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4" r:id="rId3"/>
    <p:sldId id="258" r:id="rId4"/>
    <p:sldId id="308" r:id="rId5"/>
    <p:sldId id="259" r:id="rId6"/>
    <p:sldId id="307" r:id="rId7"/>
    <p:sldId id="273" r:id="rId8"/>
    <p:sldId id="266" r:id="rId9"/>
    <p:sldId id="309" r:id="rId10"/>
    <p:sldId id="262" r:id="rId11"/>
    <p:sldId id="261" r:id="rId12"/>
    <p:sldId id="310" r:id="rId13"/>
    <p:sldId id="263" r:id="rId14"/>
    <p:sldId id="284" r:id="rId15"/>
    <p:sldId id="311" r:id="rId16"/>
    <p:sldId id="268" r:id="rId17"/>
    <p:sldId id="269" r:id="rId18"/>
    <p:sldId id="270" r:id="rId19"/>
    <p:sldId id="319" r:id="rId20"/>
    <p:sldId id="318" r:id="rId21"/>
    <p:sldId id="313" r:id="rId22"/>
    <p:sldId id="317" r:id="rId23"/>
  </p:sldIdLst>
  <p:sldSz cx="9144000" cy="5143500" type="screen16x9"/>
  <p:notesSz cx="6858000" cy="9144000"/>
  <p:embeddedFontLst>
    <p:embeddedFont>
      <p:font typeface="Bahnschrift Condensed" panose="020B0502040204020203" pitchFamily="34" charset="0"/>
      <p:regular r:id="rId25"/>
      <p:bold r:id="rId26"/>
    </p:embeddedFont>
    <p:embeddedFont>
      <p:font typeface="Blinker SemiBold" panose="020B0604020202020204" charset="0"/>
      <p:regular r:id="rId27"/>
      <p:bold r:id="rId28"/>
    </p:embeddedFont>
    <p:embeddedFont>
      <p:font typeface="Playfair Display" panose="00000500000000000000" pitchFamily="2" charset="0"/>
      <p:regular r:id="rId29"/>
      <p:bold r:id="rId30"/>
      <p:italic r:id="rId31"/>
      <p:boldItalic r:id="rId32"/>
    </p:embeddedFont>
    <p:embeddedFont>
      <p:font typeface="Saira Condensed" panose="020B0604020202020204" charset="0"/>
      <p:regular r:id="rId33"/>
      <p:bold r:id="rId34"/>
    </p:embeddedFont>
    <p:embeddedFont>
      <p:font typeface="ZCOOL QingKe HuangYou" panose="020B0604020202020204" charset="0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987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88" roundtripDataSignature="AMtx7mhWDTM9Yp1g66i1cppROkA65Cyi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A2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E3719E-2613-4133-829A-DAE2C01E82A1}" v="48" dt="2022-06-29T05:49:49.554"/>
    <p1510:client id="{C9E5F527-F913-4331-840B-6D90A08ACD38}" v="3" dt="2022-06-28T16:26:14.220"/>
  </p1510:revLst>
</p1510:revInfo>
</file>

<file path=ppt/tableStyles.xml><?xml version="1.0" encoding="utf-8"?>
<a:tblStyleLst xmlns:a="http://schemas.openxmlformats.org/drawingml/2006/main" def="{42641673-4EED-40B4-9AF6-120B227F664B}">
  <a:tblStyle styleId="{42641673-4EED-40B4-9AF6-120B227F664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245" y="62"/>
      </p:cViewPr>
      <p:guideLst>
        <p:guide orient="horz" pos="298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88" Type="http://customschemas.google.com/relationships/presentationmetadata" Target="meta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90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93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10785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9" name="Google Shape;1459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3" name="Google Shape;115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7033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7" name="Google Shape;97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4" name="Google Shape;99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9" name="Google Shape;99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5065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2332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3" name="Google Shape;115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4" name="Google Shape;82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3" name="Google Shape;115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703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3"/>
          <p:cNvSpPr txBox="1">
            <a:spLocks noGrp="1"/>
          </p:cNvSpPr>
          <p:nvPr>
            <p:ph type="ctrTitle"/>
          </p:nvPr>
        </p:nvSpPr>
        <p:spPr>
          <a:xfrm>
            <a:off x="713225" y="1415525"/>
            <a:ext cx="3937200" cy="18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800" b="1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53"/>
          <p:cNvSpPr txBox="1">
            <a:spLocks noGrp="1"/>
          </p:cNvSpPr>
          <p:nvPr>
            <p:ph type="subTitle" idx="1"/>
          </p:nvPr>
        </p:nvSpPr>
        <p:spPr>
          <a:xfrm>
            <a:off x="713225" y="3553075"/>
            <a:ext cx="3170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3"/>
          <p:cNvSpPr/>
          <p:nvPr/>
        </p:nvSpPr>
        <p:spPr>
          <a:xfrm flipH="1">
            <a:off x="4715325" y="3330900"/>
            <a:ext cx="4468800" cy="1277700"/>
          </a:xfrm>
          <a:prstGeom prst="snip1Rect">
            <a:avLst>
              <a:gd name="adj" fmla="val 1523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63"/>
          <p:cNvSpPr txBox="1">
            <a:spLocks noGrp="1"/>
          </p:cNvSpPr>
          <p:nvPr>
            <p:ph type="title"/>
          </p:nvPr>
        </p:nvSpPr>
        <p:spPr>
          <a:xfrm>
            <a:off x="5036475" y="3519979"/>
            <a:ext cx="3394200" cy="8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64"/>
          <p:cNvSpPr txBox="1">
            <a:spLocks noGrp="1"/>
          </p:cNvSpPr>
          <p:nvPr>
            <p:ph type="subTitle" idx="1"/>
          </p:nvPr>
        </p:nvSpPr>
        <p:spPr>
          <a:xfrm>
            <a:off x="1196250" y="3246690"/>
            <a:ext cx="20988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64"/>
          <p:cNvSpPr txBox="1">
            <a:spLocks noGrp="1"/>
          </p:cNvSpPr>
          <p:nvPr>
            <p:ph type="subTitle" idx="2"/>
          </p:nvPr>
        </p:nvSpPr>
        <p:spPr>
          <a:xfrm>
            <a:off x="3572889" y="3246690"/>
            <a:ext cx="20988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4"/>
          <p:cNvSpPr txBox="1">
            <a:spLocks noGrp="1"/>
          </p:cNvSpPr>
          <p:nvPr>
            <p:ph type="subTitle" idx="3"/>
          </p:nvPr>
        </p:nvSpPr>
        <p:spPr>
          <a:xfrm>
            <a:off x="1251920" y="2792063"/>
            <a:ext cx="19875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ayfair Display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64" name="Google Shape;64;p64"/>
          <p:cNvSpPr txBox="1">
            <a:spLocks noGrp="1"/>
          </p:cNvSpPr>
          <p:nvPr>
            <p:ph type="subTitle" idx="4"/>
          </p:nvPr>
        </p:nvSpPr>
        <p:spPr>
          <a:xfrm>
            <a:off x="3628508" y="2792063"/>
            <a:ext cx="19875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ayfair Display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65" name="Google Shape;65;p64"/>
          <p:cNvSpPr txBox="1">
            <a:spLocks noGrp="1"/>
          </p:cNvSpPr>
          <p:nvPr>
            <p:ph type="subTitle" idx="5"/>
          </p:nvPr>
        </p:nvSpPr>
        <p:spPr>
          <a:xfrm>
            <a:off x="5954804" y="3246690"/>
            <a:ext cx="20988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4"/>
          <p:cNvSpPr txBox="1">
            <a:spLocks noGrp="1"/>
          </p:cNvSpPr>
          <p:nvPr>
            <p:ph type="subTitle" idx="6"/>
          </p:nvPr>
        </p:nvSpPr>
        <p:spPr>
          <a:xfrm>
            <a:off x="6010482" y="2792063"/>
            <a:ext cx="19875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ayfair Display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5"/>
          <p:cNvSpPr txBox="1">
            <a:spLocks noGrp="1"/>
          </p:cNvSpPr>
          <p:nvPr>
            <p:ph type="title"/>
          </p:nvPr>
        </p:nvSpPr>
        <p:spPr>
          <a:xfrm>
            <a:off x="3635775" y="3306825"/>
            <a:ext cx="3452400" cy="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9" name="Google Shape;69;p65"/>
          <p:cNvSpPr txBox="1">
            <a:spLocks noGrp="1"/>
          </p:cNvSpPr>
          <p:nvPr>
            <p:ph type="title" idx="2"/>
          </p:nvPr>
        </p:nvSpPr>
        <p:spPr>
          <a:xfrm>
            <a:off x="6991302" y="3210513"/>
            <a:ext cx="1714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70" name="Google Shape;70;p65"/>
          <p:cNvSpPr txBox="1">
            <a:spLocks noGrp="1"/>
          </p:cNvSpPr>
          <p:nvPr>
            <p:ph type="subTitle" idx="1"/>
          </p:nvPr>
        </p:nvSpPr>
        <p:spPr>
          <a:xfrm>
            <a:off x="3635775" y="3885225"/>
            <a:ext cx="3452400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1_1_1_2_1"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6"/>
          <p:cNvSpPr txBox="1">
            <a:spLocks noGrp="1"/>
          </p:cNvSpPr>
          <p:nvPr>
            <p:ph type="ctrTitle"/>
          </p:nvPr>
        </p:nvSpPr>
        <p:spPr>
          <a:xfrm>
            <a:off x="5384498" y="1470900"/>
            <a:ext cx="22584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2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66"/>
          <p:cNvSpPr txBox="1">
            <a:spLocks noGrp="1"/>
          </p:cNvSpPr>
          <p:nvPr>
            <p:ph type="subTitle" idx="1"/>
          </p:nvPr>
        </p:nvSpPr>
        <p:spPr>
          <a:xfrm>
            <a:off x="5384498" y="1869128"/>
            <a:ext cx="22584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66"/>
          <p:cNvSpPr txBox="1">
            <a:spLocks noGrp="1"/>
          </p:cNvSpPr>
          <p:nvPr>
            <p:ph type="ctrTitle" idx="2"/>
          </p:nvPr>
        </p:nvSpPr>
        <p:spPr>
          <a:xfrm>
            <a:off x="5384498" y="3076858"/>
            <a:ext cx="22584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66"/>
          <p:cNvSpPr txBox="1">
            <a:spLocks noGrp="1"/>
          </p:cNvSpPr>
          <p:nvPr>
            <p:ph type="subTitle" idx="3"/>
          </p:nvPr>
        </p:nvSpPr>
        <p:spPr>
          <a:xfrm>
            <a:off x="5384499" y="3475124"/>
            <a:ext cx="22584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66"/>
          <p:cNvSpPr txBox="1">
            <a:spLocks noGrp="1"/>
          </p:cNvSpPr>
          <p:nvPr>
            <p:ph type="ctrTitle" idx="4"/>
          </p:nvPr>
        </p:nvSpPr>
        <p:spPr>
          <a:xfrm>
            <a:off x="2003999" y="1470900"/>
            <a:ext cx="22584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66"/>
          <p:cNvSpPr txBox="1">
            <a:spLocks noGrp="1"/>
          </p:cNvSpPr>
          <p:nvPr>
            <p:ph type="subTitle" idx="5"/>
          </p:nvPr>
        </p:nvSpPr>
        <p:spPr>
          <a:xfrm>
            <a:off x="2003999" y="1869128"/>
            <a:ext cx="22584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66"/>
          <p:cNvSpPr txBox="1">
            <a:spLocks noGrp="1"/>
          </p:cNvSpPr>
          <p:nvPr>
            <p:ph type="ctrTitle" idx="6"/>
          </p:nvPr>
        </p:nvSpPr>
        <p:spPr>
          <a:xfrm>
            <a:off x="2003999" y="3076858"/>
            <a:ext cx="22584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2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66"/>
          <p:cNvSpPr txBox="1">
            <a:spLocks noGrp="1"/>
          </p:cNvSpPr>
          <p:nvPr>
            <p:ph type="subTitle" idx="7"/>
          </p:nvPr>
        </p:nvSpPr>
        <p:spPr>
          <a:xfrm>
            <a:off x="2003999" y="3475124"/>
            <a:ext cx="22584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6"/>
          <p:cNvSpPr txBox="1">
            <a:spLocks noGrp="1"/>
          </p:cNvSpPr>
          <p:nvPr>
            <p:ph type="title" idx="8"/>
          </p:nvPr>
        </p:nvSpPr>
        <p:spPr>
          <a:xfrm>
            <a:off x="713225" y="539500"/>
            <a:ext cx="77175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7"/>
          <p:cNvSpPr txBox="1">
            <a:spLocks noGrp="1"/>
          </p:cNvSpPr>
          <p:nvPr>
            <p:ph type="subTitle" idx="1"/>
          </p:nvPr>
        </p:nvSpPr>
        <p:spPr>
          <a:xfrm>
            <a:off x="949275" y="1830029"/>
            <a:ext cx="18858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9pPr>
          </a:lstStyle>
          <a:p>
            <a:endParaRPr/>
          </a:p>
        </p:txBody>
      </p:sp>
      <p:sp>
        <p:nvSpPr>
          <p:cNvPr id="83" name="Google Shape;83;p67"/>
          <p:cNvSpPr txBox="1">
            <a:spLocks noGrp="1"/>
          </p:cNvSpPr>
          <p:nvPr>
            <p:ph type="subTitle" idx="2"/>
          </p:nvPr>
        </p:nvSpPr>
        <p:spPr>
          <a:xfrm>
            <a:off x="889575" y="2186276"/>
            <a:ext cx="20052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67"/>
          <p:cNvSpPr txBox="1">
            <a:spLocks noGrp="1"/>
          </p:cNvSpPr>
          <p:nvPr>
            <p:ph type="subTitle" idx="3"/>
          </p:nvPr>
        </p:nvSpPr>
        <p:spPr>
          <a:xfrm>
            <a:off x="949275" y="3723741"/>
            <a:ext cx="18858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9pPr>
          </a:lstStyle>
          <a:p>
            <a:endParaRPr/>
          </a:p>
        </p:txBody>
      </p:sp>
      <p:sp>
        <p:nvSpPr>
          <p:cNvPr id="85" name="Google Shape;85;p67"/>
          <p:cNvSpPr txBox="1">
            <a:spLocks noGrp="1"/>
          </p:cNvSpPr>
          <p:nvPr>
            <p:ph type="subTitle" idx="4"/>
          </p:nvPr>
        </p:nvSpPr>
        <p:spPr>
          <a:xfrm>
            <a:off x="889575" y="4079916"/>
            <a:ext cx="20052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67"/>
          <p:cNvSpPr txBox="1">
            <a:spLocks noGrp="1"/>
          </p:cNvSpPr>
          <p:nvPr>
            <p:ph type="subTitle" idx="5"/>
          </p:nvPr>
        </p:nvSpPr>
        <p:spPr>
          <a:xfrm>
            <a:off x="3569412" y="2186276"/>
            <a:ext cx="20052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67"/>
          <p:cNvSpPr txBox="1">
            <a:spLocks noGrp="1"/>
          </p:cNvSpPr>
          <p:nvPr>
            <p:ph type="subTitle" idx="6"/>
          </p:nvPr>
        </p:nvSpPr>
        <p:spPr>
          <a:xfrm>
            <a:off x="3629100" y="3723741"/>
            <a:ext cx="18858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9pPr>
          </a:lstStyle>
          <a:p>
            <a:endParaRPr/>
          </a:p>
        </p:txBody>
      </p:sp>
      <p:sp>
        <p:nvSpPr>
          <p:cNvPr id="88" name="Google Shape;88;p67"/>
          <p:cNvSpPr txBox="1">
            <a:spLocks noGrp="1"/>
          </p:cNvSpPr>
          <p:nvPr>
            <p:ph type="subTitle" idx="7"/>
          </p:nvPr>
        </p:nvSpPr>
        <p:spPr>
          <a:xfrm>
            <a:off x="3569412" y="4079916"/>
            <a:ext cx="20052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67"/>
          <p:cNvSpPr txBox="1">
            <a:spLocks noGrp="1"/>
          </p:cNvSpPr>
          <p:nvPr>
            <p:ph type="subTitle" idx="8"/>
          </p:nvPr>
        </p:nvSpPr>
        <p:spPr>
          <a:xfrm>
            <a:off x="6308925" y="1830029"/>
            <a:ext cx="18858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9pPr>
          </a:lstStyle>
          <a:p>
            <a:endParaRPr/>
          </a:p>
        </p:txBody>
      </p:sp>
      <p:sp>
        <p:nvSpPr>
          <p:cNvPr id="90" name="Google Shape;90;p67"/>
          <p:cNvSpPr txBox="1">
            <a:spLocks noGrp="1"/>
          </p:cNvSpPr>
          <p:nvPr>
            <p:ph type="subTitle" idx="9"/>
          </p:nvPr>
        </p:nvSpPr>
        <p:spPr>
          <a:xfrm>
            <a:off x="6249273" y="2186276"/>
            <a:ext cx="20052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67"/>
          <p:cNvSpPr txBox="1">
            <a:spLocks noGrp="1"/>
          </p:cNvSpPr>
          <p:nvPr>
            <p:ph type="subTitle" idx="13"/>
          </p:nvPr>
        </p:nvSpPr>
        <p:spPr>
          <a:xfrm>
            <a:off x="6308925" y="3723741"/>
            <a:ext cx="18858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9pPr>
          </a:lstStyle>
          <a:p>
            <a:endParaRPr/>
          </a:p>
        </p:txBody>
      </p:sp>
      <p:sp>
        <p:nvSpPr>
          <p:cNvPr id="92" name="Google Shape;92;p67"/>
          <p:cNvSpPr txBox="1">
            <a:spLocks noGrp="1"/>
          </p:cNvSpPr>
          <p:nvPr>
            <p:ph type="subTitle" idx="14"/>
          </p:nvPr>
        </p:nvSpPr>
        <p:spPr>
          <a:xfrm>
            <a:off x="6249273" y="4079916"/>
            <a:ext cx="20052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67"/>
          <p:cNvSpPr txBox="1">
            <a:spLocks noGrp="1"/>
          </p:cNvSpPr>
          <p:nvPr>
            <p:ph type="subTitle" idx="15"/>
          </p:nvPr>
        </p:nvSpPr>
        <p:spPr>
          <a:xfrm>
            <a:off x="3629125" y="1830029"/>
            <a:ext cx="18858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9pPr>
          </a:lstStyle>
          <a:p>
            <a:endParaRPr/>
          </a:p>
        </p:txBody>
      </p:sp>
      <p:sp>
        <p:nvSpPr>
          <p:cNvPr id="94" name="Google Shape;94;p6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34443">
              <a:alpha val="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69"/>
          <p:cNvSpPr/>
          <p:nvPr/>
        </p:nvSpPr>
        <p:spPr>
          <a:xfrm>
            <a:off x="6300" y="6300"/>
            <a:ext cx="9144000" cy="53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69"/>
          <p:cNvSpPr/>
          <p:nvPr/>
        </p:nvSpPr>
        <p:spPr>
          <a:xfrm>
            <a:off x="6300" y="4608575"/>
            <a:ext cx="9144000" cy="53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69"/>
          <p:cNvSpPr/>
          <p:nvPr/>
        </p:nvSpPr>
        <p:spPr>
          <a:xfrm rot="5400000">
            <a:off x="5208775" y="-266198"/>
            <a:ext cx="580200" cy="7291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69"/>
          <p:cNvSpPr/>
          <p:nvPr/>
        </p:nvSpPr>
        <p:spPr>
          <a:xfrm rot="5400000">
            <a:off x="3673100" y="-1808200"/>
            <a:ext cx="1231200" cy="8574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69"/>
          <p:cNvSpPr/>
          <p:nvPr/>
        </p:nvSpPr>
        <p:spPr>
          <a:xfrm rot="5400000">
            <a:off x="7903725" y="2040225"/>
            <a:ext cx="1231200" cy="881400"/>
          </a:xfrm>
          <a:prstGeom prst="snip2DiagRect">
            <a:avLst>
              <a:gd name="adj1" fmla="val 0"/>
              <a:gd name="adj2" fmla="val 40958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69"/>
          <p:cNvSpPr/>
          <p:nvPr/>
        </p:nvSpPr>
        <p:spPr>
          <a:xfrm rot="5400000">
            <a:off x="1585900" y="3170427"/>
            <a:ext cx="582000" cy="416700"/>
          </a:xfrm>
          <a:prstGeom prst="snip2DiagRect">
            <a:avLst>
              <a:gd name="adj1" fmla="val 0"/>
              <a:gd name="adj2" fmla="val 4095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69"/>
          <p:cNvSpPr txBox="1">
            <a:spLocks noGrp="1"/>
          </p:cNvSpPr>
          <p:nvPr>
            <p:ph type="title" hasCustomPrompt="1"/>
          </p:nvPr>
        </p:nvSpPr>
        <p:spPr>
          <a:xfrm>
            <a:off x="714625" y="1888675"/>
            <a:ext cx="7717500" cy="1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5" name="Google Shape;115;p69"/>
          <p:cNvSpPr txBox="1">
            <a:spLocks noGrp="1"/>
          </p:cNvSpPr>
          <p:nvPr>
            <p:ph type="body" idx="1"/>
          </p:nvPr>
        </p:nvSpPr>
        <p:spPr>
          <a:xfrm>
            <a:off x="714650" y="3183661"/>
            <a:ext cx="77175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000">
                <a:solidFill>
                  <a:schemeClr val="lt2"/>
                </a:solidFill>
              </a:defRPr>
            </a:lvl1pPr>
            <a:lvl2pPr marL="914400" lvl="1" indent="-330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5_1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0"/>
          <p:cNvSpPr txBox="1">
            <a:spLocks noGrp="1"/>
          </p:cNvSpPr>
          <p:nvPr>
            <p:ph type="title"/>
          </p:nvPr>
        </p:nvSpPr>
        <p:spPr>
          <a:xfrm>
            <a:off x="1723873" y="1734469"/>
            <a:ext cx="9411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8" name="Google Shape;118;p70"/>
          <p:cNvSpPr txBox="1">
            <a:spLocks noGrp="1"/>
          </p:cNvSpPr>
          <p:nvPr>
            <p:ph type="subTitle" idx="1"/>
          </p:nvPr>
        </p:nvSpPr>
        <p:spPr>
          <a:xfrm>
            <a:off x="1275663" y="3410846"/>
            <a:ext cx="18045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70"/>
          <p:cNvSpPr txBox="1">
            <a:spLocks noGrp="1"/>
          </p:cNvSpPr>
          <p:nvPr>
            <p:ph type="subTitle" idx="2"/>
          </p:nvPr>
        </p:nvSpPr>
        <p:spPr>
          <a:xfrm>
            <a:off x="1447124" y="2979349"/>
            <a:ext cx="1461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200">
                <a:solidFill>
                  <a:schemeClr val="dk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endParaRPr/>
          </a:p>
        </p:txBody>
      </p:sp>
      <p:sp>
        <p:nvSpPr>
          <p:cNvPr id="120" name="Google Shape;120;p70"/>
          <p:cNvSpPr txBox="1">
            <a:spLocks noGrp="1"/>
          </p:cNvSpPr>
          <p:nvPr>
            <p:ph type="title" idx="3"/>
          </p:nvPr>
        </p:nvSpPr>
        <p:spPr>
          <a:xfrm>
            <a:off x="4149298" y="1734469"/>
            <a:ext cx="9411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1" name="Google Shape;121;p70"/>
          <p:cNvSpPr txBox="1">
            <a:spLocks noGrp="1"/>
          </p:cNvSpPr>
          <p:nvPr>
            <p:ph type="subTitle" idx="4"/>
          </p:nvPr>
        </p:nvSpPr>
        <p:spPr>
          <a:xfrm>
            <a:off x="3759713" y="3410846"/>
            <a:ext cx="18045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70"/>
          <p:cNvSpPr txBox="1">
            <a:spLocks noGrp="1"/>
          </p:cNvSpPr>
          <p:nvPr>
            <p:ph type="subTitle" idx="5"/>
          </p:nvPr>
        </p:nvSpPr>
        <p:spPr>
          <a:xfrm>
            <a:off x="3931161" y="2979349"/>
            <a:ext cx="1461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200">
                <a:solidFill>
                  <a:schemeClr val="dk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endParaRPr/>
          </a:p>
        </p:txBody>
      </p:sp>
      <p:sp>
        <p:nvSpPr>
          <p:cNvPr id="123" name="Google Shape;123;p70"/>
          <p:cNvSpPr txBox="1">
            <a:spLocks noGrp="1"/>
          </p:cNvSpPr>
          <p:nvPr>
            <p:ph type="title" idx="6"/>
          </p:nvPr>
        </p:nvSpPr>
        <p:spPr>
          <a:xfrm>
            <a:off x="6590376" y="1734469"/>
            <a:ext cx="8751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4" name="Google Shape;124;p70"/>
          <p:cNvSpPr txBox="1">
            <a:spLocks noGrp="1"/>
          </p:cNvSpPr>
          <p:nvPr>
            <p:ph type="subTitle" idx="7"/>
          </p:nvPr>
        </p:nvSpPr>
        <p:spPr>
          <a:xfrm>
            <a:off x="6109175" y="3410846"/>
            <a:ext cx="18045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70"/>
          <p:cNvSpPr txBox="1">
            <a:spLocks noGrp="1"/>
          </p:cNvSpPr>
          <p:nvPr>
            <p:ph type="subTitle" idx="8"/>
          </p:nvPr>
        </p:nvSpPr>
        <p:spPr>
          <a:xfrm>
            <a:off x="6280626" y="2979349"/>
            <a:ext cx="1461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200">
                <a:solidFill>
                  <a:schemeClr val="dk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endParaRPr/>
          </a:p>
        </p:txBody>
      </p:sp>
      <p:sp>
        <p:nvSpPr>
          <p:cNvPr id="126" name="Google Shape;126;p70"/>
          <p:cNvSpPr txBox="1">
            <a:spLocks noGrp="1"/>
          </p:cNvSpPr>
          <p:nvPr>
            <p:ph type="title" idx="9"/>
          </p:nvPr>
        </p:nvSpPr>
        <p:spPr>
          <a:xfrm>
            <a:off x="713225" y="539500"/>
            <a:ext cx="77175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2">
  <p:cSld name="CUSTOM_9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1"/>
          <p:cNvSpPr txBox="1">
            <a:spLocks noGrp="1"/>
          </p:cNvSpPr>
          <p:nvPr>
            <p:ph type="title"/>
          </p:nvPr>
        </p:nvSpPr>
        <p:spPr>
          <a:xfrm>
            <a:off x="4761275" y="1496056"/>
            <a:ext cx="3120900" cy="7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71"/>
          <p:cNvSpPr txBox="1">
            <a:spLocks noGrp="1"/>
          </p:cNvSpPr>
          <p:nvPr>
            <p:ph type="subTitle" idx="1"/>
          </p:nvPr>
        </p:nvSpPr>
        <p:spPr>
          <a:xfrm>
            <a:off x="4761300" y="2496413"/>
            <a:ext cx="3120900" cy="12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71"/>
          <p:cNvSpPr/>
          <p:nvPr/>
        </p:nvSpPr>
        <p:spPr>
          <a:xfrm>
            <a:off x="1401650" y="2866450"/>
            <a:ext cx="2961300" cy="3572400"/>
          </a:xfrm>
          <a:prstGeom prst="snip2DiagRect">
            <a:avLst>
              <a:gd name="adj1" fmla="val 0"/>
              <a:gd name="adj2" fmla="val 3265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71"/>
          <p:cNvSpPr/>
          <p:nvPr/>
        </p:nvSpPr>
        <p:spPr>
          <a:xfrm>
            <a:off x="1401638" y="865925"/>
            <a:ext cx="2961300" cy="3513900"/>
          </a:xfrm>
          <a:prstGeom prst="snip2DiagRect">
            <a:avLst>
              <a:gd name="adj1" fmla="val 0"/>
              <a:gd name="adj2" fmla="val 3265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 ">
  <p:cSld name="CUSTOM_1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2"/>
          <p:cNvSpPr txBox="1">
            <a:spLocks noGrp="1"/>
          </p:cNvSpPr>
          <p:nvPr>
            <p:ph type="subTitle" idx="1"/>
          </p:nvPr>
        </p:nvSpPr>
        <p:spPr>
          <a:xfrm flipH="1">
            <a:off x="5110913" y="3989924"/>
            <a:ext cx="20469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72"/>
          <p:cNvSpPr txBox="1">
            <a:spLocks noGrp="1"/>
          </p:cNvSpPr>
          <p:nvPr>
            <p:ph type="subTitle" idx="2"/>
          </p:nvPr>
        </p:nvSpPr>
        <p:spPr>
          <a:xfrm flipH="1">
            <a:off x="1986300" y="3989924"/>
            <a:ext cx="20469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72"/>
          <p:cNvSpPr txBox="1">
            <a:spLocks noGrp="1"/>
          </p:cNvSpPr>
          <p:nvPr>
            <p:ph type="subTitle" idx="3"/>
          </p:nvPr>
        </p:nvSpPr>
        <p:spPr>
          <a:xfrm flipH="1">
            <a:off x="5124638" y="3396522"/>
            <a:ext cx="1956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9pPr>
          </a:lstStyle>
          <a:p>
            <a:endParaRPr/>
          </a:p>
        </p:txBody>
      </p:sp>
      <p:sp>
        <p:nvSpPr>
          <p:cNvPr id="136" name="Google Shape;136;p72"/>
          <p:cNvSpPr txBox="1">
            <a:spLocks noGrp="1"/>
          </p:cNvSpPr>
          <p:nvPr>
            <p:ph type="subTitle" idx="4"/>
          </p:nvPr>
        </p:nvSpPr>
        <p:spPr>
          <a:xfrm flipH="1">
            <a:off x="2031337" y="3402272"/>
            <a:ext cx="1956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9pPr>
          </a:lstStyle>
          <a:p>
            <a:endParaRPr/>
          </a:p>
        </p:txBody>
      </p:sp>
      <p:sp>
        <p:nvSpPr>
          <p:cNvPr id="137" name="Google Shape;137;p7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2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4"/>
          <p:cNvSpPr txBox="1">
            <a:spLocks noGrp="1"/>
          </p:cNvSpPr>
          <p:nvPr>
            <p:ph type="body" idx="1"/>
          </p:nvPr>
        </p:nvSpPr>
        <p:spPr>
          <a:xfrm>
            <a:off x="707500" y="1237675"/>
            <a:ext cx="3712200" cy="3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74"/>
          <p:cNvSpPr txBox="1">
            <a:spLocks noGrp="1"/>
          </p:cNvSpPr>
          <p:nvPr>
            <p:ph type="body" idx="2"/>
          </p:nvPr>
        </p:nvSpPr>
        <p:spPr>
          <a:xfrm>
            <a:off x="4710975" y="1237675"/>
            <a:ext cx="3712200" cy="3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7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ONLY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54"/>
          <p:cNvSpPr txBox="1">
            <a:spLocks noGrp="1"/>
          </p:cNvSpPr>
          <p:nvPr>
            <p:ph type="subTitle" idx="1"/>
          </p:nvPr>
        </p:nvSpPr>
        <p:spPr>
          <a:xfrm>
            <a:off x="728225" y="976100"/>
            <a:ext cx="7687500" cy="3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3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5"/>
          <p:cNvSpPr txBox="1">
            <a:spLocks noGrp="1"/>
          </p:cNvSpPr>
          <p:nvPr>
            <p:ph type="ctrTitle"/>
          </p:nvPr>
        </p:nvSpPr>
        <p:spPr>
          <a:xfrm>
            <a:off x="1528964" y="2250514"/>
            <a:ext cx="1828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55"/>
          <p:cNvSpPr txBox="1">
            <a:spLocks noGrp="1"/>
          </p:cNvSpPr>
          <p:nvPr>
            <p:ph type="title" idx="2"/>
          </p:nvPr>
        </p:nvSpPr>
        <p:spPr>
          <a:xfrm>
            <a:off x="771126" y="2225010"/>
            <a:ext cx="652800" cy="6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9" name="Google Shape;19;p55"/>
          <p:cNvSpPr txBox="1">
            <a:spLocks noGrp="1"/>
          </p:cNvSpPr>
          <p:nvPr>
            <p:ph type="ctrTitle" idx="3"/>
          </p:nvPr>
        </p:nvSpPr>
        <p:spPr>
          <a:xfrm>
            <a:off x="1537083" y="3223563"/>
            <a:ext cx="1828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5"/>
          <p:cNvSpPr txBox="1">
            <a:spLocks noGrp="1"/>
          </p:cNvSpPr>
          <p:nvPr>
            <p:ph type="title" idx="4"/>
          </p:nvPr>
        </p:nvSpPr>
        <p:spPr>
          <a:xfrm>
            <a:off x="771126" y="3209557"/>
            <a:ext cx="652800" cy="6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1" name="Google Shape;21;p55"/>
          <p:cNvSpPr txBox="1">
            <a:spLocks noGrp="1"/>
          </p:cNvSpPr>
          <p:nvPr>
            <p:ph type="ctrTitle" idx="5"/>
          </p:nvPr>
        </p:nvSpPr>
        <p:spPr>
          <a:xfrm>
            <a:off x="4230089" y="2250514"/>
            <a:ext cx="1828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55"/>
          <p:cNvSpPr txBox="1">
            <a:spLocks noGrp="1"/>
          </p:cNvSpPr>
          <p:nvPr>
            <p:ph type="title" idx="6"/>
          </p:nvPr>
        </p:nvSpPr>
        <p:spPr>
          <a:xfrm>
            <a:off x="3436101" y="2225010"/>
            <a:ext cx="652800" cy="6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3" name="Google Shape;23;p55"/>
          <p:cNvSpPr txBox="1">
            <a:spLocks noGrp="1"/>
          </p:cNvSpPr>
          <p:nvPr>
            <p:ph type="ctrTitle" idx="7"/>
          </p:nvPr>
        </p:nvSpPr>
        <p:spPr>
          <a:xfrm>
            <a:off x="4238208" y="3223563"/>
            <a:ext cx="1828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5"/>
          <p:cNvSpPr txBox="1">
            <a:spLocks noGrp="1"/>
          </p:cNvSpPr>
          <p:nvPr>
            <p:ph type="title" idx="8"/>
          </p:nvPr>
        </p:nvSpPr>
        <p:spPr>
          <a:xfrm>
            <a:off x="3436101" y="3209557"/>
            <a:ext cx="652800" cy="6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5" name="Google Shape;25;p55"/>
          <p:cNvSpPr txBox="1">
            <a:spLocks noGrp="1"/>
          </p:cNvSpPr>
          <p:nvPr>
            <p:ph type="title" idx="9"/>
          </p:nvPr>
        </p:nvSpPr>
        <p:spPr>
          <a:xfrm>
            <a:off x="715725" y="1198200"/>
            <a:ext cx="4235100" cy="7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6"/>
          <p:cNvSpPr txBox="1">
            <a:spLocks noGrp="1"/>
          </p:cNvSpPr>
          <p:nvPr>
            <p:ph type="title"/>
          </p:nvPr>
        </p:nvSpPr>
        <p:spPr>
          <a:xfrm>
            <a:off x="2140325" y="930125"/>
            <a:ext cx="4362900" cy="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56"/>
          <p:cNvSpPr txBox="1">
            <a:spLocks noGrp="1"/>
          </p:cNvSpPr>
          <p:nvPr>
            <p:ph type="title" idx="2"/>
          </p:nvPr>
        </p:nvSpPr>
        <p:spPr>
          <a:xfrm>
            <a:off x="443765" y="620897"/>
            <a:ext cx="1714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29" name="Google Shape;29;p56"/>
          <p:cNvSpPr txBox="1">
            <a:spLocks noGrp="1"/>
          </p:cNvSpPr>
          <p:nvPr>
            <p:ph type="subTitle" idx="1"/>
          </p:nvPr>
        </p:nvSpPr>
        <p:spPr>
          <a:xfrm>
            <a:off x="2140325" y="4129100"/>
            <a:ext cx="4362900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8"/>
          <p:cNvSpPr txBox="1">
            <a:spLocks noGrp="1"/>
          </p:cNvSpPr>
          <p:nvPr>
            <p:ph type="title"/>
          </p:nvPr>
        </p:nvSpPr>
        <p:spPr>
          <a:xfrm>
            <a:off x="713225" y="1515707"/>
            <a:ext cx="36495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8"/>
          <p:cNvSpPr txBox="1">
            <a:spLocks noGrp="1"/>
          </p:cNvSpPr>
          <p:nvPr>
            <p:ph type="body" idx="1"/>
          </p:nvPr>
        </p:nvSpPr>
        <p:spPr>
          <a:xfrm>
            <a:off x="713225" y="2128705"/>
            <a:ext cx="3649500" cy="13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9"/>
          <p:cNvSpPr/>
          <p:nvPr/>
        </p:nvSpPr>
        <p:spPr>
          <a:xfrm rot="10800000" flipH="1">
            <a:off x="3412075" y="539500"/>
            <a:ext cx="5018700" cy="4069200"/>
          </a:xfrm>
          <a:prstGeom prst="snip1Rect">
            <a:avLst>
              <a:gd name="adj" fmla="val 1523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59"/>
          <p:cNvSpPr txBox="1">
            <a:spLocks noGrp="1"/>
          </p:cNvSpPr>
          <p:nvPr>
            <p:ph type="title"/>
          </p:nvPr>
        </p:nvSpPr>
        <p:spPr>
          <a:xfrm>
            <a:off x="4616500" y="936238"/>
            <a:ext cx="3681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9" name="Google Shape;39;p59"/>
          <p:cNvSpPr txBox="1">
            <a:spLocks noGrp="1"/>
          </p:cNvSpPr>
          <p:nvPr>
            <p:ph type="body" idx="1"/>
          </p:nvPr>
        </p:nvSpPr>
        <p:spPr>
          <a:xfrm>
            <a:off x="4616500" y="1770238"/>
            <a:ext cx="3681000" cy="24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0"/>
          <p:cNvSpPr txBox="1">
            <a:spLocks noGrp="1"/>
          </p:cNvSpPr>
          <p:nvPr>
            <p:ph type="subTitle" idx="1"/>
          </p:nvPr>
        </p:nvSpPr>
        <p:spPr>
          <a:xfrm>
            <a:off x="1196250" y="3371395"/>
            <a:ext cx="20988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0"/>
          <p:cNvSpPr txBox="1">
            <a:spLocks noGrp="1"/>
          </p:cNvSpPr>
          <p:nvPr>
            <p:ph type="subTitle" idx="2"/>
          </p:nvPr>
        </p:nvSpPr>
        <p:spPr>
          <a:xfrm>
            <a:off x="3572889" y="3371395"/>
            <a:ext cx="20988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0"/>
          <p:cNvSpPr txBox="1">
            <a:spLocks noGrp="1"/>
          </p:cNvSpPr>
          <p:nvPr>
            <p:ph type="subTitle" idx="3"/>
          </p:nvPr>
        </p:nvSpPr>
        <p:spPr>
          <a:xfrm>
            <a:off x="1251900" y="1463175"/>
            <a:ext cx="19875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ayfair Display"/>
              <a:buNone/>
              <a:defRPr sz="2200" b="1">
                <a:solidFill>
                  <a:schemeClr val="dk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45" name="Google Shape;45;p60"/>
          <p:cNvSpPr txBox="1">
            <a:spLocks noGrp="1"/>
          </p:cNvSpPr>
          <p:nvPr>
            <p:ph type="subTitle" idx="4"/>
          </p:nvPr>
        </p:nvSpPr>
        <p:spPr>
          <a:xfrm>
            <a:off x="3628539" y="1463175"/>
            <a:ext cx="19875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ayfair Display"/>
              <a:buNone/>
              <a:defRPr sz="2200" b="1">
                <a:solidFill>
                  <a:schemeClr val="dk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46" name="Google Shape;46;p60"/>
          <p:cNvSpPr txBox="1">
            <a:spLocks noGrp="1"/>
          </p:cNvSpPr>
          <p:nvPr>
            <p:ph type="subTitle" idx="5"/>
          </p:nvPr>
        </p:nvSpPr>
        <p:spPr>
          <a:xfrm>
            <a:off x="5954804" y="3371395"/>
            <a:ext cx="20988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0"/>
          <p:cNvSpPr txBox="1">
            <a:spLocks noGrp="1"/>
          </p:cNvSpPr>
          <p:nvPr>
            <p:ph type="subTitle" idx="6"/>
          </p:nvPr>
        </p:nvSpPr>
        <p:spPr>
          <a:xfrm>
            <a:off x="6010454" y="1463175"/>
            <a:ext cx="19875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ayfair Display"/>
              <a:buNone/>
              <a:defRPr sz="2200" b="1">
                <a:solidFill>
                  <a:schemeClr val="dk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2"/>
          <p:cNvSpPr txBox="1">
            <a:spLocks noGrp="1"/>
          </p:cNvSpPr>
          <p:nvPr>
            <p:ph type="subTitle" idx="1"/>
          </p:nvPr>
        </p:nvSpPr>
        <p:spPr>
          <a:xfrm>
            <a:off x="1681900" y="3266187"/>
            <a:ext cx="2277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2"/>
          <p:cNvSpPr txBox="1">
            <a:spLocks noGrp="1"/>
          </p:cNvSpPr>
          <p:nvPr>
            <p:ph type="subTitle" idx="2"/>
          </p:nvPr>
        </p:nvSpPr>
        <p:spPr>
          <a:xfrm>
            <a:off x="5136675" y="3266187"/>
            <a:ext cx="2277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2"/>
          <p:cNvSpPr txBox="1">
            <a:spLocks noGrp="1"/>
          </p:cNvSpPr>
          <p:nvPr>
            <p:ph type="subTitle" idx="3"/>
          </p:nvPr>
        </p:nvSpPr>
        <p:spPr>
          <a:xfrm>
            <a:off x="1827160" y="2789606"/>
            <a:ext cx="19875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ayfair Display"/>
              <a:buNone/>
              <a:defRPr sz="2200" b="1">
                <a:solidFill>
                  <a:schemeClr val="dk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5" name="Google Shape;55;p62"/>
          <p:cNvSpPr txBox="1">
            <a:spLocks noGrp="1"/>
          </p:cNvSpPr>
          <p:nvPr>
            <p:ph type="subTitle" idx="4"/>
          </p:nvPr>
        </p:nvSpPr>
        <p:spPr>
          <a:xfrm>
            <a:off x="5281875" y="2789606"/>
            <a:ext cx="19875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ayfair Display"/>
              <a:buNone/>
              <a:defRPr sz="2200" b="1">
                <a:solidFill>
                  <a:schemeClr val="dk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ZCOOL QingKe HuangYou"/>
              <a:buNone/>
              <a:defRPr sz="2800" b="0" i="0" u="none" strike="noStrike" cap="none">
                <a:solidFill>
                  <a:schemeClr val="lt2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aira Condensed"/>
              <a:buChar char="●"/>
              <a:defRPr sz="1600" b="0" i="0" u="none" strike="noStrike" cap="none">
                <a:solidFill>
                  <a:schemeClr val="dk2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aira Condensed"/>
              <a:buChar char="○"/>
              <a:defRPr sz="1600" b="0" i="0" u="none" strike="noStrike" cap="none">
                <a:solidFill>
                  <a:schemeClr val="dk2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aira Condensed"/>
              <a:buChar char="■"/>
              <a:defRPr sz="1600" b="0" i="0" u="none" strike="noStrike" cap="none">
                <a:solidFill>
                  <a:schemeClr val="dk2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aira Condensed"/>
              <a:buChar char="●"/>
              <a:defRPr sz="1600" b="0" i="0" u="none" strike="noStrike" cap="none">
                <a:solidFill>
                  <a:schemeClr val="dk2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aira Condensed"/>
              <a:buChar char="○"/>
              <a:defRPr sz="1600" b="0" i="0" u="none" strike="noStrike" cap="none">
                <a:solidFill>
                  <a:schemeClr val="dk2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aira Condensed"/>
              <a:buChar char="■"/>
              <a:defRPr sz="1600" b="0" i="0" u="none" strike="noStrike" cap="none">
                <a:solidFill>
                  <a:schemeClr val="dk2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aira Condensed"/>
              <a:buChar char="●"/>
              <a:defRPr sz="1600" b="0" i="0" u="none" strike="noStrike" cap="none">
                <a:solidFill>
                  <a:schemeClr val="dk2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aira Condensed"/>
              <a:buChar char="○"/>
              <a:defRPr sz="1600" b="0" i="0" u="none" strike="noStrike" cap="none">
                <a:solidFill>
                  <a:schemeClr val="dk2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Saira Condensed"/>
              <a:buChar char="■"/>
              <a:defRPr sz="1600" b="0" i="0" u="none" strike="noStrike" cap="none">
                <a:solidFill>
                  <a:schemeClr val="dk2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endParaRPr/>
          </a:p>
        </p:txBody>
      </p:sp>
      <p:sp>
        <p:nvSpPr>
          <p:cNvPr id="8" name="Google Shape;8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5" r:id="rId15"/>
    <p:sldLayoutId id="2147483666" r:id="rId16"/>
    <p:sldLayoutId id="2147483667" r:id="rId17"/>
    <p:sldLayoutId id="2147483668" r:id="rId18"/>
    <p:sldLayoutId id="2147483670" r:id="rId19"/>
    <p:sldLayoutId id="2147483671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8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5" Type="http://schemas.openxmlformats.org/officeDocument/2006/relationships/image" Target="../media/image27.jpe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Relationship Id="rId1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"/>
          <p:cNvSpPr txBox="1">
            <a:spLocks noGrp="1"/>
          </p:cNvSpPr>
          <p:nvPr>
            <p:ph type="subTitle" idx="1"/>
          </p:nvPr>
        </p:nvSpPr>
        <p:spPr>
          <a:xfrm>
            <a:off x="375864" y="336939"/>
            <a:ext cx="3740441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00" dirty="0">
                <a:latin typeface="Bahnschrift Condensed" panose="020B0502040204020203" pitchFamily="34" charset="0"/>
              </a:rPr>
              <a:t>NHẬP MÔN THỊ GIÁC MÁY TÍNH</a:t>
            </a:r>
            <a:endParaRPr sz="2800" dirty="0">
              <a:latin typeface="Bahnschrift Condensed" panose="020B0502040204020203" pitchFamily="34" charset="0"/>
            </a:endParaRPr>
          </a:p>
        </p:txBody>
      </p:sp>
      <p:pic>
        <p:nvPicPr>
          <p:cNvPr id="1026" name="Picture 2" descr="77+ Fashion Designer Website Themes Free Templat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55" t="14149" r="34665" b="-4595"/>
          <a:stretch/>
        </p:blipFill>
        <p:spPr bwMode="auto">
          <a:xfrm>
            <a:off x="3883325" y="75304"/>
            <a:ext cx="5228402" cy="5255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149877" y="3913781"/>
            <a:ext cx="1144402" cy="11157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Bahnschrift Condensed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04921" y="2356775"/>
            <a:ext cx="1144402" cy="11157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Bahnschrift Condensed" panose="020B0502040204020203" pitchFamily="34" charset="0"/>
            </a:endParaRPr>
          </a:p>
        </p:txBody>
      </p:sp>
      <p:sp>
        <p:nvSpPr>
          <p:cNvPr id="157" name="Google Shape;157;p1"/>
          <p:cNvSpPr txBox="1">
            <a:spLocks noGrp="1"/>
          </p:cNvSpPr>
          <p:nvPr>
            <p:ph type="ctrTitle"/>
          </p:nvPr>
        </p:nvSpPr>
        <p:spPr>
          <a:xfrm>
            <a:off x="0" y="952539"/>
            <a:ext cx="4492171" cy="11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 err="1">
                <a:latin typeface="Bahnschrift Condensed" panose="020B0502040204020203" pitchFamily="34" charset="0"/>
              </a:rPr>
              <a:t>Gợi</a:t>
            </a:r>
            <a:r>
              <a:rPr lang="en-US" dirty="0">
                <a:latin typeface="Bahnschrift Condensed" panose="020B0502040204020203" pitchFamily="34" charset="0"/>
              </a:rPr>
              <a:t> ý </a:t>
            </a:r>
            <a:r>
              <a:rPr lang="en-US" dirty="0" err="1">
                <a:latin typeface="Bahnschrift Condensed" panose="020B0502040204020203" pitchFamily="34" charset="0"/>
              </a:rPr>
              <a:t>phối</a:t>
            </a:r>
            <a:r>
              <a:rPr lang="en-US" dirty="0">
                <a:latin typeface="Bahnschrift Condensed" panose="020B0502040204020203" pitchFamily="34" charset="0"/>
              </a:rPr>
              <a:t> </a:t>
            </a:r>
            <a:r>
              <a:rPr lang="en-US" dirty="0" err="1">
                <a:latin typeface="Bahnschrift Condensed" panose="020B0502040204020203" pitchFamily="34" charset="0"/>
              </a:rPr>
              <a:t>trang</a:t>
            </a:r>
            <a:r>
              <a:rPr lang="en-US" dirty="0">
                <a:latin typeface="Bahnschrift Condensed" panose="020B0502040204020203" pitchFamily="34" charset="0"/>
              </a:rPr>
              <a:t> </a:t>
            </a:r>
            <a:r>
              <a:rPr lang="en-US" dirty="0" err="1">
                <a:latin typeface="Bahnschrift Condensed" panose="020B0502040204020203" pitchFamily="34" charset="0"/>
              </a:rPr>
              <a:t>phục</a:t>
            </a:r>
            <a:endParaRPr lang="vi-VN" dirty="0">
              <a:latin typeface="Bahnschrift Condensed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3331" y="2433996"/>
            <a:ext cx="1693092" cy="1282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" sz="1800" b="1" dirty="0">
                <a:solidFill>
                  <a:schemeClr val="accent1"/>
                </a:solidFill>
                <a:latin typeface="Bahnschrift Condensed" panose="020B0502040204020203" pitchFamily="34" charset="0"/>
              </a:rPr>
              <a:t>Phạm Bùi Nhật Huy</a:t>
            </a:r>
          </a:p>
          <a:p>
            <a:pPr>
              <a:lnSpc>
                <a:spcPct val="150000"/>
              </a:lnSpc>
            </a:pPr>
            <a:r>
              <a:rPr lang="en" sz="1800" b="1" dirty="0">
                <a:solidFill>
                  <a:schemeClr val="accent1"/>
                </a:solidFill>
                <a:latin typeface="Bahnschrift Condensed" panose="020B0502040204020203" pitchFamily="34" charset="0"/>
              </a:rPr>
              <a:t>Võ Minh Trí</a:t>
            </a:r>
          </a:p>
          <a:p>
            <a:pPr>
              <a:lnSpc>
                <a:spcPct val="150000"/>
              </a:lnSpc>
            </a:pPr>
            <a:r>
              <a:rPr lang="en-US" sz="1800" b="1" dirty="0" err="1">
                <a:solidFill>
                  <a:schemeClr val="accent1"/>
                </a:solidFill>
                <a:latin typeface="Bahnschrift Condensed" panose="020B0502040204020203" pitchFamily="34" charset="0"/>
              </a:rPr>
              <a:t>Nguyễn</a:t>
            </a:r>
            <a:r>
              <a:rPr lang="en-US" sz="1800" b="1" dirty="0">
                <a:solidFill>
                  <a:schemeClr val="accent1"/>
                </a:solidFill>
                <a:latin typeface="Bahnschrift Condensed" panose="020B0502040204020203" pitchFamily="34" charset="0"/>
              </a:rPr>
              <a:t> </a:t>
            </a:r>
            <a:r>
              <a:rPr lang="en-US" sz="1800" b="1" dirty="0" err="1">
                <a:solidFill>
                  <a:schemeClr val="accent1"/>
                </a:solidFill>
                <a:latin typeface="Bahnschrift Condensed" panose="020B0502040204020203" pitchFamily="34" charset="0"/>
              </a:rPr>
              <a:t>Thị</a:t>
            </a:r>
            <a:r>
              <a:rPr lang="en-US" sz="1800" b="1" dirty="0">
                <a:solidFill>
                  <a:schemeClr val="accent1"/>
                </a:solidFill>
                <a:latin typeface="Bahnschrift Condensed" panose="020B0502040204020203" pitchFamily="34" charset="0"/>
              </a:rPr>
              <a:t> Kim Anh</a:t>
            </a:r>
            <a:endParaRPr lang="vi-VN" sz="1800" b="1" dirty="0">
              <a:solidFill>
                <a:schemeClr val="accent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2B0808-BAD5-07C5-0F90-3B654B615532}"/>
              </a:ext>
            </a:extLst>
          </p:cNvPr>
          <p:cNvSpPr/>
          <p:nvPr/>
        </p:nvSpPr>
        <p:spPr>
          <a:xfrm>
            <a:off x="2464920" y="4394937"/>
            <a:ext cx="1958407" cy="371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/>
                </a:solidFill>
                <a:latin typeface="Bahnschrift Condensed" panose="020B0502040204020203" pitchFamily="34" charset="0"/>
              </a:rPr>
              <a:t>GV </a:t>
            </a:r>
            <a:r>
              <a:rPr lang="en-US" dirty="0" err="1">
                <a:solidFill>
                  <a:schemeClr val="accent1"/>
                </a:solidFill>
                <a:latin typeface="Bahnschrift Condensed" panose="020B0502040204020203" pitchFamily="34" charset="0"/>
              </a:rPr>
              <a:t>hướng</a:t>
            </a:r>
            <a:r>
              <a:rPr lang="en-US" dirty="0">
                <a:solidFill>
                  <a:schemeClr val="accent1"/>
                </a:solidFill>
                <a:latin typeface="Bahnschrift Condensed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Bahnschrift Condensed" panose="020B0502040204020203" pitchFamily="34" charset="0"/>
              </a:rPr>
              <a:t>dẫn</a:t>
            </a:r>
            <a:r>
              <a:rPr lang="en-US" dirty="0">
                <a:solidFill>
                  <a:schemeClr val="accent1"/>
                </a:solidFill>
                <a:latin typeface="Bahnschrift Condensed" panose="020B0502040204020203" pitchFamily="34" charset="0"/>
              </a:rPr>
              <a:t>: Mai </a:t>
            </a:r>
            <a:r>
              <a:rPr lang="en-US" dirty="0" err="1">
                <a:solidFill>
                  <a:schemeClr val="accent1"/>
                </a:solidFill>
                <a:latin typeface="Bahnschrift Condensed" panose="020B0502040204020203" pitchFamily="34" charset="0"/>
              </a:rPr>
              <a:t>Tiến</a:t>
            </a:r>
            <a:r>
              <a:rPr lang="en-US" dirty="0">
                <a:solidFill>
                  <a:schemeClr val="accent1"/>
                </a:solidFill>
                <a:latin typeface="Bahnschrift Condensed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Bahnschrift Condensed" panose="020B0502040204020203" pitchFamily="34" charset="0"/>
              </a:rPr>
              <a:t>Dũng</a:t>
            </a:r>
            <a:endParaRPr lang="vi-VN" dirty="0">
              <a:solidFill>
                <a:schemeClr val="accent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86EEB2-9FC1-2BAA-50E6-A11365CFA026}"/>
              </a:ext>
            </a:extLst>
          </p:cNvPr>
          <p:cNvSpPr/>
          <p:nvPr/>
        </p:nvSpPr>
        <p:spPr>
          <a:xfrm>
            <a:off x="2698699" y="4036369"/>
            <a:ext cx="1490847" cy="451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1"/>
                </a:solidFill>
                <a:latin typeface="Bahnschrift Condensed" panose="020B0502040204020203" pitchFamily="34" charset="0"/>
              </a:rPr>
              <a:t>CS231.M22.KHCL</a:t>
            </a:r>
            <a:endParaRPr lang="vi-VN" sz="1800" dirty="0">
              <a:solidFill>
                <a:schemeClr val="accent1"/>
              </a:solidFill>
              <a:latin typeface="Bahnschrift Condensed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7"/>
          <p:cNvSpPr txBox="1">
            <a:spLocks noGrp="1"/>
          </p:cNvSpPr>
          <p:nvPr>
            <p:ph type="body" idx="1"/>
          </p:nvPr>
        </p:nvSpPr>
        <p:spPr>
          <a:xfrm>
            <a:off x="3678377" y="1576143"/>
            <a:ext cx="3681000" cy="3174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800" b="1">
                <a:solidFill>
                  <a:srgbClr val="051E50"/>
                </a:solidFill>
                <a:latin typeface="Bahnschrift Condensed" panose="020B0502040204020203" pitchFamily="34" charset="0"/>
              </a:rPr>
              <a:t>Semantic segmentation</a:t>
            </a:r>
            <a:endParaRPr lang="en" sz="1800">
              <a:latin typeface="Bahnschrift Condensed" panose="020B0502040204020203" pitchFamily="34" charset="0"/>
            </a:endParaRPr>
          </a:p>
          <a:p>
            <a:pPr marL="0" indent="0">
              <a:buNone/>
            </a:pPr>
            <a:r>
              <a:rPr lang="en" sz="1800" err="1">
                <a:solidFill>
                  <a:schemeClr val="tx2"/>
                </a:solidFill>
                <a:latin typeface="Bahnschrift Condensed" panose="020B0502040204020203" pitchFamily="34" charset="0"/>
              </a:rPr>
              <a:t>Thực</a:t>
            </a:r>
            <a:r>
              <a:rPr lang="en" sz="1800">
                <a:solidFill>
                  <a:schemeClr val="tx2"/>
                </a:solidFill>
                <a:latin typeface="Bahnschrift Condensed" panose="020B0502040204020203" pitchFamily="34" charset="0"/>
              </a:rPr>
              <a:t> </a:t>
            </a:r>
            <a:r>
              <a:rPr lang="en" sz="1800" err="1">
                <a:solidFill>
                  <a:schemeClr val="tx2"/>
                </a:solidFill>
                <a:latin typeface="Bahnschrift Condensed" panose="020B0502040204020203" pitchFamily="34" charset="0"/>
              </a:rPr>
              <a:t>hiện</a:t>
            </a:r>
            <a:r>
              <a:rPr lang="en" sz="1800">
                <a:solidFill>
                  <a:schemeClr val="tx2"/>
                </a:solidFill>
                <a:latin typeface="Bahnschrift Condensed" panose="020B0502040204020203" pitchFamily="34" charset="0"/>
              </a:rPr>
              <a:t> segment </a:t>
            </a:r>
            <a:r>
              <a:rPr lang="en" sz="1800" err="1">
                <a:solidFill>
                  <a:schemeClr val="tx2"/>
                </a:solidFill>
                <a:latin typeface="Bahnschrift Condensed" panose="020B0502040204020203" pitchFamily="34" charset="0"/>
              </a:rPr>
              <a:t>với</a:t>
            </a:r>
            <a:r>
              <a:rPr lang="en" sz="1800">
                <a:solidFill>
                  <a:schemeClr val="tx2"/>
                </a:solidFill>
                <a:latin typeface="Bahnschrift Condensed" panose="020B0502040204020203" pitchFamily="34" charset="0"/>
              </a:rPr>
              <a:t> </a:t>
            </a:r>
            <a:r>
              <a:rPr lang="en" sz="1800" err="1">
                <a:solidFill>
                  <a:schemeClr val="tx2"/>
                </a:solidFill>
                <a:latin typeface="Bahnschrift Condensed" panose="020B0502040204020203" pitchFamily="34" charset="0"/>
              </a:rPr>
              <a:t>việc</a:t>
            </a:r>
            <a:r>
              <a:rPr lang="en" sz="1800">
                <a:solidFill>
                  <a:schemeClr val="tx2"/>
                </a:solidFill>
                <a:latin typeface="Bahnschrift Condensed" panose="020B0502040204020203" pitchFamily="34" charset="0"/>
              </a:rPr>
              <a:t> </a:t>
            </a:r>
            <a:r>
              <a:rPr lang="en" sz="1800" err="1">
                <a:solidFill>
                  <a:schemeClr val="tx2"/>
                </a:solidFill>
                <a:latin typeface="Bahnschrift Condensed" panose="020B0502040204020203" pitchFamily="34" charset="0"/>
              </a:rPr>
              <a:t>phân</a:t>
            </a:r>
            <a:r>
              <a:rPr lang="en" sz="1800">
                <a:solidFill>
                  <a:schemeClr val="tx2"/>
                </a:solidFill>
                <a:latin typeface="Bahnschrift Condensed" panose="020B0502040204020203" pitchFamily="34" charset="0"/>
              </a:rPr>
              <a:t> chia </a:t>
            </a:r>
            <a:r>
              <a:rPr lang="en" sz="1800" err="1">
                <a:solidFill>
                  <a:schemeClr val="tx2"/>
                </a:solidFill>
                <a:latin typeface="Bahnschrift Condensed" panose="020B0502040204020203" pitchFamily="34" charset="0"/>
              </a:rPr>
              <a:t>từng</a:t>
            </a:r>
            <a:r>
              <a:rPr lang="en" sz="1800">
                <a:solidFill>
                  <a:schemeClr val="tx2"/>
                </a:solidFill>
                <a:latin typeface="Bahnschrift Condensed" panose="020B0502040204020203" pitchFamily="34" charset="0"/>
              </a:rPr>
              <a:t> </a:t>
            </a:r>
            <a:r>
              <a:rPr lang="en" sz="1800" err="1">
                <a:solidFill>
                  <a:schemeClr val="tx2"/>
                </a:solidFill>
                <a:latin typeface="Bahnschrift Condensed" panose="020B0502040204020203" pitchFamily="34" charset="0"/>
              </a:rPr>
              <a:t>lớp</a:t>
            </a:r>
            <a:r>
              <a:rPr lang="en" sz="1800">
                <a:solidFill>
                  <a:schemeClr val="tx2"/>
                </a:solidFill>
                <a:latin typeface="Bahnschrift Condensed" panose="020B0502040204020203" pitchFamily="34" charset="0"/>
              </a:rPr>
              <a:t> </a:t>
            </a:r>
            <a:r>
              <a:rPr lang="en" sz="1800" err="1">
                <a:solidFill>
                  <a:schemeClr val="tx2"/>
                </a:solidFill>
                <a:latin typeface="Bahnschrift Condensed" panose="020B0502040204020203" pitchFamily="34" charset="0"/>
              </a:rPr>
              <a:t>khác</a:t>
            </a:r>
            <a:r>
              <a:rPr lang="en" sz="1800">
                <a:solidFill>
                  <a:schemeClr val="tx2"/>
                </a:solidFill>
                <a:latin typeface="Bahnschrift Condensed" panose="020B0502040204020203" pitchFamily="34" charset="0"/>
              </a:rPr>
              <a:t> </a:t>
            </a:r>
            <a:r>
              <a:rPr lang="en" sz="1800" err="1">
                <a:solidFill>
                  <a:schemeClr val="tx2"/>
                </a:solidFill>
                <a:latin typeface="Bahnschrift Condensed" panose="020B0502040204020203" pitchFamily="34" charset="0"/>
              </a:rPr>
              <a:t>nhau</a:t>
            </a:r>
            <a:r>
              <a:rPr lang="en" sz="1800">
                <a:solidFill>
                  <a:schemeClr val="tx2"/>
                </a:solidFill>
                <a:latin typeface="Bahnschrift Condensed" panose="020B0502040204020203" pitchFamily="34" charset="0"/>
              </a:rPr>
              <a:t>, </a:t>
            </a:r>
            <a:r>
              <a:rPr lang="en" sz="1800" err="1">
                <a:solidFill>
                  <a:schemeClr val="tx2"/>
                </a:solidFill>
                <a:latin typeface="Bahnschrift Condensed" panose="020B0502040204020203" pitchFamily="34" charset="0"/>
              </a:rPr>
              <a:t>hai</a:t>
            </a:r>
            <a:r>
              <a:rPr lang="en" sz="1800">
                <a:solidFill>
                  <a:schemeClr val="tx2"/>
                </a:solidFill>
                <a:latin typeface="Bahnschrift Condensed" panose="020B0502040204020203" pitchFamily="34" charset="0"/>
              </a:rPr>
              <a:t> </a:t>
            </a:r>
            <a:r>
              <a:rPr lang="en" sz="1800" err="1">
                <a:solidFill>
                  <a:schemeClr val="tx2"/>
                </a:solidFill>
                <a:latin typeface="Bahnschrift Condensed" panose="020B0502040204020203" pitchFamily="34" charset="0"/>
              </a:rPr>
              <a:t>đối</a:t>
            </a:r>
            <a:r>
              <a:rPr lang="en" sz="1800">
                <a:solidFill>
                  <a:schemeClr val="tx2"/>
                </a:solidFill>
                <a:latin typeface="Bahnschrift Condensed" panose="020B0502040204020203" pitchFamily="34" charset="0"/>
              </a:rPr>
              <a:t> </a:t>
            </a:r>
            <a:r>
              <a:rPr lang="en" sz="1800" err="1">
                <a:solidFill>
                  <a:schemeClr val="tx2"/>
                </a:solidFill>
                <a:latin typeface="Bahnschrift Condensed" panose="020B0502040204020203" pitchFamily="34" charset="0"/>
              </a:rPr>
              <a:t>tượng</a:t>
            </a:r>
            <a:r>
              <a:rPr lang="en" sz="1800">
                <a:solidFill>
                  <a:schemeClr val="tx2"/>
                </a:solidFill>
                <a:latin typeface="Bahnschrift Condensed" panose="020B0502040204020203" pitchFamily="34" charset="0"/>
              </a:rPr>
              <a:t> </a:t>
            </a:r>
            <a:r>
              <a:rPr lang="en" sz="1800" err="1">
                <a:solidFill>
                  <a:schemeClr val="tx2"/>
                </a:solidFill>
                <a:latin typeface="Bahnschrift Condensed" panose="020B0502040204020203" pitchFamily="34" charset="0"/>
              </a:rPr>
              <a:t>của</a:t>
            </a:r>
            <a:r>
              <a:rPr lang="en" sz="1800">
                <a:solidFill>
                  <a:schemeClr val="tx2"/>
                </a:solidFill>
                <a:latin typeface="Bahnschrift Condensed" panose="020B0502040204020203" pitchFamily="34" charset="0"/>
              </a:rPr>
              <a:t> </a:t>
            </a:r>
            <a:r>
              <a:rPr lang="en" sz="1800" err="1">
                <a:solidFill>
                  <a:schemeClr val="tx2"/>
                </a:solidFill>
                <a:latin typeface="Bahnschrift Condensed" panose="020B0502040204020203" pitchFamily="34" charset="0"/>
              </a:rPr>
              <a:t>cùng</a:t>
            </a:r>
            <a:r>
              <a:rPr lang="en" sz="1800">
                <a:solidFill>
                  <a:schemeClr val="tx2"/>
                </a:solidFill>
                <a:latin typeface="Bahnschrift Condensed" panose="020B0502040204020203" pitchFamily="34" charset="0"/>
              </a:rPr>
              <a:t> </a:t>
            </a:r>
            <a:r>
              <a:rPr lang="en" sz="1800" err="1">
                <a:solidFill>
                  <a:schemeClr val="tx2"/>
                </a:solidFill>
                <a:latin typeface="Bahnschrift Condensed" panose="020B0502040204020203" pitchFamily="34" charset="0"/>
              </a:rPr>
              <a:t>một</a:t>
            </a:r>
            <a:r>
              <a:rPr lang="en" sz="1800">
                <a:solidFill>
                  <a:schemeClr val="tx2"/>
                </a:solidFill>
                <a:latin typeface="Bahnschrift Condensed" panose="020B0502040204020203" pitchFamily="34" charset="0"/>
              </a:rPr>
              <a:t> </a:t>
            </a:r>
            <a:r>
              <a:rPr lang="en" sz="1800" err="1">
                <a:solidFill>
                  <a:schemeClr val="tx2"/>
                </a:solidFill>
                <a:latin typeface="Bahnschrift Condensed" panose="020B0502040204020203" pitchFamily="34" charset="0"/>
              </a:rPr>
              <a:t>lớp</a:t>
            </a:r>
            <a:r>
              <a:rPr lang="en" sz="1800">
                <a:solidFill>
                  <a:schemeClr val="tx2"/>
                </a:solidFill>
                <a:latin typeface="Bahnschrift Condensed" panose="020B0502040204020203" pitchFamily="34" charset="0"/>
              </a:rPr>
              <a:t> </a:t>
            </a:r>
            <a:r>
              <a:rPr lang="en" sz="1800" err="1">
                <a:solidFill>
                  <a:schemeClr val="tx2"/>
                </a:solidFill>
                <a:latin typeface="Bahnschrift Condensed" panose="020B0502040204020203" pitchFamily="34" charset="0"/>
              </a:rPr>
              <a:t>lấn</a:t>
            </a:r>
            <a:r>
              <a:rPr lang="en" sz="1800">
                <a:solidFill>
                  <a:schemeClr val="tx2"/>
                </a:solidFill>
                <a:latin typeface="Bahnschrift Condensed" panose="020B0502040204020203" pitchFamily="34" charset="0"/>
              </a:rPr>
              <a:t> </a:t>
            </a:r>
            <a:r>
              <a:rPr lang="en" sz="1800" err="1">
                <a:solidFill>
                  <a:schemeClr val="tx2"/>
                </a:solidFill>
                <a:latin typeface="Bahnschrift Condensed" panose="020B0502040204020203" pitchFamily="34" charset="0"/>
              </a:rPr>
              <a:t>một</a:t>
            </a:r>
            <a:r>
              <a:rPr lang="en" sz="1800">
                <a:solidFill>
                  <a:schemeClr val="tx2"/>
                </a:solidFill>
                <a:latin typeface="Bahnschrift Condensed" panose="020B0502040204020203" pitchFamily="34" charset="0"/>
              </a:rPr>
              <a:t> </a:t>
            </a:r>
            <a:r>
              <a:rPr lang="en" sz="1800" err="1">
                <a:solidFill>
                  <a:schemeClr val="tx2"/>
                </a:solidFill>
                <a:latin typeface="Bahnschrift Condensed" panose="020B0502040204020203" pitchFamily="34" charset="0"/>
              </a:rPr>
              <a:t>phần</a:t>
            </a:r>
            <a:r>
              <a:rPr lang="en" sz="1800">
                <a:solidFill>
                  <a:schemeClr val="tx2"/>
                </a:solidFill>
                <a:latin typeface="Bahnschrift Condensed" panose="020B0502040204020203" pitchFamily="34" charset="0"/>
              </a:rPr>
              <a:t> </a:t>
            </a:r>
            <a:r>
              <a:rPr lang="en" sz="1800" err="1">
                <a:solidFill>
                  <a:schemeClr val="tx2"/>
                </a:solidFill>
                <a:latin typeface="Bahnschrift Condensed" panose="020B0502040204020203" pitchFamily="34" charset="0"/>
              </a:rPr>
              <a:t>vào</a:t>
            </a:r>
            <a:r>
              <a:rPr lang="en" sz="1800">
                <a:solidFill>
                  <a:schemeClr val="tx2"/>
                </a:solidFill>
                <a:latin typeface="Bahnschrift Condensed" panose="020B0502040204020203" pitchFamily="34" charset="0"/>
              </a:rPr>
              <a:t> </a:t>
            </a:r>
            <a:r>
              <a:rPr lang="en" sz="1800" err="1">
                <a:solidFill>
                  <a:schemeClr val="tx2"/>
                </a:solidFill>
                <a:latin typeface="Bahnschrift Condensed" panose="020B0502040204020203" pitchFamily="34" charset="0"/>
              </a:rPr>
              <a:t>nhau</a:t>
            </a:r>
            <a:endParaRPr lang="en" sz="1800">
              <a:solidFill>
                <a:schemeClr val="tx2"/>
              </a:solidFill>
              <a:latin typeface="Bahnschrift Condensed" panose="020B0502040204020203" pitchFamily="34" charset="0"/>
            </a:endParaRPr>
          </a:p>
          <a:p>
            <a:pPr marL="0" indent="0">
              <a:buNone/>
            </a:pPr>
            <a:r>
              <a:rPr lang="en-US" sz="1800" b="1">
                <a:solidFill>
                  <a:srgbClr val="051E50"/>
                </a:solidFill>
                <a:latin typeface="Bahnschrift Condensed" panose="020B0502040204020203" pitchFamily="34" charset="0"/>
              </a:rPr>
              <a:t>Instance segmentation</a:t>
            </a:r>
          </a:p>
          <a:p>
            <a:pPr marL="0" indent="0">
              <a:buNone/>
            </a:pPr>
            <a:r>
              <a:rPr lang="en-US" sz="1800" err="1">
                <a:solidFill>
                  <a:schemeClr val="tx2"/>
                </a:solidFill>
                <a:latin typeface="Bahnschrift Condensed" panose="020B0502040204020203" pitchFamily="34" charset="0"/>
              </a:rPr>
              <a:t>Thực</a:t>
            </a:r>
            <a:r>
              <a:rPr lang="en-US" sz="1800">
                <a:solidFill>
                  <a:schemeClr val="tx2"/>
                </a:solidFill>
                <a:latin typeface="Bahnschrift Condensed" panose="020B0502040204020203" pitchFamily="34" charset="0"/>
              </a:rPr>
              <a:t> </a:t>
            </a:r>
            <a:r>
              <a:rPr lang="en-US" sz="1800" err="1">
                <a:solidFill>
                  <a:schemeClr val="tx2"/>
                </a:solidFill>
                <a:latin typeface="Bahnschrift Condensed" panose="020B0502040204020203" pitchFamily="34" charset="0"/>
              </a:rPr>
              <a:t>hiện</a:t>
            </a:r>
            <a:r>
              <a:rPr lang="en-US" sz="1800">
                <a:solidFill>
                  <a:schemeClr val="tx2"/>
                </a:solidFill>
                <a:latin typeface="Bahnschrift Condensed" panose="020B0502040204020203" pitchFamily="34" charset="0"/>
              </a:rPr>
              <a:t> segment </a:t>
            </a:r>
            <a:r>
              <a:rPr lang="en-US" sz="1800" err="1">
                <a:solidFill>
                  <a:schemeClr val="tx2"/>
                </a:solidFill>
                <a:latin typeface="Bahnschrift Condensed" panose="020B0502040204020203" pitchFamily="34" charset="0"/>
              </a:rPr>
              <a:t>với</a:t>
            </a:r>
            <a:r>
              <a:rPr lang="en-US" sz="1800">
                <a:solidFill>
                  <a:schemeClr val="tx2"/>
                </a:solidFill>
                <a:latin typeface="Bahnschrift Condensed" panose="020B0502040204020203" pitchFamily="34" charset="0"/>
              </a:rPr>
              <a:t> </a:t>
            </a:r>
            <a:r>
              <a:rPr lang="en-US" sz="1800" err="1">
                <a:solidFill>
                  <a:schemeClr val="tx2"/>
                </a:solidFill>
                <a:latin typeface="Bahnschrift Condensed" panose="020B0502040204020203" pitchFamily="34" charset="0"/>
              </a:rPr>
              <a:t>từng</a:t>
            </a:r>
            <a:r>
              <a:rPr lang="en-US" sz="1800">
                <a:solidFill>
                  <a:schemeClr val="tx2"/>
                </a:solidFill>
                <a:latin typeface="Bahnschrift Condensed" panose="020B0502040204020203" pitchFamily="34" charset="0"/>
              </a:rPr>
              <a:t> </a:t>
            </a:r>
            <a:r>
              <a:rPr lang="en-US" sz="1800" err="1">
                <a:solidFill>
                  <a:schemeClr val="tx2"/>
                </a:solidFill>
                <a:latin typeface="Bahnschrift Condensed" panose="020B0502040204020203" pitchFamily="34" charset="0"/>
              </a:rPr>
              <a:t>đối</a:t>
            </a:r>
            <a:r>
              <a:rPr lang="en-US" sz="1800">
                <a:solidFill>
                  <a:schemeClr val="tx2"/>
                </a:solidFill>
                <a:latin typeface="Bahnschrift Condensed" panose="020B0502040204020203" pitchFamily="34" charset="0"/>
              </a:rPr>
              <a:t> </a:t>
            </a:r>
            <a:r>
              <a:rPr lang="en-US" sz="1800" err="1">
                <a:solidFill>
                  <a:schemeClr val="tx2"/>
                </a:solidFill>
                <a:latin typeface="Bahnschrift Condensed" panose="020B0502040204020203" pitchFamily="34" charset="0"/>
              </a:rPr>
              <a:t>tượng</a:t>
            </a:r>
            <a:r>
              <a:rPr lang="en-US" sz="1800">
                <a:solidFill>
                  <a:schemeClr val="tx2"/>
                </a:solidFill>
                <a:latin typeface="Bahnschrift Condensed" panose="020B0502040204020203" pitchFamily="34" charset="0"/>
              </a:rPr>
              <a:t> </a:t>
            </a:r>
            <a:r>
              <a:rPr lang="en-US" sz="1800" err="1">
                <a:solidFill>
                  <a:schemeClr val="tx2"/>
                </a:solidFill>
                <a:latin typeface="Bahnschrift Condensed" panose="020B0502040204020203" pitchFamily="34" charset="0"/>
              </a:rPr>
              <a:t>riêng</a:t>
            </a:r>
            <a:r>
              <a:rPr lang="en-US" sz="1800">
                <a:solidFill>
                  <a:schemeClr val="tx2"/>
                </a:solidFill>
                <a:latin typeface="Bahnschrift Condensed" panose="020B0502040204020203" pitchFamily="34" charset="0"/>
              </a:rPr>
              <a:t> </a:t>
            </a:r>
            <a:r>
              <a:rPr lang="en-US" sz="1800" err="1">
                <a:solidFill>
                  <a:schemeClr val="tx2"/>
                </a:solidFill>
                <a:latin typeface="Bahnschrift Condensed" panose="020B0502040204020203" pitchFamily="34" charset="0"/>
              </a:rPr>
              <a:t>biệt</a:t>
            </a:r>
            <a:r>
              <a:rPr lang="en-US" sz="1800">
                <a:solidFill>
                  <a:schemeClr val="tx2"/>
                </a:solidFill>
                <a:latin typeface="Bahnschrift Condensed" panose="020B0502040204020203" pitchFamily="34" charset="0"/>
              </a:rPr>
              <a:t> </a:t>
            </a:r>
            <a:r>
              <a:rPr lang="en-US" sz="1800" err="1">
                <a:solidFill>
                  <a:schemeClr val="tx2"/>
                </a:solidFill>
                <a:latin typeface="Bahnschrift Condensed" panose="020B0502040204020203" pitchFamily="34" charset="0"/>
              </a:rPr>
              <a:t>trong</a:t>
            </a:r>
            <a:r>
              <a:rPr lang="en-US" sz="1800">
                <a:solidFill>
                  <a:schemeClr val="tx2"/>
                </a:solidFill>
                <a:latin typeface="Bahnschrift Condensed" panose="020B0502040204020203" pitchFamily="34" charset="0"/>
              </a:rPr>
              <a:t> </a:t>
            </a:r>
            <a:r>
              <a:rPr lang="en-US" sz="1800" err="1">
                <a:solidFill>
                  <a:schemeClr val="tx2"/>
                </a:solidFill>
                <a:latin typeface="Bahnschrift Condensed" panose="020B0502040204020203" pitchFamily="34" charset="0"/>
              </a:rPr>
              <a:t>cùng</a:t>
            </a:r>
            <a:r>
              <a:rPr lang="en-US" sz="1800">
                <a:solidFill>
                  <a:schemeClr val="tx2"/>
                </a:solidFill>
                <a:latin typeface="Bahnschrift Condensed" panose="020B0502040204020203" pitchFamily="34" charset="0"/>
              </a:rPr>
              <a:t> 1 </a:t>
            </a:r>
            <a:r>
              <a:rPr lang="en-US" sz="1800" err="1">
                <a:solidFill>
                  <a:schemeClr val="tx2"/>
                </a:solidFill>
                <a:latin typeface="Bahnschrift Condensed" panose="020B0502040204020203" pitchFamily="34" charset="0"/>
              </a:rPr>
              <a:t>lớp</a:t>
            </a:r>
            <a:r>
              <a:rPr lang="en-US" sz="1800">
                <a:solidFill>
                  <a:schemeClr val="tx2"/>
                </a:solidFill>
                <a:latin typeface="Bahnschrift Condensed" panose="020B0502040204020203" pitchFamily="34" charset="0"/>
              </a:rPr>
              <a:t>.</a:t>
            </a:r>
          </a:p>
          <a:p>
            <a:pPr marL="0" indent="0">
              <a:buNone/>
            </a:pPr>
            <a:endParaRPr lang="en-US">
              <a:solidFill>
                <a:schemeClr val="tx2"/>
              </a:solidFill>
              <a:latin typeface="Bahnschrift Condensed" panose="020B0502040204020203" pitchFamily="34" charset="0"/>
            </a:endParaRPr>
          </a:p>
          <a:p>
            <a:pPr marL="0" indent="0">
              <a:buNone/>
            </a:pPr>
            <a:r>
              <a:rPr lang="en-US" sz="1800">
                <a:solidFill>
                  <a:schemeClr val="tx2"/>
                </a:solidFill>
                <a:latin typeface="Bahnschrift Condensed" panose="020B0502040204020203" pitchFamily="34" charset="0"/>
              </a:rPr>
              <a:t>Mask R-CNN  </a:t>
            </a:r>
            <a:r>
              <a:rPr lang="en-US" sz="1800" err="1">
                <a:solidFill>
                  <a:schemeClr val="tx2"/>
                </a:solidFill>
                <a:latin typeface="Bahnschrift Condensed" panose="020B0502040204020203" pitchFamily="34" charset="0"/>
              </a:rPr>
              <a:t>là</a:t>
            </a:r>
            <a:r>
              <a:rPr lang="en-US" sz="1800">
                <a:solidFill>
                  <a:schemeClr val="tx2"/>
                </a:solidFill>
                <a:latin typeface="Bahnschrift Condensed" panose="020B0502040204020203" pitchFamily="34" charset="0"/>
              </a:rPr>
              <a:t> </a:t>
            </a:r>
            <a:r>
              <a:rPr lang="en-US" sz="1800" err="1">
                <a:solidFill>
                  <a:schemeClr val="tx2"/>
                </a:solidFill>
                <a:latin typeface="Bahnschrift Condensed" panose="020B0502040204020203" pitchFamily="34" charset="0"/>
              </a:rPr>
              <a:t>một</a:t>
            </a:r>
            <a:r>
              <a:rPr lang="en-US" sz="1800">
                <a:solidFill>
                  <a:schemeClr val="tx2"/>
                </a:solidFill>
                <a:latin typeface="Bahnschrift Condensed" panose="020B0502040204020203" pitchFamily="34" charset="0"/>
              </a:rPr>
              <a:t> </a:t>
            </a:r>
            <a:r>
              <a:rPr lang="en-US" sz="1800" err="1">
                <a:solidFill>
                  <a:schemeClr val="tx2"/>
                </a:solidFill>
                <a:latin typeface="Bahnschrift Condensed" panose="020B0502040204020203" pitchFamily="34" charset="0"/>
              </a:rPr>
              <a:t>ví</a:t>
            </a:r>
            <a:r>
              <a:rPr lang="en-US" sz="1800">
                <a:solidFill>
                  <a:schemeClr val="tx2"/>
                </a:solidFill>
                <a:latin typeface="Bahnschrift Condensed" panose="020B0502040204020203" pitchFamily="34" charset="0"/>
              </a:rPr>
              <a:t> </a:t>
            </a:r>
            <a:r>
              <a:rPr lang="en-US" sz="1800" err="1">
                <a:solidFill>
                  <a:schemeClr val="tx2"/>
                </a:solidFill>
                <a:latin typeface="Bahnschrift Condensed" panose="020B0502040204020203" pitchFamily="34" charset="0"/>
              </a:rPr>
              <a:t>dụ</a:t>
            </a:r>
            <a:r>
              <a:rPr lang="en-US" sz="1800">
                <a:solidFill>
                  <a:schemeClr val="tx2"/>
                </a:solidFill>
                <a:latin typeface="Bahnschrift Condensed" panose="020B0502040204020203" pitchFamily="34" charset="0"/>
              </a:rPr>
              <a:t> </a:t>
            </a:r>
            <a:r>
              <a:rPr lang="en-US" sz="1800" err="1">
                <a:solidFill>
                  <a:schemeClr val="tx2"/>
                </a:solidFill>
                <a:latin typeface="Bahnschrift Condensed" panose="020B0502040204020203" pitchFamily="34" charset="0"/>
              </a:rPr>
              <a:t>về</a:t>
            </a:r>
            <a:r>
              <a:rPr lang="en-US" sz="1800">
                <a:solidFill>
                  <a:schemeClr val="tx2"/>
                </a:solidFill>
                <a:latin typeface="Bahnschrift Condensed" panose="020B0502040204020203" pitchFamily="34" charset="0"/>
              </a:rPr>
              <a:t> </a:t>
            </a:r>
            <a:r>
              <a:rPr lang="en-US" sz="1800" b="1">
                <a:solidFill>
                  <a:srgbClr val="051E50"/>
                </a:solidFill>
                <a:latin typeface="Bahnschrift Condensed" panose="020B0502040204020203" pitchFamily="34" charset="0"/>
              </a:rPr>
              <a:t>Instance segmentation</a:t>
            </a:r>
            <a:r>
              <a:rPr lang="en-US" sz="1800">
                <a:solidFill>
                  <a:schemeClr val="tx2"/>
                </a:solidFill>
                <a:latin typeface="Bahnschrift Condensed" panose="020B0502040204020203" pitchFamily="34" charset="0"/>
              </a:rPr>
              <a:t> .</a:t>
            </a:r>
          </a:p>
        </p:txBody>
      </p:sp>
      <p:pic>
        <p:nvPicPr>
          <p:cNvPr id="2" name="Hình ảnh 2">
            <a:extLst>
              <a:ext uri="{FF2B5EF4-FFF2-40B4-BE49-F238E27FC236}">
                <a16:creationId xmlns:a16="http://schemas.microsoft.com/office/drawing/2014/main" id="{EEE1751B-5359-FC5A-05DE-86ABAA2CC5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883" r="50204" b="529"/>
          <a:stretch/>
        </p:blipFill>
        <p:spPr>
          <a:xfrm>
            <a:off x="267418" y="635680"/>
            <a:ext cx="2541948" cy="2108794"/>
          </a:xfrm>
          <a:prstGeom prst="rect">
            <a:avLst/>
          </a:prstGeom>
        </p:spPr>
      </p:pic>
      <p:pic>
        <p:nvPicPr>
          <p:cNvPr id="7" name="Hình ảnh 2" descr="Ảnh có chứa văn bản, danh thiếp, ảnh chụp màn hình&#10;&#10;Mô tả được tự động tạo">
            <a:extLst>
              <a:ext uri="{FF2B5EF4-FFF2-40B4-BE49-F238E27FC236}">
                <a16:creationId xmlns:a16="http://schemas.microsoft.com/office/drawing/2014/main" id="{146F5348-88B9-23A8-648C-E783E71E44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48021" r="211" b="632"/>
          <a:stretch/>
        </p:blipFill>
        <p:spPr>
          <a:xfrm>
            <a:off x="267418" y="2889331"/>
            <a:ext cx="2541576" cy="2098954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A59D5675-C2E4-8843-1A4C-CF831999D2FF}"/>
              </a:ext>
            </a:extLst>
          </p:cNvPr>
          <p:cNvSpPr txBox="1"/>
          <p:nvPr/>
        </p:nvSpPr>
        <p:spPr>
          <a:xfrm>
            <a:off x="3416060" y="682565"/>
            <a:ext cx="489980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051E50"/>
                </a:solidFill>
                <a:latin typeface="Bahnschrift Condensed" panose="020B0502040204020203" pitchFamily="34" charset="0"/>
              </a:rPr>
              <a:t>Instance segmentation vs. Semantic segmentation</a:t>
            </a:r>
          </a:p>
        </p:txBody>
      </p:sp>
      <p:sp>
        <p:nvSpPr>
          <p:cNvPr id="9" name="Google Shape;1158;p18">
            <a:extLst>
              <a:ext uri="{FF2B5EF4-FFF2-40B4-BE49-F238E27FC236}">
                <a16:creationId xmlns:a16="http://schemas.microsoft.com/office/drawing/2014/main" id="{06E7F66C-D7B5-E59A-94C4-65705BA346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7492" y="115051"/>
            <a:ext cx="4002333" cy="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latin typeface="Bahnschrift Condensed" panose="020B0502040204020203" pitchFamily="34" charset="0"/>
              </a:rPr>
              <a:t>Mask-RCNN</a:t>
            </a:r>
            <a:endParaRPr lang="vi-VN">
              <a:latin typeface="Bahnschrift Condensed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"/>
          <p:cNvSpPr/>
          <p:nvPr/>
        </p:nvSpPr>
        <p:spPr>
          <a:xfrm>
            <a:off x="-13525" y="1481450"/>
            <a:ext cx="2975100" cy="2691900"/>
          </a:xfrm>
          <a:prstGeom prst="snip1Rect">
            <a:avLst>
              <a:gd name="adj" fmla="val 15232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ahnschrift Condensed" panose="020B0502040204020203" pitchFamily="34" charset="0"/>
              <a:sym typeface="Arial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FE98A241-7233-9574-FC99-89F06E74A352}"/>
              </a:ext>
            </a:extLst>
          </p:cNvPr>
          <p:cNvSpPr txBox="1"/>
          <p:nvPr/>
        </p:nvSpPr>
        <p:spPr>
          <a:xfrm>
            <a:off x="105673" y="1847131"/>
            <a:ext cx="265693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0B050"/>
                </a:solidFill>
                <a:latin typeface="Bahnschrift Condensed" panose="020B0502040204020203" pitchFamily="34" charset="0"/>
                <a:ea typeface="Open Sans"/>
                <a:cs typeface="Open Sans"/>
              </a:rPr>
              <a:t>Mask R-CNN </a:t>
            </a:r>
            <a:r>
              <a:rPr lang="en-US" sz="1600" b="1" dirty="0">
                <a:solidFill>
                  <a:srgbClr val="00B050"/>
                </a:solidFill>
                <a:latin typeface="Bahnschrift Condensed" panose="020B0502040204020203" pitchFamily="34" charset="0"/>
                <a:ea typeface="Open Sans"/>
                <a:cs typeface="Open Sans"/>
              </a:rPr>
              <a:t>là</a:t>
            </a:r>
            <a:r>
              <a:rPr lang="en-US" sz="1600" b="1">
                <a:solidFill>
                  <a:srgbClr val="00B050"/>
                </a:solidFill>
                <a:latin typeface="Bahnschrift Condensed" panose="020B0502040204020203" pitchFamily="34" charset="0"/>
                <a:ea typeface="Open Sans"/>
                <a:cs typeface="Open Sans"/>
              </a:rPr>
              <a:t> </a:t>
            </a:r>
            <a:r>
              <a:rPr lang="en-US" sz="1600" b="1" dirty="0">
                <a:solidFill>
                  <a:srgbClr val="00B050"/>
                </a:solidFill>
                <a:latin typeface="Bahnschrift Condensed" panose="020B0502040204020203" pitchFamily="34" charset="0"/>
                <a:ea typeface="Open Sans"/>
                <a:cs typeface="Open Sans"/>
              </a:rPr>
              <a:t>phần</a:t>
            </a:r>
            <a:r>
              <a:rPr lang="en-US" sz="1600" b="1">
                <a:solidFill>
                  <a:srgbClr val="00B050"/>
                </a:solidFill>
                <a:latin typeface="Bahnschrift Condensed" panose="020B0502040204020203" pitchFamily="34" charset="0"/>
                <a:ea typeface="Open Sans"/>
                <a:cs typeface="Open Sans"/>
              </a:rPr>
              <a:t> </a:t>
            </a:r>
            <a:r>
              <a:rPr lang="en-US" sz="1600" b="1" err="1">
                <a:solidFill>
                  <a:srgbClr val="00B050"/>
                </a:solidFill>
                <a:latin typeface="Bahnschrift Condensed" panose="020B0502040204020203" pitchFamily="34" charset="0"/>
                <a:ea typeface="Open Sans"/>
                <a:cs typeface="Open Sans"/>
              </a:rPr>
              <a:t>mở</a:t>
            </a:r>
            <a:r>
              <a:rPr lang="en-US" sz="1600" b="1">
                <a:solidFill>
                  <a:srgbClr val="00B050"/>
                </a:solidFill>
                <a:latin typeface="Bahnschrift Condensed" panose="020B0502040204020203" pitchFamily="34" charset="0"/>
                <a:ea typeface="Open Sans"/>
                <a:cs typeface="Open Sans"/>
              </a:rPr>
              <a:t> </a:t>
            </a:r>
            <a:r>
              <a:rPr lang="en-US" sz="1600" b="1" dirty="0">
                <a:solidFill>
                  <a:srgbClr val="00B050"/>
                </a:solidFill>
                <a:latin typeface="Bahnschrift Condensed" panose="020B0502040204020203" pitchFamily="34" charset="0"/>
                <a:ea typeface="Open Sans"/>
                <a:cs typeface="Open Sans"/>
              </a:rPr>
              <a:t>rộng</a:t>
            </a:r>
            <a:r>
              <a:rPr lang="en-US" sz="1600" b="1">
                <a:solidFill>
                  <a:srgbClr val="00B050"/>
                </a:solidFill>
                <a:latin typeface="Bahnschrift Condensed" panose="020B0502040204020203" pitchFamily="34" charset="0"/>
                <a:ea typeface="Open Sans"/>
                <a:cs typeface="Open Sans"/>
              </a:rPr>
              <a:t> </a:t>
            </a:r>
            <a:r>
              <a:rPr lang="en-US" sz="1600" b="1" dirty="0">
                <a:solidFill>
                  <a:srgbClr val="00B050"/>
                </a:solidFill>
                <a:latin typeface="Bahnschrift Condensed" panose="020B0502040204020203" pitchFamily="34" charset="0"/>
                <a:ea typeface="Open Sans"/>
                <a:cs typeface="Open Sans"/>
              </a:rPr>
              <a:t>của</a:t>
            </a:r>
            <a:r>
              <a:rPr lang="en-US" sz="1600" b="1">
                <a:solidFill>
                  <a:srgbClr val="00B050"/>
                </a:solidFill>
                <a:latin typeface="Bahnschrift Condensed" panose="020B0502040204020203" pitchFamily="34" charset="0"/>
                <a:ea typeface="Open Sans"/>
                <a:cs typeface="Open Sans"/>
              </a:rPr>
              <a:t> Faster R-CNN. </a:t>
            </a:r>
            <a:endParaRPr lang="en-US" sz="1600" b="1">
              <a:solidFill>
                <a:srgbClr val="00B050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5" name="Hình ảnh 5" descr="Ảnh có chứa con chó&#10;&#10;Mô tả được tự động tạo">
            <a:extLst>
              <a:ext uri="{FF2B5EF4-FFF2-40B4-BE49-F238E27FC236}">
                <a16:creationId xmlns:a16="http://schemas.microsoft.com/office/drawing/2014/main" id="{B14E6165-17BB-005C-DBA6-DD659B6BA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45" y="2712289"/>
            <a:ext cx="1753679" cy="1325593"/>
          </a:xfrm>
          <a:prstGeom prst="rect">
            <a:avLst/>
          </a:prstGeom>
        </p:spPr>
      </p:pic>
      <p:sp>
        <p:nvSpPr>
          <p:cNvPr id="8" name="Google Shape;1158;p18">
            <a:extLst>
              <a:ext uri="{FF2B5EF4-FFF2-40B4-BE49-F238E27FC236}">
                <a16:creationId xmlns:a16="http://schemas.microsoft.com/office/drawing/2014/main" id="{E040448C-2381-E831-C3B7-9B36AC2C43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6775" y="266014"/>
            <a:ext cx="4002333" cy="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chemeClr val="tx2"/>
                </a:solidFill>
                <a:latin typeface="Bahnschrift Condensed" panose="020B0502040204020203" pitchFamily="34" charset="0"/>
              </a:rPr>
              <a:t>Mask-RCNN</a:t>
            </a:r>
            <a:endParaRPr lang="vi-VN">
              <a:solidFill>
                <a:schemeClr val="tx2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1" name="Hình ảnh 11">
            <a:extLst>
              <a:ext uri="{FF2B5EF4-FFF2-40B4-BE49-F238E27FC236}">
                <a16:creationId xmlns:a16="http://schemas.microsoft.com/office/drawing/2014/main" id="{7E56C4A8-C025-B1CE-372E-D1EED0A66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5033" y="84582"/>
            <a:ext cx="5083114" cy="49851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58;p18">
            <a:extLst>
              <a:ext uri="{FF2B5EF4-FFF2-40B4-BE49-F238E27FC236}">
                <a16:creationId xmlns:a16="http://schemas.microsoft.com/office/drawing/2014/main" id="{E040448C-2381-E831-C3B7-9B36AC2C43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6775" y="266014"/>
            <a:ext cx="4002333" cy="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chemeClr val="tx2"/>
                </a:solidFill>
                <a:latin typeface="Bahnschrift Condensed" panose="020B0502040204020203" pitchFamily="34" charset="0"/>
              </a:rPr>
              <a:t>Mask-RCNN</a:t>
            </a:r>
            <a:endParaRPr lang="vi-VN">
              <a:solidFill>
                <a:schemeClr val="tx2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2" name="Hình ảnh 2">
            <a:extLst>
              <a:ext uri="{FF2B5EF4-FFF2-40B4-BE49-F238E27FC236}">
                <a16:creationId xmlns:a16="http://schemas.microsoft.com/office/drawing/2014/main" id="{B1E396F9-B40F-C91D-55C5-8CFED0341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883" y="839339"/>
            <a:ext cx="7077973" cy="410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350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58;p18">
            <a:extLst>
              <a:ext uri="{FF2B5EF4-FFF2-40B4-BE49-F238E27FC236}">
                <a16:creationId xmlns:a16="http://schemas.microsoft.com/office/drawing/2014/main" id="{C9D48C30-22B2-C859-8E84-1D905A24A43D}"/>
              </a:ext>
            </a:extLst>
          </p:cNvPr>
          <p:cNvSpPr txBox="1">
            <a:spLocks/>
          </p:cNvSpPr>
          <p:nvPr/>
        </p:nvSpPr>
        <p:spPr>
          <a:xfrm>
            <a:off x="206775" y="266014"/>
            <a:ext cx="4002333" cy="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ZCOOL QingKe HuangYou"/>
              <a:buNone/>
              <a:defRPr sz="2800" b="0" i="0" u="none" strike="noStrike" cap="none">
                <a:solidFill>
                  <a:schemeClr val="lt2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>
                <a:solidFill>
                  <a:schemeClr val="tx2"/>
                </a:solidFill>
                <a:latin typeface="Bahnschrift Condensed" panose="020B0502040204020203" pitchFamily="34" charset="0"/>
              </a:rPr>
              <a:t>Mask-RCNN</a:t>
            </a:r>
            <a:endParaRPr lang="vi-VN">
              <a:solidFill>
                <a:schemeClr val="tx2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26F1295F-3B92-76C6-B61D-16AD4EC862E1}"/>
              </a:ext>
            </a:extLst>
          </p:cNvPr>
          <p:cNvSpPr txBox="1"/>
          <p:nvPr/>
        </p:nvSpPr>
        <p:spPr>
          <a:xfrm>
            <a:off x="94891" y="1588340"/>
            <a:ext cx="5115463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70C0"/>
                </a:solidFill>
                <a:latin typeface="Bahnschrift Condensed" panose="020B0502040204020203" pitchFamily="34" charset="0"/>
                <a:cs typeface="Courier New"/>
              </a:rPr>
              <a:t>def 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latin typeface="Bahnschrift Condensed" panose="020B0502040204020203" pitchFamily="34" charset="0"/>
                <a:cs typeface="Courier New"/>
              </a:rPr>
              <a:t>draw_mask</a:t>
            </a:r>
            <a:r>
              <a:rPr lang="en-US">
                <a:solidFill>
                  <a:srgbClr val="00B0F0"/>
                </a:solidFill>
                <a:latin typeface="Bahnschrift Condensed" panose="020B0502040204020203" pitchFamily="34" charset="0"/>
                <a:cs typeface="Courier New"/>
              </a:rPr>
              <a:t>(img,img_2, pts, color, alpha=1)</a:t>
            </a:r>
          </a:p>
          <a:p>
            <a:r>
              <a:rPr lang="en-US">
                <a:solidFill>
                  <a:srgbClr val="646172"/>
                </a:solidFill>
                <a:latin typeface="Bahnschrift Condensed" panose="020B0502040204020203" pitchFamily="34" charset="0"/>
                <a:cs typeface="Courier New"/>
              </a:rPr>
              <a:t>    </a:t>
            </a:r>
            <a:r>
              <a:rPr lang="en-US">
                <a:solidFill>
                  <a:schemeClr val="tx1"/>
                </a:solidFill>
                <a:latin typeface="Bahnschrift Condensed" panose="020B0502040204020203" pitchFamily="34" charset="0"/>
                <a:cs typeface="Courier New"/>
              </a:rPr>
              <a:t>overlay = img_2.copy()</a:t>
            </a:r>
          </a:p>
          <a:p>
            <a:r>
              <a:rPr lang="en-US">
                <a:solidFill>
                  <a:schemeClr val="tx1"/>
                </a:solidFill>
                <a:latin typeface="Bahnschrift Condensed" panose="020B0502040204020203" pitchFamily="34" charset="0"/>
                <a:cs typeface="Courier New"/>
              </a:rPr>
              <a:t>    output = </a:t>
            </a:r>
            <a:r>
              <a:rPr lang="en-US" err="1">
                <a:solidFill>
                  <a:schemeClr val="tx1"/>
                </a:solidFill>
                <a:latin typeface="Bahnschrift Condensed" panose="020B0502040204020203" pitchFamily="34" charset="0"/>
                <a:cs typeface="Courier New"/>
              </a:rPr>
              <a:t>img.copy</a:t>
            </a:r>
            <a:r>
              <a:rPr lang="en-US">
                <a:solidFill>
                  <a:schemeClr val="tx1"/>
                </a:solidFill>
                <a:latin typeface="Bahnschrift Condensed" panose="020B0502040204020203" pitchFamily="34" charset="0"/>
                <a:cs typeface="Courier New"/>
              </a:rPr>
              <a:t>()</a:t>
            </a:r>
          </a:p>
          <a:p>
            <a:endParaRPr lang="en-US">
              <a:solidFill>
                <a:schemeClr val="tx1"/>
              </a:solidFill>
              <a:latin typeface="Bahnschrift Condensed" panose="020B0502040204020203" pitchFamily="34" charset="0"/>
              <a:cs typeface="Courier New"/>
            </a:endParaRPr>
          </a:p>
          <a:p>
            <a:r>
              <a:rPr lang="en-US">
                <a:solidFill>
                  <a:schemeClr val="tx1"/>
                </a:solidFill>
                <a:latin typeface="Bahnschrift Condensed" panose="020B0502040204020203" pitchFamily="34" charset="0"/>
                <a:cs typeface="Courier New"/>
              </a:rPr>
              <a:t>    cv2.fillPoly(overlay, pts, color)</a:t>
            </a:r>
          </a:p>
          <a:p>
            <a:endParaRPr lang="en-US">
              <a:solidFill>
                <a:schemeClr val="tx1"/>
              </a:solidFill>
              <a:latin typeface="Bahnschrift Condensed" panose="020B0502040204020203" pitchFamily="34" charset="0"/>
              <a:cs typeface="Courier New"/>
            </a:endParaRPr>
          </a:p>
          <a:p>
            <a:r>
              <a:rPr lang="en-US">
                <a:solidFill>
                  <a:schemeClr val="tx1"/>
                </a:solidFill>
                <a:latin typeface="Bahnschrift Condensed" panose="020B0502040204020203" pitchFamily="34" charset="0"/>
                <a:cs typeface="Courier New"/>
              </a:rPr>
              <a:t>    output = cv2.addWeighted(overlay, alpha,      output, 1 - alpha, 0, output)</a:t>
            </a:r>
          </a:p>
          <a:p>
            <a:endParaRPr lang="en-US">
              <a:solidFill>
                <a:schemeClr val="tx1"/>
              </a:solidFill>
              <a:latin typeface="Bahnschrift Condensed" panose="020B0502040204020203" pitchFamily="34" charset="0"/>
              <a:cs typeface="Courier New"/>
            </a:endParaRPr>
          </a:p>
          <a:p>
            <a:r>
              <a:rPr lang="en-US">
                <a:solidFill>
                  <a:schemeClr val="tx1"/>
                </a:solidFill>
                <a:latin typeface="Bahnschrift Condensed" panose="020B0502040204020203" pitchFamily="34" charset="0"/>
                <a:cs typeface="Courier New"/>
              </a:rPr>
              <a:t>    </a:t>
            </a:r>
            <a:r>
              <a:rPr lang="en-US">
                <a:solidFill>
                  <a:srgbClr val="7030A0"/>
                </a:solidFill>
                <a:latin typeface="Bahnschrift Condensed" panose="020B0502040204020203" pitchFamily="34" charset="0"/>
                <a:cs typeface="Courier New"/>
              </a:rPr>
              <a:t>return </a:t>
            </a:r>
            <a:r>
              <a:rPr lang="en-US">
                <a:solidFill>
                  <a:schemeClr val="tx1"/>
                </a:solidFill>
                <a:latin typeface="Bahnschrift Condensed" panose="020B0502040204020203" pitchFamily="34" charset="0"/>
                <a:cs typeface="Courier New"/>
              </a:rPr>
              <a:t>output</a:t>
            </a:r>
          </a:p>
          <a:p>
            <a:endParaRPr lang="en-US">
              <a:solidFill>
                <a:srgbClr val="D4D4D4"/>
              </a:solidFill>
              <a:latin typeface="Bahnschrift Condensed" panose="020B0502040204020203" pitchFamily="34" charset="0"/>
              <a:cs typeface="Courier New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69FA058-1E09-8AFD-3080-83FE705D8CF1}"/>
              </a:ext>
            </a:extLst>
          </p:cNvPr>
          <p:cNvSpPr txBox="1"/>
          <p:nvPr/>
        </p:nvSpPr>
        <p:spPr>
          <a:xfrm>
            <a:off x="472297" y="99527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solidFill>
                  <a:srgbClr val="00B050"/>
                </a:solidFill>
                <a:latin typeface="Bahnschrift Condensed" panose="020B0502040204020203" pitchFamily="34" charset="0"/>
                <a:cs typeface="Courier New"/>
              </a:rPr>
              <a:t>=&gt; contours</a:t>
            </a:r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C78840C8-1B6B-7381-382E-91ADE4670C4C}"/>
              </a:ext>
            </a:extLst>
          </p:cNvPr>
          <p:cNvSpPr/>
          <p:nvPr/>
        </p:nvSpPr>
        <p:spPr>
          <a:xfrm flipV="1">
            <a:off x="513273" y="2427258"/>
            <a:ext cx="3925017" cy="2803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Bahnschrift Condensed" panose="020B0502040204020203" pitchFamily="34" charset="0"/>
            </a:endParaRPr>
          </a:p>
        </p:txBody>
      </p:sp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93DAB721-785B-A04F-F9EB-04B77F1D8C18}"/>
              </a:ext>
            </a:extLst>
          </p:cNvPr>
          <p:cNvSpPr/>
          <p:nvPr/>
        </p:nvSpPr>
        <p:spPr>
          <a:xfrm flipV="1">
            <a:off x="416226" y="2826230"/>
            <a:ext cx="4474950" cy="4960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Bahnschrift Condensed" panose="020B0502040204020203" pitchFamily="34" charset="0"/>
            </a:endParaRPr>
          </a:p>
        </p:txBody>
      </p:sp>
      <p:pic>
        <p:nvPicPr>
          <p:cNvPr id="15" name="Hình ảnh 16" descr="Ảnh có chứa người&#10;&#10;Mô tả được tự động tạo">
            <a:extLst>
              <a:ext uri="{FF2B5EF4-FFF2-40B4-BE49-F238E27FC236}">
                <a16:creationId xmlns:a16="http://schemas.microsoft.com/office/drawing/2014/main" id="{AB9D7520-6CC9-F4DA-D8A8-1AB988922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806" y="311628"/>
            <a:ext cx="1697248" cy="2266592"/>
          </a:xfrm>
          <a:prstGeom prst="rect">
            <a:avLst/>
          </a:prstGeom>
        </p:spPr>
      </p:pic>
      <p:pic>
        <p:nvPicPr>
          <p:cNvPr id="19" name="Hình ảnh 19" descr="Ảnh có chứa người, trẻ&#10;&#10;Mô tả được tự động tạo">
            <a:extLst>
              <a:ext uri="{FF2B5EF4-FFF2-40B4-BE49-F238E27FC236}">
                <a16:creationId xmlns:a16="http://schemas.microsoft.com/office/drawing/2014/main" id="{00D39E90-E39A-4F29-3D34-185C440F1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938" y="2877988"/>
            <a:ext cx="1697248" cy="2266592"/>
          </a:xfrm>
          <a:prstGeom prst="rect">
            <a:avLst/>
          </a:prstGeom>
        </p:spPr>
      </p:pic>
      <p:pic>
        <p:nvPicPr>
          <p:cNvPr id="20" name="Hình ảnh 20">
            <a:extLst>
              <a:ext uri="{FF2B5EF4-FFF2-40B4-BE49-F238E27FC236}">
                <a16:creationId xmlns:a16="http://schemas.microsoft.com/office/drawing/2014/main" id="{3EF03D0D-F878-77CD-79E6-092E9565D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1164" y="311629"/>
            <a:ext cx="1697248" cy="2266591"/>
          </a:xfrm>
          <a:prstGeom prst="rect">
            <a:avLst/>
          </a:prstGeom>
        </p:spPr>
      </p:pic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702BD99-B0C5-973A-175D-C6E7A0A7A6F7}"/>
              </a:ext>
            </a:extLst>
          </p:cNvPr>
          <p:cNvSpPr txBox="1"/>
          <p:nvPr/>
        </p:nvSpPr>
        <p:spPr>
          <a:xfrm>
            <a:off x="5130560" y="2149056"/>
            <a:ext cx="1632550" cy="3185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646172"/>
                </a:solidFill>
                <a:latin typeface="Bahnschrift Condensed" panose="020B0502040204020203" pitchFamily="34" charset="0"/>
              </a:rPr>
              <a:t>Alpha=1</a:t>
            </a:r>
            <a:endParaRPr lang="vi-VN">
              <a:latin typeface="Bahnschrift Condensed" panose="020B0502040204020203" pitchFamily="34" charset="0"/>
            </a:endParaRPr>
          </a:p>
        </p:txBody>
      </p:sp>
      <p:sp>
        <p:nvSpPr>
          <p:cNvPr id="22" name="Hộp Văn bản 21">
            <a:extLst>
              <a:ext uri="{FF2B5EF4-FFF2-40B4-BE49-F238E27FC236}">
                <a16:creationId xmlns:a16="http://schemas.microsoft.com/office/drawing/2014/main" id="{6FE4EF77-CFB7-41D5-9316-30F177756634}"/>
              </a:ext>
            </a:extLst>
          </p:cNvPr>
          <p:cNvSpPr txBox="1"/>
          <p:nvPr/>
        </p:nvSpPr>
        <p:spPr>
          <a:xfrm>
            <a:off x="7427343" y="2149056"/>
            <a:ext cx="121201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646172"/>
                </a:solidFill>
                <a:latin typeface="Bahnschrift Condensed" panose="020B0502040204020203" pitchFamily="34" charset="0"/>
              </a:rPr>
              <a:t>Alpha=0,5</a:t>
            </a:r>
            <a:endParaRPr lang="vi-VN">
              <a:latin typeface="Bahnschrift Condensed" panose="020B0502040204020203" pitchFamily="34" charset="0"/>
            </a:endParaRPr>
          </a:p>
        </p:txBody>
      </p:sp>
      <p:sp>
        <p:nvSpPr>
          <p:cNvPr id="26" name="Hình chữ nhật 25">
            <a:extLst>
              <a:ext uri="{FF2B5EF4-FFF2-40B4-BE49-F238E27FC236}">
                <a16:creationId xmlns:a16="http://schemas.microsoft.com/office/drawing/2014/main" id="{48835B33-C84B-EE9D-08B5-ACD619F924E7}"/>
              </a:ext>
            </a:extLst>
          </p:cNvPr>
          <p:cNvSpPr/>
          <p:nvPr/>
        </p:nvSpPr>
        <p:spPr>
          <a:xfrm flipV="1">
            <a:off x="5311717" y="2610570"/>
            <a:ext cx="2954544" cy="25340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Bahnschrift Condensed" panose="020B0502040204020203" pitchFamily="34" charset="0"/>
            </a:endParaRPr>
          </a:p>
        </p:txBody>
      </p:sp>
      <p:pic>
        <p:nvPicPr>
          <p:cNvPr id="14" name="Hình ảnh 18">
            <a:extLst>
              <a:ext uri="{FF2B5EF4-FFF2-40B4-BE49-F238E27FC236}">
                <a16:creationId xmlns:a16="http://schemas.microsoft.com/office/drawing/2014/main" id="{F1506592-749C-AB9C-DECC-DFA60BC4E9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6752" y="2877988"/>
            <a:ext cx="1697248" cy="2266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29"/>
          <p:cNvSpPr/>
          <p:nvPr/>
        </p:nvSpPr>
        <p:spPr>
          <a:xfrm>
            <a:off x="3080929" y="2912425"/>
            <a:ext cx="2354400" cy="223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ahnschrift Condensed" panose="020B0502040204020203" pitchFamily="34" charset="0"/>
              <a:sym typeface="Arial"/>
            </a:endParaRPr>
          </a:p>
        </p:txBody>
      </p:sp>
      <p:sp>
        <p:nvSpPr>
          <p:cNvPr id="1462" name="Google Shape;1462;p29"/>
          <p:cNvSpPr/>
          <p:nvPr/>
        </p:nvSpPr>
        <p:spPr>
          <a:xfrm>
            <a:off x="355151" y="2912450"/>
            <a:ext cx="2354400" cy="2231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ahnschrift Condensed" panose="020B0502040204020203" pitchFamily="34" charset="0"/>
              <a:sym typeface="Arial"/>
            </a:endParaRPr>
          </a:p>
        </p:txBody>
      </p:sp>
      <p:sp>
        <p:nvSpPr>
          <p:cNvPr id="1467" name="Google Shape;1467;p29"/>
          <p:cNvSpPr txBox="1">
            <a:spLocks noGrp="1"/>
          </p:cNvSpPr>
          <p:nvPr>
            <p:ph type="subTitle" idx="3"/>
          </p:nvPr>
        </p:nvSpPr>
        <p:spPr>
          <a:xfrm flipH="1">
            <a:off x="3269959" y="3558267"/>
            <a:ext cx="1956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ctr" anchorCtr="0">
            <a:spAutoFit/>
          </a:bodyPr>
          <a:lstStyle/>
          <a:p>
            <a:pPr marL="0" indent="0"/>
            <a:r>
              <a:rPr lang="en" dirty="0">
                <a:latin typeface="Bahnschrift Condensed" panose="020B0502040204020203" pitchFamily="34" charset="0"/>
              </a:rPr>
              <a:t>Ảnh nền trắng</a:t>
            </a:r>
          </a:p>
        </p:txBody>
      </p:sp>
      <p:sp>
        <p:nvSpPr>
          <p:cNvPr id="1468" name="Google Shape;1468;p29"/>
          <p:cNvSpPr txBox="1">
            <a:spLocks noGrp="1"/>
          </p:cNvSpPr>
          <p:nvPr>
            <p:ph type="subTitle" idx="4"/>
          </p:nvPr>
        </p:nvSpPr>
        <p:spPr>
          <a:xfrm flipH="1">
            <a:off x="554063" y="3596367"/>
            <a:ext cx="1956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ctr" anchorCtr="0">
            <a:spAutoFit/>
          </a:bodyPr>
          <a:lstStyle/>
          <a:p>
            <a:pPr marL="0" indent="0"/>
            <a:r>
              <a:rPr lang="en" dirty="0">
                <a:latin typeface="Bahnschrift Condensed" panose="020B0502040204020203" pitchFamily="34" charset="0"/>
              </a:rPr>
              <a:t>Ảnh gốc</a:t>
            </a:r>
          </a:p>
        </p:txBody>
      </p:sp>
      <p:sp>
        <p:nvSpPr>
          <p:cNvPr id="1469" name="Google Shape;1469;p2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latin typeface="Bahnschrift Condensed" panose="020B0502040204020203" pitchFamily="34" charset="0"/>
              </a:rPr>
              <a:t>Composite ảnh gốc và ảnh nền trắng</a:t>
            </a:r>
            <a:endParaRPr lang="vi-VN" dirty="0">
              <a:latin typeface="Bahnschrift Condensed" panose="020B0502040204020203" pitchFamily="34" charset="0"/>
            </a:endParaRPr>
          </a:p>
        </p:txBody>
      </p:sp>
      <p:pic>
        <p:nvPicPr>
          <p:cNvPr id="7" name="Hình ảnh 7" descr="Ảnh có chứa người, người đàn ông, xanh lục, đeo&#10;&#10;Mô tả được tự động tạo">
            <a:extLst>
              <a:ext uri="{FF2B5EF4-FFF2-40B4-BE49-F238E27FC236}">
                <a16:creationId xmlns:a16="http://schemas.microsoft.com/office/drawing/2014/main" id="{BC19CE9D-96F4-6544-E142-075C7F05D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49" y="1702638"/>
            <a:ext cx="1384541" cy="1856837"/>
          </a:xfrm>
          <a:prstGeom prst="rect">
            <a:avLst/>
          </a:prstGeom>
        </p:spPr>
      </p:pic>
      <p:pic>
        <p:nvPicPr>
          <p:cNvPr id="8" name="Hình ảnh 20">
            <a:extLst>
              <a:ext uri="{FF2B5EF4-FFF2-40B4-BE49-F238E27FC236}">
                <a16:creationId xmlns:a16="http://schemas.microsoft.com/office/drawing/2014/main" id="{F3BAA5AE-4D93-B0E0-5110-3982A73FB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4230" y="893911"/>
            <a:ext cx="1449239" cy="1943101"/>
          </a:xfrm>
          <a:prstGeom prst="rect">
            <a:avLst/>
          </a:prstGeom>
        </p:spPr>
      </p:pic>
      <p:pic>
        <p:nvPicPr>
          <p:cNvPr id="9" name="Hình ảnh 18">
            <a:extLst>
              <a:ext uri="{FF2B5EF4-FFF2-40B4-BE49-F238E27FC236}">
                <a16:creationId xmlns:a16="http://schemas.microsoft.com/office/drawing/2014/main" id="{C0B44489-A84D-8E09-8377-B8B3E464D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4674" y="1605591"/>
            <a:ext cx="1449239" cy="1943101"/>
          </a:xfrm>
          <a:prstGeom prst="rect">
            <a:avLst/>
          </a:prstGeom>
        </p:spPr>
      </p:pic>
      <p:pic>
        <p:nvPicPr>
          <p:cNvPr id="10" name="Hình ảnh 10">
            <a:extLst>
              <a:ext uri="{FF2B5EF4-FFF2-40B4-BE49-F238E27FC236}">
                <a16:creationId xmlns:a16="http://schemas.microsoft.com/office/drawing/2014/main" id="{732EA8A1-0822-0F69-828B-6AA3D36C1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4211" y="2683894"/>
            <a:ext cx="1503154" cy="1964667"/>
          </a:xfrm>
          <a:prstGeom prst="rect">
            <a:avLst/>
          </a:prstGeom>
        </p:spPr>
      </p:pic>
      <p:cxnSp>
        <p:nvCxnSpPr>
          <p:cNvPr id="11" name="Đường kết nối: Cong 10">
            <a:extLst>
              <a:ext uri="{FF2B5EF4-FFF2-40B4-BE49-F238E27FC236}">
                <a16:creationId xmlns:a16="http://schemas.microsoft.com/office/drawing/2014/main" id="{62BEECCB-0D61-F892-60D0-B158D5380977}"/>
              </a:ext>
            </a:extLst>
          </p:cNvPr>
          <p:cNvCxnSpPr/>
          <p:nvPr/>
        </p:nvCxnSpPr>
        <p:spPr>
          <a:xfrm>
            <a:off x="7597715" y="1284257"/>
            <a:ext cx="731089" cy="109771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ấu Cộng 11">
            <a:extLst>
              <a:ext uri="{FF2B5EF4-FFF2-40B4-BE49-F238E27FC236}">
                <a16:creationId xmlns:a16="http://schemas.microsoft.com/office/drawing/2014/main" id="{85785759-1CED-F289-1211-5BC530A1DDF9}"/>
              </a:ext>
            </a:extLst>
          </p:cNvPr>
          <p:cNvSpPr/>
          <p:nvPr/>
        </p:nvSpPr>
        <p:spPr>
          <a:xfrm>
            <a:off x="2521609" y="1923151"/>
            <a:ext cx="916556" cy="91655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Bahnschrift Condensed" panose="020B0502040204020203" pitchFamily="34" charset="0"/>
            </a:endParaRPr>
          </a:p>
        </p:txBody>
      </p:sp>
      <p:sp>
        <p:nvSpPr>
          <p:cNvPr id="13" name="Dấu ngoặc vuông Kép 12">
            <a:extLst>
              <a:ext uri="{FF2B5EF4-FFF2-40B4-BE49-F238E27FC236}">
                <a16:creationId xmlns:a16="http://schemas.microsoft.com/office/drawing/2014/main" id="{60D59BAF-BD72-F198-9E8F-661CA94F0CD9}"/>
              </a:ext>
            </a:extLst>
          </p:cNvPr>
          <p:cNvSpPr/>
          <p:nvPr/>
        </p:nvSpPr>
        <p:spPr>
          <a:xfrm>
            <a:off x="5435720" y="879894"/>
            <a:ext cx="1757631" cy="2081122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>
              <a:latin typeface="Bahnschrift Condensed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360A71-5144-EDBA-4211-3AEF04BE94FD}"/>
              </a:ext>
            </a:extLst>
          </p:cNvPr>
          <p:cNvSpPr txBox="1"/>
          <p:nvPr/>
        </p:nvSpPr>
        <p:spPr>
          <a:xfrm>
            <a:off x="5925360" y="3181356"/>
            <a:ext cx="8268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600" dirty="0">
                <a:latin typeface="Bahnschrift Condensed" panose="020B0502040204020203" pitchFamily="34" charset="0"/>
                <a:ea typeface="ZCOOL QingKe HuangYou" panose="020B0604020202020204" charset="0"/>
              </a:rPr>
              <a:t>MASK</a:t>
            </a:r>
            <a:endParaRPr lang="en-US" sz="1600" dirty="0">
              <a:latin typeface="Bahnschrift Condensed" panose="020B0502040204020203" pitchFamily="34" charset="0"/>
              <a:ea typeface="ZCOOL QingKe HuangYou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5" name="Google Shape;1155;p18"/>
          <p:cNvPicPr preferRelativeResize="0"/>
          <p:nvPr/>
        </p:nvPicPr>
        <p:blipFill rotWithShape="1">
          <a:blip r:embed="rId3">
            <a:alphaModFix/>
          </a:blip>
          <a:srcRect l="33619" r="34" b="3361"/>
          <a:stretch/>
        </p:blipFill>
        <p:spPr>
          <a:xfrm>
            <a:off x="-3736" y="0"/>
            <a:ext cx="5007443" cy="5148497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18"/>
          <p:cNvSpPr/>
          <p:nvPr/>
        </p:nvSpPr>
        <p:spPr>
          <a:xfrm>
            <a:off x="4996594" y="0"/>
            <a:ext cx="1520100" cy="380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ahnschrift Condensed" panose="020B0502040204020203" pitchFamily="34" charset="0"/>
              <a:sym typeface="Arial"/>
            </a:endParaRPr>
          </a:p>
        </p:txBody>
      </p:sp>
      <p:sp>
        <p:nvSpPr>
          <p:cNvPr id="1157" name="Google Shape;1157;p18"/>
          <p:cNvSpPr/>
          <p:nvPr/>
        </p:nvSpPr>
        <p:spPr>
          <a:xfrm>
            <a:off x="6074906" y="3805624"/>
            <a:ext cx="1520100" cy="1087800"/>
          </a:xfrm>
          <a:prstGeom prst="snip2DiagRect">
            <a:avLst>
              <a:gd name="adj1" fmla="val 0"/>
              <a:gd name="adj2" fmla="val 4095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ahnschrift Condensed" panose="020B0502040204020203" pitchFamily="34" charset="0"/>
              <a:sym typeface="Arial"/>
            </a:endParaRPr>
          </a:p>
        </p:txBody>
      </p:sp>
      <p:sp>
        <p:nvSpPr>
          <p:cNvPr id="1158" name="Google Shape;1158;p18"/>
          <p:cNvSpPr txBox="1">
            <a:spLocks noGrp="1"/>
          </p:cNvSpPr>
          <p:nvPr>
            <p:ph type="title"/>
          </p:nvPr>
        </p:nvSpPr>
        <p:spPr>
          <a:xfrm>
            <a:off x="1597989" y="852199"/>
            <a:ext cx="3061097" cy="76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6600" dirty="0">
                <a:latin typeface="Bahnschrift Condensed" panose="020B0502040204020203" pitchFamily="34" charset="0"/>
              </a:rPr>
              <a:t>CROP ẢNH</a:t>
            </a:r>
            <a:endParaRPr lang="vi-VN" sz="6600" dirty="0">
              <a:latin typeface="Bahnschrift Condensed" panose="020B0502040204020203" pitchFamily="34" charset="0"/>
            </a:endParaRPr>
          </a:p>
        </p:txBody>
      </p:sp>
      <p:sp>
        <p:nvSpPr>
          <p:cNvPr id="1159" name="Google Shape;1159;p18"/>
          <p:cNvSpPr txBox="1">
            <a:spLocks noGrp="1"/>
          </p:cNvSpPr>
          <p:nvPr>
            <p:ph type="title" idx="2"/>
          </p:nvPr>
        </p:nvSpPr>
        <p:spPr>
          <a:xfrm>
            <a:off x="5826736" y="3749664"/>
            <a:ext cx="1714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dirty="0">
                <a:latin typeface="Bahnschrift Condensed" panose="020B0502040204020203" pitchFamily="34" charset="0"/>
              </a:rPr>
              <a:t>04</a:t>
            </a:r>
            <a:endParaRPr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47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3"/>
          <p:cNvSpPr txBox="1">
            <a:spLocks noGrp="1"/>
          </p:cNvSpPr>
          <p:nvPr>
            <p:ph type="title"/>
          </p:nvPr>
        </p:nvSpPr>
        <p:spPr>
          <a:xfrm>
            <a:off x="1069064" y="226792"/>
            <a:ext cx="2520086" cy="5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latin typeface="Bahnschrift Condensed" panose="020B0502040204020203" pitchFamily="34" charset="0"/>
              </a:rPr>
              <a:t>CROP ẢNH</a:t>
            </a:r>
            <a:endParaRPr lang="vi-VN" dirty="0">
              <a:latin typeface="Bahnschrift Condensed" panose="020B0502040204020203" pitchFamily="34" charset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9462A6C7-92D0-26CE-3317-3DC243E7CBCE}"/>
              </a:ext>
            </a:extLst>
          </p:cNvPr>
          <p:cNvSpPr txBox="1"/>
          <p:nvPr/>
        </p:nvSpPr>
        <p:spPr>
          <a:xfrm>
            <a:off x="191938" y="1124669"/>
            <a:ext cx="160020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>
                <a:solidFill>
                  <a:srgbClr val="00B050"/>
                </a:solidFill>
                <a:latin typeface="Bahnschrift Condensed" panose="020B0502040204020203" pitchFamily="34" charset="0"/>
              </a:rPr>
              <a:t>Contour</a:t>
            </a:r>
            <a:r>
              <a:rPr lang="vi-VN" sz="1800" dirty="0">
                <a:solidFill>
                  <a:srgbClr val="00B050"/>
                </a:solidFill>
                <a:latin typeface="Bahnschrift Condensed" panose="020B0502040204020203" pitchFamily="34" charset="0"/>
                <a:cs typeface="Courier New"/>
              </a:rPr>
              <a:t>=</a:t>
            </a:r>
            <a:r>
              <a:rPr lang="vi-VN" sz="1800" dirty="0">
                <a:solidFill>
                  <a:schemeClr val="tx2"/>
                </a:solidFill>
                <a:latin typeface="Bahnschrift Condensed" panose="020B0502040204020203" pitchFamily="34" charset="0"/>
              </a:rPr>
              <a:t>[1242 1071] </a:t>
            </a:r>
            <a:endParaRPr lang="vi-VN" dirty="0">
              <a:solidFill>
                <a:schemeClr val="tx2"/>
              </a:solidFill>
              <a:latin typeface="Bahnschrift Condensed" panose="020B0502040204020203" pitchFamily="34" charset="0"/>
            </a:endParaRPr>
          </a:p>
          <a:p>
            <a:r>
              <a:rPr lang="vi-VN" sz="1800" dirty="0">
                <a:solidFill>
                  <a:schemeClr val="tx2"/>
                </a:solidFill>
                <a:latin typeface="Bahnschrift Condensed" panose="020B0502040204020203" pitchFamily="34" charset="0"/>
              </a:rPr>
              <a:t>[1241 1071]</a:t>
            </a:r>
            <a:endParaRPr lang="vi-VN" dirty="0">
              <a:solidFill>
                <a:schemeClr val="tx2"/>
              </a:solidFill>
              <a:latin typeface="Bahnschrift Condensed" panose="020B0502040204020203" pitchFamily="34" charset="0"/>
            </a:endParaRPr>
          </a:p>
          <a:p>
            <a:r>
              <a:rPr lang="vi-VN" sz="1800" dirty="0">
                <a:solidFill>
                  <a:schemeClr val="tx2"/>
                </a:solidFill>
                <a:latin typeface="Bahnschrift Condensed" panose="020B0502040204020203" pitchFamily="34" charset="0"/>
              </a:rPr>
              <a:t>[1240 1071] </a:t>
            </a:r>
            <a:endParaRPr lang="vi-VN" dirty="0">
              <a:solidFill>
                <a:schemeClr val="tx2"/>
              </a:solidFill>
              <a:latin typeface="Bahnschrift Condensed" panose="020B0502040204020203" pitchFamily="34" charset="0"/>
            </a:endParaRPr>
          </a:p>
          <a:p>
            <a:r>
              <a:rPr lang="vi-VN" sz="1800" dirty="0">
                <a:solidFill>
                  <a:schemeClr val="tx2"/>
                </a:solidFill>
                <a:latin typeface="Bahnschrift Condensed" panose="020B0502040204020203" pitchFamily="34" charset="0"/>
              </a:rPr>
              <a:t>... </a:t>
            </a:r>
            <a:endParaRPr lang="vi-VN" dirty="0">
              <a:solidFill>
                <a:schemeClr val="tx2"/>
              </a:solidFill>
              <a:latin typeface="Bahnschrift Condensed" panose="020B0502040204020203" pitchFamily="34" charset="0"/>
            </a:endParaRPr>
          </a:p>
          <a:p>
            <a:r>
              <a:rPr lang="vi-VN" sz="1800" dirty="0">
                <a:solidFill>
                  <a:schemeClr val="tx2"/>
                </a:solidFill>
                <a:latin typeface="Bahnschrift Condensed" panose="020B0502040204020203" pitchFamily="34" charset="0"/>
              </a:rPr>
              <a:t>[1243 1070] </a:t>
            </a:r>
            <a:endParaRPr lang="vi-VN" dirty="0">
              <a:solidFill>
                <a:schemeClr val="tx2"/>
              </a:solidFill>
              <a:latin typeface="Bahnschrift Condensed" panose="020B0502040204020203" pitchFamily="34" charset="0"/>
            </a:endParaRPr>
          </a:p>
          <a:p>
            <a:r>
              <a:rPr lang="vi-VN" sz="1800" dirty="0">
                <a:solidFill>
                  <a:schemeClr val="tx2"/>
                </a:solidFill>
                <a:latin typeface="Bahnschrift Condensed" panose="020B0502040204020203" pitchFamily="34" charset="0"/>
              </a:rPr>
              <a:t>[1242 1071] </a:t>
            </a:r>
            <a:endParaRPr lang="vi-VN" dirty="0">
              <a:solidFill>
                <a:schemeClr val="tx2"/>
              </a:solidFill>
              <a:latin typeface="Bahnschrift Condensed" panose="020B0502040204020203" pitchFamily="34" charset="0"/>
            </a:endParaRPr>
          </a:p>
          <a:p>
            <a:r>
              <a:rPr lang="vi-VN" sz="1800" dirty="0">
                <a:solidFill>
                  <a:schemeClr val="tx2"/>
                </a:solidFill>
                <a:latin typeface="Bahnschrift Condensed" panose="020B0502040204020203" pitchFamily="34" charset="0"/>
              </a:rPr>
              <a:t>[1242 1071]</a:t>
            </a:r>
            <a:endParaRPr lang="vi-VN" dirty="0">
              <a:solidFill>
                <a:schemeClr val="tx2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4" name="Hình ảnh 20">
            <a:extLst>
              <a:ext uri="{FF2B5EF4-FFF2-40B4-BE49-F238E27FC236}">
                <a16:creationId xmlns:a16="http://schemas.microsoft.com/office/drawing/2014/main" id="{7B6CC641-D384-1A4A-45F5-0BFEDA1D0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893" y="1057095"/>
            <a:ext cx="2646154" cy="3549770"/>
          </a:xfrm>
          <a:prstGeom prst="rect">
            <a:avLst/>
          </a:prstGeom>
        </p:spPr>
      </p:pic>
      <p:cxnSp>
        <p:nvCxnSpPr>
          <p:cNvPr id="6" name="Đường kết nối Mũi tên Thẳng 5">
            <a:extLst>
              <a:ext uri="{FF2B5EF4-FFF2-40B4-BE49-F238E27FC236}">
                <a16:creationId xmlns:a16="http://schemas.microsoft.com/office/drawing/2014/main" id="{2D586412-81D4-0206-7FAE-4909E6198B89}"/>
              </a:ext>
            </a:extLst>
          </p:cNvPr>
          <p:cNvCxnSpPr/>
          <p:nvPr/>
        </p:nvCxnSpPr>
        <p:spPr>
          <a:xfrm>
            <a:off x="5796950" y="1057815"/>
            <a:ext cx="30193" cy="1766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Đường kết nối Mũi tên Thẳng 22">
            <a:extLst>
              <a:ext uri="{FF2B5EF4-FFF2-40B4-BE49-F238E27FC236}">
                <a16:creationId xmlns:a16="http://schemas.microsoft.com/office/drawing/2014/main" id="{1B3CA1BA-62C2-3B7F-879A-71F887AD40AD}"/>
              </a:ext>
            </a:extLst>
          </p:cNvPr>
          <p:cNvCxnSpPr>
            <a:cxnSpLocks/>
          </p:cNvCxnSpPr>
          <p:nvPr/>
        </p:nvCxnSpPr>
        <p:spPr>
          <a:xfrm flipV="1">
            <a:off x="5743035" y="1055658"/>
            <a:ext cx="2122098" cy="12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597F892B-46D6-2611-5EDB-F0670EE16B67}"/>
              </a:ext>
            </a:extLst>
          </p:cNvPr>
          <p:cNvSpPr txBox="1"/>
          <p:nvPr/>
        </p:nvSpPr>
        <p:spPr>
          <a:xfrm>
            <a:off x="5538911" y="2558022"/>
            <a:ext cx="28646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000" dirty="0">
                <a:solidFill>
                  <a:srgbClr val="242423"/>
                </a:solidFill>
                <a:latin typeface="Bahnschrift Condensed" panose="020B0502040204020203" pitchFamily="34" charset="0"/>
              </a:rPr>
              <a:t>y</a:t>
            </a:r>
            <a:endParaRPr lang="vi-VN" dirty="0">
              <a:latin typeface="Bahnschrift Condensed" panose="020B0502040204020203" pitchFamily="34" charset="0"/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7BB90B3B-48BF-F57C-1D76-5DCB4B42CD59}"/>
              </a:ext>
            </a:extLst>
          </p:cNvPr>
          <p:cNvSpPr txBox="1"/>
          <p:nvPr/>
        </p:nvSpPr>
        <p:spPr>
          <a:xfrm>
            <a:off x="7697961" y="595005"/>
            <a:ext cx="34937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242423"/>
                </a:solidFill>
                <a:latin typeface="Bahnschrift Condensed" panose="020B0502040204020203" pitchFamily="34" charset="0"/>
              </a:rPr>
              <a:t>x</a:t>
            </a:r>
            <a:endParaRPr lang="vi-VN" sz="2400" dirty="0">
              <a:latin typeface="Bahnschrift Condensed" panose="020B0502040204020203" pitchFamily="34" charset="0"/>
            </a:endParaRPr>
          </a:p>
        </p:txBody>
      </p:sp>
      <p:cxnSp>
        <p:nvCxnSpPr>
          <p:cNvPr id="9" name="Đường kết nối Mũi tên Thẳng 8">
            <a:extLst>
              <a:ext uri="{FF2B5EF4-FFF2-40B4-BE49-F238E27FC236}">
                <a16:creationId xmlns:a16="http://schemas.microsoft.com/office/drawing/2014/main" id="{73A20611-D609-E13F-0581-4E3D7E2BD415}"/>
              </a:ext>
            </a:extLst>
          </p:cNvPr>
          <p:cNvCxnSpPr/>
          <p:nvPr/>
        </p:nvCxnSpPr>
        <p:spPr>
          <a:xfrm flipH="1">
            <a:off x="6230967" y="1772190"/>
            <a:ext cx="1757632" cy="3234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Đường kết nối Mũi tên Thẳng 26">
            <a:extLst>
              <a:ext uri="{FF2B5EF4-FFF2-40B4-BE49-F238E27FC236}">
                <a16:creationId xmlns:a16="http://schemas.microsoft.com/office/drawing/2014/main" id="{5498EBD2-5317-F138-448B-B44B982040C6}"/>
              </a:ext>
            </a:extLst>
          </p:cNvPr>
          <p:cNvCxnSpPr>
            <a:cxnSpLocks/>
          </p:cNvCxnSpPr>
          <p:nvPr/>
        </p:nvCxnSpPr>
        <p:spPr>
          <a:xfrm flipH="1">
            <a:off x="5982957" y="2624048"/>
            <a:ext cx="2393831" cy="3234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Đường kết nối Mũi tên Thẳng 27">
            <a:extLst>
              <a:ext uri="{FF2B5EF4-FFF2-40B4-BE49-F238E27FC236}">
                <a16:creationId xmlns:a16="http://schemas.microsoft.com/office/drawing/2014/main" id="{8B893DE9-8983-9DA2-31AE-03406AFCA431}"/>
              </a:ext>
            </a:extLst>
          </p:cNvPr>
          <p:cNvCxnSpPr>
            <a:cxnSpLocks/>
          </p:cNvCxnSpPr>
          <p:nvPr/>
        </p:nvCxnSpPr>
        <p:spPr>
          <a:xfrm flipH="1" flipV="1">
            <a:off x="6360363" y="1761406"/>
            <a:ext cx="10783" cy="177919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Đường kết nối Mũi tên Thẳng 28">
            <a:extLst>
              <a:ext uri="{FF2B5EF4-FFF2-40B4-BE49-F238E27FC236}">
                <a16:creationId xmlns:a16="http://schemas.microsoft.com/office/drawing/2014/main" id="{96FF72C1-1554-5B0A-28B4-CF5CAC2FBB3E}"/>
              </a:ext>
            </a:extLst>
          </p:cNvPr>
          <p:cNvCxnSpPr>
            <a:cxnSpLocks/>
          </p:cNvCxnSpPr>
          <p:nvPr/>
        </p:nvCxnSpPr>
        <p:spPr>
          <a:xfrm flipH="1" flipV="1">
            <a:off x="7740589" y="1588878"/>
            <a:ext cx="1" cy="185467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66D8A997-0E0A-E563-B939-0B2FDEDDB98A}"/>
              </a:ext>
            </a:extLst>
          </p:cNvPr>
          <p:cNvSpPr txBox="1"/>
          <p:nvPr/>
        </p:nvSpPr>
        <p:spPr>
          <a:xfrm>
            <a:off x="1362906" y="1451664"/>
            <a:ext cx="4469987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00" dirty="0">
                <a:latin typeface="Bahnschrift Condensed" panose="020B0502040204020203" pitchFamily="34" charset="0"/>
              </a:rPr>
              <a:t>[</a:t>
            </a:r>
            <a:r>
              <a:rPr lang="vi-VN" sz="1800" dirty="0" err="1">
                <a:latin typeface="Bahnschrift Condensed" panose="020B0502040204020203" pitchFamily="34" charset="0"/>
              </a:rPr>
              <a:t>index_X_max</a:t>
            </a:r>
            <a:r>
              <a:rPr lang="vi-VN" sz="1800" dirty="0">
                <a:latin typeface="Bahnschrift Condensed" panose="020B0502040204020203" pitchFamily="34" charset="0"/>
              </a:rPr>
              <a:t>  </a:t>
            </a:r>
            <a:r>
              <a:rPr lang="vi-VN" sz="1800" dirty="0" err="1">
                <a:latin typeface="Bahnschrift Condensed" panose="020B0502040204020203" pitchFamily="34" charset="0"/>
              </a:rPr>
              <a:t>index_Y_max</a:t>
            </a:r>
            <a:r>
              <a:rPr lang="vi-VN" sz="1800" dirty="0">
                <a:latin typeface="Bahnschrift Condensed" panose="020B0502040204020203" pitchFamily="34" charset="0"/>
              </a:rPr>
              <a:t>]=</a:t>
            </a:r>
            <a:r>
              <a:rPr lang="vi-VN" sz="1800" dirty="0" err="1">
                <a:latin typeface="Bahnschrift Condensed" panose="020B0502040204020203" pitchFamily="34" charset="0"/>
              </a:rPr>
              <a:t>np.argmax</a:t>
            </a:r>
            <a:r>
              <a:rPr lang="vi-VN" sz="1800" dirty="0">
                <a:latin typeface="Bahnschrift Condensed" panose="020B0502040204020203" pitchFamily="34" charset="0"/>
              </a:rPr>
              <a:t>(</a:t>
            </a:r>
            <a:r>
              <a:rPr lang="vi-VN" sz="1800" dirty="0" err="1">
                <a:latin typeface="Bahnschrift Condensed" panose="020B0502040204020203" pitchFamily="34" charset="0"/>
              </a:rPr>
              <a:t>contour</a:t>
            </a:r>
            <a:r>
              <a:rPr lang="vi-VN" sz="1800" dirty="0">
                <a:latin typeface="Bahnschrift Condensed" panose="020B0502040204020203" pitchFamily="34" charset="0"/>
              </a:rPr>
              <a:t>, </a:t>
            </a:r>
            <a:r>
              <a:rPr lang="vi-VN" sz="1800" dirty="0" err="1">
                <a:latin typeface="Bahnschrift Condensed" panose="020B0502040204020203" pitchFamily="34" charset="0"/>
              </a:rPr>
              <a:t>axis</a:t>
            </a:r>
            <a:r>
              <a:rPr lang="vi-VN" sz="1800" dirty="0">
                <a:latin typeface="Bahnschrift Condensed" panose="020B0502040204020203" pitchFamily="34" charset="0"/>
              </a:rPr>
              <a:t>=0)</a:t>
            </a:r>
          </a:p>
          <a:p>
            <a:endParaRPr lang="vi-VN" dirty="0">
              <a:latin typeface="Bahnschrift Condensed" panose="020B0502040204020203" pitchFamily="34" charset="0"/>
            </a:endParaRPr>
          </a:p>
          <a:p>
            <a:endParaRPr lang="vi-VN" dirty="0">
              <a:latin typeface="Bahnschrift Condensed" panose="020B0502040204020203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AC38642F-E6B4-493D-D35E-163FD20E62BC}"/>
              </a:ext>
            </a:extLst>
          </p:cNvPr>
          <p:cNvSpPr txBox="1"/>
          <p:nvPr/>
        </p:nvSpPr>
        <p:spPr>
          <a:xfrm>
            <a:off x="1357156" y="1867176"/>
            <a:ext cx="4338905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  <a:latin typeface="Bahnschrift Condensed" panose="020B0502040204020203" pitchFamily="34" charset="0"/>
                <a:cs typeface="Courier New"/>
              </a:rPr>
              <a:t>[</a:t>
            </a:r>
            <a:r>
              <a:rPr lang="en-US" sz="1800" dirty="0" err="1">
                <a:solidFill>
                  <a:schemeClr val="tx2"/>
                </a:solidFill>
                <a:latin typeface="Bahnschrift Condensed" panose="020B0502040204020203" pitchFamily="34" charset="0"/>
                <a:cs typeface="Courier New"/>
              </a:rPr>
              <a:t>index_X_min</a:t>
            </a:r>
            <a:r>
              <a:rPr lang="en-US" sz="1800" dirty="0">
                <a:solidFill>
                  <a:schemeClr val="tx2"/>
                </a:solidFill>
                <a:latin typeface="Bahnschrift Condensed" panose="020B0502040204020203" pitchFamily="34" charset="0"/>
                <a:cs typeface="Courier New"/>
              </a:rPr>
              <a:t>  </a:t>
            </a:r>
            <a:r>
              <a:rPr lang="en-US" sz="1800" dirty="0" err="1">
                <a:solidFill>
                  <a:schemeClr val="tx2"/>
                </a:solidFill>
                <a:latin typeface="Bahnschrift Condensed" panose="020B0502040204020203" pitchFamily="34" charset="0"/>
                <a:cs typeface="Courier New"/>
              </a:rPr>
              <a:t>index_Y_min</a:t>
            </a:r>
            <a:r>
              <a:rPr lang="en-US" sz="1800" dirty="0">
                <a:solidFill>
                  <a:schemeClr val="tx2"/>
                </a:solidFill>
                <a:latin typeface="Bahnschrift Condensed" panose="020B0502040204020203" pitchFamily="34" charset="0"/>
                <a:cs typeface="Courier New"/>
              </a:rPr>
              <a:t>]=</a:t>
            </a:r>
            <a:r>
              <a:rPr lang="vi-VN" sz="1800" dirty="0" err="1">
                <a:latin typeface="Bahnschrift Condensed" panose="020B0502040204020203" pitchFamily="34" charset="0"/>
                <a:cs typeface="Times New Roman"/>
              </a:rPr>
              <a:t>np.argmin</a:t>
            </a:r>
            <a:r>
              <a:rPr lang="vi-VN" sz="1800" dirty="0">
                <a:latin typeface="Bahnschrift Condensed" panose="020B0502040204020203" pitchFamily="34" charset="0"/>
                <a:cs typeface="Times New Roman"/>
              </a:rPr>
              <a:t>(</a:t>
            </a:r>
            <a:r>
              <a:rPr lang="vi-VN" sz="1800" dirty="0" err="1">
                <a:latin typeface="Bahnschrift Condensed" panose="020B0502040204020203" pitchFamily="34" charset="0"/>
                <a:cs typeface="Times New Roman"/>
              </a:rPr>
              <a:t>contour</a:t>
            </a:r>
            <a:r>
              <a:rPr lang="vi-VN" sz="1800" dirty="0">
                <a:latin typeface="Bahnschrift Condensed" panose="020B0502040204020203" pitchFamily="34" charset="0"/>
                <a:cs typeface="Times New Roman"/>
              </a:rPr>
              <a:t>, </a:t>
            </a:r>
            <a:r>
              <a:rPr lang="vi-VN" sz="1800" dirty="0" err="1">
                <a:latin typeface="Bahnschrift Condensed" panose="020B0502040204020203" pitchFamily="34" charset="0"/>
                <a:cs typeface="Times New Roman"/>
              </a:rPr>
              <a:t>axis</a:t>
            </a:r>
            <a:r>
              <a:rPr lang="vi-VN" sz="1800" dirty="0">
                <a:latin typeface="Bahnschrift Condensed" panose="020B0502040204020203" pitchFamily="34" charset="0"/>
                <a:cs typeface="Times New Roman"/>
              </a:rPr>
              <a:t>=0)</a:t>
            </a:r>
            <a:endParaRPr lang="en-US" sz="1800" dirty="0">
              <a:latin typeface="Bahnschrift Condensed" panose="020B0502040204020203" pitchFamily="34" charset="0"/>
            </a:endParaRPr>
          </a:p>
          <a:p>
            <a:endParaRPr lang="en-US" sz="1600" dirty="0">
              <a:solidFill>
                <a:schemeClr val="tx2"/>
              </a:solidFill>
              <a:latin typeface="Bahnschrift Condensed" panose="020B0502040204020203" pitchFamily="34" charset="0"/>
              <a:cs typeface="Courier New"/>
            </a:endParaRPr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7D55316C-9CDF-5CF4-7F0B-D6DCC0B632AB}"/>
              </a:ext>
            </a:extLst>
          </p:cNvPr>
          <p:cNvSpPr txBox="1"/>
          <p:nvPr/>
        </p:nvSpPr>
        <p:spPr>
          <a:xfrm>
            <a:off x="752655" y="4025301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rgbClr val="0070C0"/>
                </a:solidFill>
                <a:latin typeface="Bahnschrift Condensed" panose="020B0502040204020203" pitchFamily="34" charset="0"/>
                <a:cs typeface="Courier New"/>
              </a:rPr>
              <a:t>=&gt; </a:t>
            </a:r>
            <a:r>
              <a:rPr lang="en-US" sz="2000" b="1" err="1">
                <a:solidFill>
                  <a:srgbClr val="0070C0"/>
                </a:solidFill>
                <a:latin typeface="Bahnschrift Condensed" panose="020B0502040204020203" pitchFamily="34" charset="0"/>
                <a:cs typeface="Courier New"/>
              </a:rPr>
              <a:t>x,y,w,h</a:t>
            </a:r>
            <a:r>
              <a:rPr lang="en-US" sz="2000" b="1">
                <a:solidFill>
                  <a:srgbClr val="0070C0"/>
                </a:solidFill>
                <a:latin typeface="Bahnschrift Condensed" panose="020B0502040204020203" pitchFamily="34" charset="0"/>
                <a:cs typeface="Courier New"/>
              </a:rPr>
              <a:t> </a:t>
            </a:r>
          </a:p>
        </p:txBody>
      </p:sp>
      <p:pic>
        <p:nvPicPr>
          <p:cNvPr id="13" name="Hình ảnh 13" descr="Ảnh có chứa xanh lục&#10;&#10;Mô tả được tự động tạo">
            <a:extLst>
              <a:ext uri="{FF2B5EF4-FFF2-40B4-BE49-F238E27FC236}">
                <a16:creationId xmlns:a16="http://schemas.microsoft.com/office/drawing/2014/main" id="{5A87E1A8-1B26-21BE-C966-73F366787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570" y="3492765"/>
            <a:ext cx="2063870" cy="12958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14"/>
          <p:cNvSpPr txBox="1">
            <a:spLocks noGrp="1"/>
          </p:cNvSpPr>
          <p:nvPr>
            <p:ph type="title"/>
          </p:nvPr>
        </p:nvSpPr>
        <p:spPr>
          <a:xfrm>
            <a:off x="3839560" y="543867"/>
            <a:ext cx="4472501" cy="3904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6600" b="1" dirty="0">
                <a:solidFill>
                  <a:schemeClr val="tx2"/>
                </a:solidFill>
                <a:latin typeface="Bahnschrift Condensed" panose="020B0502040204020203" pitchFamily="34" charset="0"/>
              </a:rPr>
              <a:t>GỢI Ý PHỐI TRANG PHỤC</a:t>
            </a:r>
            <a:endParaRPr lang="en-US" sz="6600" dirty="0">
              <a:solidFill>
                <a:schemeClr val="tx2"/>
              </a:solidFill>
              <a:latin typeface="Bahnschrift Condensed" panose="020B0502040204020203" pitchFamily="34" charset="0"/>
            </a:endParaRPr>
          </a:p>
          <a:p>
            <a: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lang="en" sz="6600" dirty="0">
              <a:solidFill>
                <a:schemeClr val="tx2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FF36B2D8-A23B-4C3F-FE49-6452011D2C7D}"/>
              </a:ext>
            </a:extLst>
          </p:cNvPr>
          <p:cNvSpPr txBox="1"/>
          <p:nvPr/>
        </p:nvSpPr>
        <p:spPr>
          <a:xfrm>
            <a:off x="5185871" y="3276194"/>
            <a:ext cx="274320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05</a:t>
            </a:r>
            <a:r>
              <a:rPr lang="en-US" sz="8000">
                <a:solidFill>
                  <a:schemeClr val="bg1"/>
                </a:solidFill>
                <a:latin typeface="Bahnschrift Condensed" panose="020B0502040204020203" pitchFamily="34" charset="0"/>
              </a:rPr>
              <a:t>​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oogle Shape;1001;p15"/>
          <p:cNvGrpSpPr/>
          <p:nvPr/>
        </p:nvGrpSpPr>
        <p:grpSpPr>
          <a:xfrm>
            <a:off x="709194" y="2503376"/>
            <a:ext cx="845700" cy="895837"/>
            <a:chOff x="3189288" y="2503376"/>
            <a:chExt cx="845700" cy="831139"/>
          </a:xfrm>
        </p:grpSpPr>
        <p:sp>
          <p:nvSpPr>
            <p:cNvPr id="1002" name="Google Shape;1002;p15"/>
            <p:cNvSpPr/>
            <p:nvPr/>
          </p:nvSpPr>
          <p:spPr>
            <a:xfrm>
              <a:off x="3189288" y="2503376"/>
              <a:ext cx="845700" cy="719400"/>
            </a:xfrm>
            <a:prstGeom prst="snip2DiagRect">
              <a:avLst>
                <a:gd name="adj1" fmla="val 0"/>
                <a:gd name="adj2" fmla="val 32656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1003" name="Google Shape;1003;p15"/>
            <p:cNvSpPr/>
            <p:nvPr/>
          </p:nvSpPr>
          <p:spPr>
            <a:xfrm>
              <a:off x="3189288" y="2615115"/>
              <a:ext cx="845700" cy="719400"/>
            </a:xfrm>
            <a:prstGeom prst="snip2DiagRect">
              <a:avLst>
                <a:gd name="adj1" fmla="val 0"/>
                <a:gd name="adj2" fmla="val 32656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</p:grpSp>
      <p:grpSp>
        <p:nvGrpSpPr>
          <p:cNvPr id="1010" name="Google Shape;1010;p15"/>
          <p:cNvGrpSpPr/>
          <p:nvPr/>
        </p:nvGrpSpPr>
        <p:grpSpPr>
          <a:xfrm>
            <a:off x="656368" y="1051577"/>
            <a:ext cx="845700" cy="836850"/>
            <a:chOff x="1271000" y="2615115"/>
            <a:chExt cx="845700" cy="836850"/>
          </a:xfrm>
        </p:grpSpPr>
        <p:sp>
          <p:nvSpPr>
            <p:cNvPr id="1011" name="Google Shape;1011;p15"/>
            <p:cNvSpPr/>
            <p:nvPr/>
          </p:nvSpPr>
          <p:spPr>
            <a:xfrm>
              <a:off x="1271000" y="2732565"/>
              <a:ext cx="845700" cy="719400"/>
            </a:xfrm>
            <a:prstGeom prst="snip2DiagRect">
              <a:avLst>
                <a:gd name="adj1" fmla="val 0"/>
                <a:gd name="adj2" fmla="val 32656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1012" name="Google Shape;1012;p15"/>
            <p:cNvSpPr/>
            <p:nvPr/>
          </p:nvSpPr>
          <p:spPr>
            <a:xfrm>
              <a:off x="1271000" y="2615115"/>
              <a:ext cx="845700" cy="719400"/>
            </a:xfrm>
            <a:prstGeom prst="snip2DiagRect">
              <a:avLst>
                <a:gd name="adj1" fmla="val 0"/>
                <a:gd name="adj2" fmla="val 32656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</p:grpSp>
      <p:sp>
        <p:nvSpPr>
          <p:cNvPr id="1013" name="Google Shape;1013;p15"/>
          <p:cNvSpPr txBox="1">
            <a:spLocks noGrp="1"/>
          </p:cNvSpPr>
          <p:nvPr>
            <p:ph type="title"/>
          </p:nvPr>
        </p:nvSpPr>
        <p:spPr>
          <a:xfrm>
            <a:off x="504289" y="176897"/>
            <a:ext cx="7717500" cy="653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 dirty="0">
                <a:solidFill>
                  <a:schemeClr val="tx2"/>
                </a:solidFill>
                <a:latin typeface="Bahnschrift Condensed" panose="020B0502040204020203" pitchFamily="34" charset="0"/>
              </a:rPr>
              <a:t>Xử lý ảnh cho phần gợi ý trang phục</a:t>
            </a:r>
            <a:endParaRPr lang="en" dirty="0">
              <a:latin typeface="Bahnschrift Condensed" panose="020B0502040204020203" pitchFamily="34" charset="0"/>
            </a:endParaRPr>
          </a:p>
        </p:txBody>
      </p:sp>
      <p:cxnSp>
        <p:nvCxnSpPr>
          <p:cNvPr id="1018" name="Google Shape;1018;p15"/>
          <p:cNvCxnSpPr>
            <a:cxnSpLocks/>
          </p:cNvCxnSpPr>
          <p:nvPr/>
        </p:nvCxnSpPr>
        <p:spPr>
          <a:xfrm flipV="1">
            <a:off x="1122349" y="1877256"/>
            <a:ext cx="0" cy="662377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19" name="Google Shape;1019;p15"/>
          <p:cNvSpPr txBox="1"/>
          <p:nvPr/>
        </p:nvSpPr>
        <p:spPr>
          <a:xfrm>
            <a:off x="767068" y="1158254"/>
            <a:ext cx="620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dk2"/>
                </a:solidFill>
                <a:latin typeface="Bahnschrift Condensed" panose="020B0502040204020203" pitchFamily="34" charset="0"/>
                <a:ea typeface="ZCOOL QingKe HuangYou"/>
                <a:cs typeface="ZCOOL QingKe HuangYou"/>
                <a:sym typeface="ZCOOL QingKe HuangYou"/>
              </a:rPr>
              <a:t>01</a:t>
            </a:r>
            <a:endParaRPr sz="3000" b="1" i="0" u="none" strike="noStrike" cap="none">
              <a:solidFill>
                <a:schemeClr val="dk2"/>
              </a:solidFill>
              <a:latin typeface="Bahnschrift Condensed" panose="020B0502040204020203" pitchFamily="34" charset="0"/>
              <a:ea typeface="ZCOOL QingKe HuangYou"/>
              <a:cs typeface="ZCOOL QingKe HuangYou"/>
              <a:sym typeface="ZCOOL QingKe HuangYou"/>
            </a:endParaRPr>
          </a:p>
        </p:txBody>
      </p:sp>
      <p:sp>
        <p:nvSpPr>
          <p:cNvPr id="1020" name="Google Shape;1020;p15"/>
          <p:cNvSpPr txBox="1"/>
          <p:nvPr/>
        </p:nvSpPr>
        <p:spPr>
          <a:xfrm>
            <a:off x="821456" y="2797273"/>
            <a:ext cx="620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dk2"/>
                </a:solidFill>
                <a:latin typeface="Bahnschrift Condensed" panose="020B0502040204020203" pitchFamily="34" charset="0"/>
                <a:ea typeface="ZCOOL QingKe HuangYou"/>
                <a:cs typeface="ZCOOL QingKe HuangYou"/>
                <a:sym typeface="ZCOOL QingKe HuangYou"/>
              </a:rPr>
              <a:t>02</a:t>
            </a:r>
            <a:endParaRPr sz="3000" b="1" i="0" u="none" strike="noStrike" cap="none">
              <a:solidFill>
                <a:schemeClr val="dk2"/>
              </a:solidFill>
              <a:latin typeface="Bahnschrift Condensed" panose="020B0502040204020203" pitchFamily="34" charset="0"/>
              <a:ea typeface="ZCOOL QingKe HuangYou"/>
              <a:cs typeface="ZCOOL QingKe HuangYou"/>
              <a:sym typeface="ZCOOL QingKe HuangYou"/>
            </a:endParaRPr>
          </a:p>
        </p:txBody>
      </p:sp>
      <p:sp>
        <p:nvSpPr>
          <p:cNvPr id="1030" name="Google Shape;1030;p15"/>
          <p:cNvSpPr txBox="1"/>
          <p:nvPr/>
        </p:nvSpPr>
        <p:spPr>
          <a:xfrm>
            <a:off x="2177988" y="1245540"/>
            <a:ext cx="3241273" cy="484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000" dirty="0">
                <a:solidFill>
                  <a:schemeClr val="tx1"/>
                </a:solidFill>
                <a:latin typeface="Bahnschrift Condensed" panose="020B0502040204020203" pitchFamily="34" charset="0"/>
                <a:sym typeface="Saira Condensed"/>
              </a:rPr>
              <a:t>Tạo tập dữ liệu cơ sở cho việc gợi ý.</a:t>
            </a:r>
            <a:endParaRPr lang="vi-VN" sz="2000" dirty="0">
              <a:solidFill>
                <a:schemeClr val="tx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5" name="Google Shape;1030;p15">
            <a:extLst>
              <a:ext uri="{FF2B5EF4-FFF2-40B4-BE49-F238E27FC236}">
                <a16:creationId xmlns:a16="http://schemas.microsoft.com/office/drawing/2014/main" id="{9910F833-9536-87BE-EAD0-1FBBF19EF465}"/>
              </a:ext>
            </a:extLst>
          </p:cNvPr>
          <p:cNvSpPr txBox="1"/>
          <p:nvPr/>
        </p:nvSpPr>
        <p:spPr>
          <a:xfrm>
            <a:off x="2177988" y="2797273"/>
            <a:ext cx="5240503" cy="484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000" dirty="0">
                <a:solidFill>
                  <a:schemeClr val="tx1"/>
                </a:solidFill>
                <a:latin typeface="Bahnschrift Condensed" panose="020B0502040204020203" pitchFamily="34" charset="0"/>
                <a:sym typeface="Saira Condensed"/>
              </a:rPr>
              <a:t> Gợi ý phối trang phục dựa trên những món đồ được đưa vào</a:t>
            </a:r>
            <a:endParaRPr lang="vi-VN" dirty="0">
              <a:solidFill>
                <a:schemeClr val="tx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5499DB69-1BC3-4660-8406-0080BC2D18B8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Bahnschrift Condensed" panose="020B0502040204020203" pitchFamily="34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AC7A349E-50C2-9F3B-14D2-9557B5216887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Bahnschrift Condensed" panose="020B0502040204020203" pitchFamily="34" charset="0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14B2C411-119B-CD5E-7BCC-460A4858E2B7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Bahnschrift Condensed" panose="020B05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81F16A1B-EC29-F0A3-A187-D924443497FA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Bahnschrift Condensed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B407E-9ADA-1433-F8A5-5EF348755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270986"/>
            <a:ext cx="7717500" cy="592614"/>
          </a:xfrm>
        </p:spPr>
        <p:txBody>
          <a:bodyPr/>
          <a:lstStyle/>
          <a:p>
            <a:r>
              <a:rPr lang="en-US" dirty="0">
                <a:latin typeface="Bahnschrift Condensed" panose="020B0502040204020203" pitchFamily="34" charset="0"/>
              </a:rPr>
              <a:t>CƠ SỞ DỮ LIỆU CHO GỢI Ý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6A913F-99BF-7C54-B184-F7149C376FFA}"/>
              </a:ext>
            </a:extLst>
          </p:cNvPr>
          <p:cNvGrpSpPr/>
          <p:nvPr/>
        </p:nvGrpSpPr>
        <p:grpSpPr>
          <a:xfrm>
            <a:off x="518886" y="1908626"/>
            <a:ext cx="8252950" cy="1425652"/>
            <a:chOff x="518886" y="1908626"/>
            <a:chExt cx="8252950" cy="1425652"/>
          </a:xfrm>
        </p:grpSpPr>
        <p:sp>
          <p:nvSpPr>
            <p:cNvPr id="3" name="Double Bracket 2">
              <a:extLst>
                <a:ext uri="{FF2B5EF4-FFF2-40B4-BE49-F238E27FC236}">
                  <a16:creationId xmlns:a16="http://schemas.microsoft.com/office/drawing/2014/main" id="{EC1FAEAC-4402-2089-63A2-C04906145369}"/>
                </a:ext>
              </a:extLst>
            </p:cNvPr>
            <p:cNvSpPr/>
            <p:nvPr/>
          </p:nvSpPr>
          <p:spPr>
            <a:xfrm>
              <a:off x="518886" y="1908626"/>
              <a:ext cx="8252950" cy="1066801"/>
            </a:xfrm>
            <a:prstGeom prst="bracketPair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Bahnschrift Condensed" panose="020B0502040204020203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38B11E8-0BBD-4887-CA05-A6258314EB7A}"/>
                </a:ext>
              </a:extLst>
            </p:cNvPr>
            <p:cNvSpPr txBox="1"/>
            <p:nvPr/>
          </p:nvSpPr>
          <p:spPr>
            <a:xfrm>
              <a:off x="779236" y="2279806"/>
              <a:ext cx="5515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Bahnschrift Condensed" panose="020B0502040204020203" pitchFamily="34" charset="0"/>
                </a:rPr>
                <a:t>SEX</a:t>
              </a:r>
            </a:p>
          </p:txBody>
        </p:sp>
        <p:sp>
          <p:nvSpPr>
            <p:cNvPr id="5" name="Double Bracket 4">
              <a:extLst>
                <a:ext uri="{FF2B5EF4-FFF2-40B4-BE49-F238E27FC236}">
                  <a16:creationId xmlns:a16="http://schemas.microsoft.com/office/drawing/2014/main" id="{07497E70-0C0F-2209-7713-622A73B24BD7}"/>
                </a:ext>
              </a:extLst>
            </p:cNvPr>
            <p:cNvSpPr/>
            <p:nvPr/>
          </p:nvSpPr>
          <p:spPr>
            <a:xfrm>
              <a:off x="1553499" y="2079746"/>
              <a:ext cx="1908629" cy="823109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Bahnschrift Condensed" panose="020B050204020402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1DDDDA-EAF1-2EC8-F5BB-0E26E444A7D2}"/>
                </a:ext>
              </a:extLst>
            </p:cNvPr>
            <p:cNvSpPr txBox="1"/>
            <p:nvPr/>
          </p:nvSpPr>
          <p:spPr>
            <a:xfrm>
              <a:off x="1245742" y="2096982"/>
              <a:ext cx="3265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Bahnschrift Condensed" panose="020B0502040204020203" pitchFamily="34" charset="0"/>
                </a:rPr>
                <a:t>;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C70919-4617-D987-F55D-83691E2DF82D}"/>
                </a:ext>
              </a:extLst>
            </p:cNvPr>
            <p:cNvSpPr txBox="1"/>
            <p:nvPr/>
          </p:nvSpPr>
          <p:spPr>
            <a:xfrm>
              <a:off x="1880071" y="1935736"/>
              <a:ext cx="129902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Bahnschrift Condensed" panose="020B0502040204020203" pitchFamily="34" charset="0"/>
                </a:rPr>
                <a:t>Histogram top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2D9401-AEFF-929F-E435-9CE71239F6FD}"/>
                </a:ext>
              </a:extLst>
            </p:cNvPr>
            <p:cNvSpPr txBox="1"/>
            <p:nvPr/>
          </p:nvSpPr>
          <p:spPr>
            <a:xfrm>
              <a:off x="1693081" y="2626392"/>
              <a:ext cx="16730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Bahnschrift Condensed" panose="020B0502040204020203" pitchFamily="34" charset="0"/>
                </a:rPr>
                <a:t>Edge feature top</a:t>
              </a:r>
            </a:p>
          </p:txBody>
        </p:sp>
        <p:sp>
          <p:nvSpPr>
            <p:cNvPr id="9" name="Double Bracket 8">
              <a:extLst>
                <a:ext uri="{FF2B5EF4-FFF2-40B4-BE49-F238E27FC236}">
                  <a16:creationId xmlns:a16="http://schemas.microsoft.com/office/drawing/2014/main" id="{F5D3413E-F6C7-DB47-D3BF-33E47768DA4F}"/>
                </a:ext>
              </a:extLst>
            </p:cNvPr>
            <p:cNvSpPr/>
            <p:nvPr/>
          </p:nvSpPr>
          <p:spPr>
            <a:xfrm>
              <a:off x="3788700" y="2079746"/>
              <a:ext cx="1908629" cy="823109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Bahnschrift Condensed" panose="020B0502040204020203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844431-A58B-7606-EA43-A671CAC99BCF}"/>
                </a:ext>
              </a:extLst>
            </p:cNvPr>
            <p:cNvSpPr txBox="1"/>
            <p:nvPr/>
          </p:nvSpPr>
          <p:spPr>
            <a:xfrm>
              <a:off x="3480943" y="2096982"/>
              <a:ext cx="3265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Bahnschrift Condensed" panose="020B0502040204020203" pitchFamily="34" charset="0"/>
                </a:rPr>
                <a:t>;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D4C388-D97F-3614-F037-5BCF1AA4EBB2}"/>
                </a:ext>
              </a:extLst>
            </p:cNvPr>
            <p:cNvSpPr txBox="1"/>
            <p:nvPr/>
          </p:nvSpPr>
          <p:spPr>
            <a:xfrm>
              <a:off x="4115272" y="1935736"/>
              <a:ext cx="129902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Bahnschrift Condensed" panose="020B0502040204020203" pitchFamily="34" charset="0"/>
                </a:rPr>
                <a:t>Histogram bottom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A4CA76-B69A-840A-D39B-2B25B9BFEE3F}"/>
                </a:ext>
              </a:extLst>
            </p:cNvPr>
            <p:cNvSpPr txBox="1"/>
            <p:nvPr/>
          </p:nvSpPr>
          <p:spPr>
            <a:xfrm>
              <a:off x="3928282" y="2626392"/>
              <a:ext cx="167300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Bahnschrift Condensed" panose="020B0502040204020203" pitchFamily="34" charset="0"/>
                </a:rPr>
                <a:t>Edge feature bottom</a:t>
              </a:r>
            </a:p>
          </p:txBody>
        </p:sp>
        <p:sp>
          <p:nvSpPr>
            <p:cNvPr id="17" name="Double Bracket 16">
              <a:extLst>
                <a:ext uri="{FF2B5EF4-FFF2-40B4-BE49-F238E27FC236}">
                  <a16:creationId xmlns:a16="http://schemas.microsoft.com/office/drawing/2014/main" id="{668C4518-D6A4-56A4-FB6D-609E8709E958}"/>
                </a:ext>
              </a:extLst>
            </p:cNvPr>
            <p:cNvSpPr/>
            <p:nvPr/>
          </p:nvSpPr>
          <p:spPr>
            <a:xfrm>
              <a:off x="6034586" y="2079746"/>
              <a:ext cx="1908629" cy="823109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Bahnschrift Condensed" panose="020B0502040204020203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A682DE-6CB9-06CD-7895-626120DFCFEB}"/>
                </a:ext>
              </a:extLst>
            </p:cNvPr>
            <p:cNvSpPr txBox="1"/>
            <p:nvPr/>
          </p:nvSpPr>
          <p:spPr>
            <a:xfrm>
              <a:off x="5726829" y="2096982"/>
              <a:ext cx="3265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Bahnschrift Condensed" panose="020B0502040204020203" pitchFamily="34" charset="0"/>
                </a:rPr>
                <a:t>;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224919-E8F6-5697-ED01-6F85B2B03B12}"/>
                </a:ext>
              </a:extLst>
            </p:cNvPr>
            <p:cNvSpPr txBox="1"/>
            <p:nvPr/>
          </p:nvSpPr>
          <p:spPr>
            <a:xfrm>
              <a:off x="6361158" y="1935736"/>
              <a:ext cx="129902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Bahnschrift Condensed" panose="020B0502040204020203" pitchFamily="34" charset="0"/>
                </a:rPr>
                <a:t>Histogram shoes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DB7073-41B0-3848-E718-E66B90F32B7C}"/>
                </a:ext>
              </a:extLst>
            </p:cNvPr>
            <p:cNvSpPr txBox="1"/>
            <p:nvPr/>
          </p:nvSpPr>
          <p:spPr>
            <a:xfrm>
              <a:off x="6174168" y="2626392"/>
              <a:ext cx="167300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Bahnschrift Condensed" panose="020B0502040204020203" pitchFamily="34" charset="0"/>
                </a:rPr>
                <a:t>Edge feature shoes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2A4E44A-74F6-30AD-D84F-43197211FCE2}"/>
                </a:ext>
              </a:extLst>
            </p:cNvPr>
            <p:cNvSpPr txBox="1"/>
            <p:nvPr/>
          </p:nvSpPr>
          <p:spPr>
            <a:xfrm>
              <a:off x="7993878" y="2049163"/>
              <a:ext cx="6131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Bahnschrift Condensed" panose="020B0502040204020203" pitchFamily="34" charset="0"/>
                </a:rPr>
                <a:t>;…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2966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9"/>
          <p:cNvSpPr/>
          <p:nvPr/>
        </p:nvSpPr>
        <p:spPr>
          <a:xfrm>
            <a:off x="3979101" y="570155"/>
            <a:ext cx="4390348" cy="39874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ahnschrift Condensed" panose="020B0502040204020203" pitchFamily="34" charset="0"/>
              <a:sym typeface="Arial"/>
            </a:endParaRPr>
          </a:p>
        </p:txBody>
      </p:sp>
      <p:grpSp>
        <p:nvGrpSpPr>
          <p:cNvPr id="275" name="Google Shape;275;p9"/>
          <p:cNvGrpSpPr/>
          <p:nvPr/>
        </p:nvGrpSpPr>
        <p:grpSpPr>
          <a:xfrm>
            <a:off x="6553661" y="1052975"/>
            <a:ext cx="981204" cy="3294529"/>
            <a:chOff x="4660316" y="1091650"/>
            <a:chExt cx="981204" cy="3294529"/>
          </a:xfrm>
        </p:grpSpPr>
        <p:sp>
          <p:nvSpPr>
            <p:cNvPr id="276" name="Google Shape;276;p9"/>
            <p:cNvSpPr/>
            <p:nvPr/>
          </p:nvSpPr>
          <p:spPr>
            <a:xfrm>
              <a:off x="5362374" y="1447427"/>
              <a:ext cx="236119" cy="167248"/>
            </a:xfrm>
            <a:custGeom>
              <a:avLst/>
              <a:gdLst/>
              <a:ahLst/>
              <a:cxnLst/>
              <a:rect l="l" t="t" r="r" b="b"/>
              <a:pathLst>
                <a:path w="12212" h="8650" extrusionOk="0">
                  <a:moveTo>
                    <a:pt x="373" y="1"/>
                  </a:moveTo>
                  <a:cubicBezTo>
                    <a:pt x="306" y="1"/>
                    <a:pt x="211" y="60"/>
                    <a:pt x="126" y="157"/>
                  </a:cubicBezTo>
                  <a:cubicBezTo>
                    <a:pt x="32" y="283"/>
                    <a:pt x="1" y="424"/>
                    <a:pt x="63" y="486"/>
                  </a:cubicBezTo>
                  <a:cubicBezTo>
                    <a:pt x="800" y="1317"/>
                    <a:pt x="1552" y="2007"/>
                    <a:pt x="2289" y="2649"/>
                  </a:cubicBezTo>
                  <a:cubicBezTo>
                    <a:pt x="3308" y="3559"/>
                    <a:pt x="4201" y="4436"/>
                    <a:pt x="4875" y="5424"/>
                  </a:cubicBezTo>
                  <a:cubicBezTo>
                    <a:pt x="4954" y="5549"/>
                    <a:pt x="5126" y="5549"/>
                    <a:pt x="5220" y="5643"/>
                  </a:cubicBezTo>
                  <a:cubicBezTo>
                    <a:pt x="5832" y="6302"/>
                    <a:pt x="6349" y="6976"/>
                    <a:pt x="7007" y="7399"/>
                  </a:cubicBezTo>
                  <a:cubicBezTo>
                    <a:pt x="8061" y="8078"/>
                    <a:pt x="8903" y="8650"/>
                    <a:pt x="9862" y="8650"/>
                  </a:cubicBezTo>
                  <a:cubicBezTo>
                    <a:pt x="9944" y="8650"/>
                    <a:pt x="10027" y="8646"/>
                    <a:pt x="10111" y="8637"/>
                  </a:cubicBezTo>
                  <a:cubicBezTo>
                    <a:pt x="10471" y="8606"/>
                    <a:pt x="10847" y="8590"/>
                    <a:pt x="11224" y="8418"/>
                  </a:cubicBezTo>
                  <a:cubicBezTo>
                    <a:pt x="11600" y="8261"/>
                    <a:pt x="11960" y="7979"/>
                    <a:pt x="12211" y="7430"/>
                  </a:cubicBezTo>
                  <a:lnTo>
                    <a:pt x="12211" y="7383"/>
                  </a:lnTo>
                  <a:lnTo>
                    <a:pt x="12195" y="7367"/>
                  </a:lnTo>
                  <a:cubicBezTo>
                    <a:pt x="11929" y="7885"/>
                    <a:pt x="11568" y="8135"/>
                    <a:pt x="11192" y="8277"/>
                  </a:cubicBezTo>
                  <a:cubicBezTo>
                    <a:pt x="10816" y="8402"/>
                    <a:pt x="10455" y="8402"/>
                    <a:pt x="10111" y="8465"/>
                  </a:cubicBezTo>
                  <a:cubicBezTo>
                    <a:pt x="10009" y="8478"/>
                    <a:pt x="9909" y="8485"/>
                    <a:pt x="9810" y="8485"/>
                  </a:cubicBezTo>
                  <a:cubicBezTo>
                    <a:pt x="8669" y="8485"/>
                    <a:pt x="7668" y="7599"/>
                    <a:pt x="6427" y="6474"/>
                  </a:cubicBezTo>
                  <a:cubicBezTo>
                    <a:pt x="6223" y="6286"/>
                    <a:pt x="6114" y="5972"/>
                    <a:pt x="5941" y="5737"/>
                  </a:cubicBezTo>
                  <a:cubicBezTo>
                    <a:pt x="5471" y="5079"/>
                    <a:pt x="4907" y="4499"/>
                    <a:pt x="4437" y="3668"/>
                  </a:cubicBezTo>
                  <a:cubicBezTo>
                    <a:pt x="4060" y="3010"/>
                    <a:pt x="3292" y="2728"/>
                    <a:pt x="2775" y="2132"/>
                  </a:cubicBezTo>
                  <a:cubicBezTo>
                    <a:pt x="2117" y="1364"/>
                    <a:pt x="1411" y="549"/>
                    <a:pt x="424" y="16"/>
                  </a:cubicBezTo>
                  <a:cubicBezTo>
                    <a:pt x="410" y="6"/>
                    <a:pt x="393" y="1"/>
                    <a:pt x="373" y="1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277" name="Google Shape;277;p9"/>
            <p:cNvSpPr/>
            <p:nvPr/>
          </p:nvSpPr>
          <p:spPr>
            <a:xfrm>
              <a:off x="5346018" y="1471072"/>
              <a:ext cx="260945" cy="172294"/>
            </a:xfrm>
            <a:custGeom>
              <a:avLst/>
              <a:gdLst/>
              <a:ahLst/>
              <a:cxnLst/>
              <a:rect l="l" t="t" r="r" b="b"/>
              <a:pathLst>
                <a:path w="13496" h="8911" extrusionOk="0">
                  <a:moveTo>
                    <a:pt x="365" y="0"/>
                  </a:moveTo>
                  <a:cubicBezTo>
                    <a:pt x="305" y="0"/>
                    <a:pt x="211" y="60"/>
                    <a:pt x="126" y="157"/>
                  </a:cubicBezTo>
                  <a:cubicBezTo>
                    <a:pt x="32" y="282"/>
                    <a:pt x="0" y="439"/>
                    <a:pt x="63" y="486"/>
                  </a:cubicBezTo>
                  <a:cubicBezTo>
                    <a:pt x="721" y="1270"/>
                    <a:pt x="1442" y="1912"/>
                    <a:pt x="2148" y="2539"/>
                  </a:cubicBezTo>
                  <a:cubicBezTo>
                    <a:pt x="3120" y="3401"/>
                    <a:pt x="3997" y="4264"/>
                    <a:pt x="4687" y="5282"/>
                  </a:cubicBezTo>
                  <a:cubicBezTo>
                    <a:pt x="4765" y="5408"/>
                    <a:pt x="4953" y="5408"/>
                    <a:pt x="5047" y="5502"/>
                  </a:cubicBezTo>
                  <a:cubicBezTo>
                    <a:pt x="5674" y="6191"/>
                    <a:pt x="6239" y="6897"/>
                    <a:pt x="6960" y="7383"/>
                  </a:cubicBezTo>
                  <a:cubicBezTo>
                    <a:pt x="7602" y="7806"/>
                    <a:pt x="8214" y="8198"/>
                    <a:pt x="8856" y="8496"/>
                  </a:cubicBezTo>
                  <a:cubicBezTo>
                    <a:pt x="9414" y="8747"/>
                    <a:pt x="10009" y="8911"/>
                    <a:pt x="10620" y="8911"/>
                  </a:cubicBezTo>
                  <a:cubicBezTo>
                    <a:pt x="10695" y="8911"/>
                    <a:pt x="10771" y="8908"/>
                    <a:pt x="10847" y="8903"/>
                  </a:cubicBezTo>
                  <a:cubicBezTo>
                    <a:pt x="11317" y="8887"/>
                    <a:pt x="11803" y="8856"/>
                    <a:pt x="12273" y="8684"/>
                  </a:cubicBezTo>
                  <a:cubicBezTo>
                    <a:pt x="12728" y="8511"/>
                    <a:pt x="13182" y="8198"/>
                    <a:pt x="13496" y="7634"/>
                  </a:cubicBezTo>
                  <a:lnTo>
                    <a:pt x="13480" y="7586"/>
                  </a:lnTo>
                  <a:lnTo>
                    <a:pt x="13465" y="7571"/>
                  </a:lnTo>
                  <a:cubicBezTo>
                    <a:pt x="13151" y="8104"/>
                    <a:pt x="12697" y="8386"/>
                    <a:pt x="12242" y="8527"/>
                  </a:cubicBezTo>
                  <a:cubicBezTo>
                    <a:pt x="11772" y="8668"/>
                    <a:pt x="11317" y="8684"/>
                    <a:pt x="10863" y="8731"/>
                  </a:cubicBezTo>
                  <a:cubicBezTo>
                    <a:pt x="10765" y="8740"/>
                    <a:pt x="10668" y="8744"/>
                    <a:pt x="10572" y="8744"/>
                  </a:cubicBezTo>
                  <a:cubicBezTo>
                    <a:pt x="9842" y="8744"/>
                    <a:pt x="9131" y="8491"/>
                    <a:pt x="8480" y="8104"/>
                  </a:cubicBezTo>
                  <a:cubicBezTo>
                    <a:pt x="7728" y="7665"/>
                    <a:pt x="7038" y="7038"/>
                    <a:pt x="6301" y="6380"/>
                  </a:cubicBezTo>
                  <a:cubicBezTo>
                    <a:pt x="6082" y="6191"/>
                    <a:pt x="5972" y="5862"/>
                    <a:pt x="5784" y="5612"/>
                  </a:cubicBezTo>
                  <a:cubicBezTo>
                    <a:pt x="5283" y="4938"/>
                    <a:pt x="4718" y="4342"/>
                    <a:pt x="4248" y="3527"/>
                  </a:cubicBezTo>
                  <a:cubicBezTo>
                    <a:pt x="3872" y="2869"/>
                    <a:pt x="3120" y="2586"/>
                    <a:pt x="2618" y="2022"/>
                  </a:cubicBezTo>
                  <a:cubicBezTo>
                    <a:pt x="1991" y="1285"/>
                    <a:pt x="1348" y="502"/>
                    <a:pt x="408" y="16"/>
                  </a:cubicBezTo>
                  <a:cubicBezTo>
                    <a:pt x="397" y="5"/>
                    <a:pt x="383" y="0"/>
                    <a:pt x="365" y="0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278" name="Google Shape;278;p9"/>
            <p:cNvSpPr/>
            <p:nvPr/>
          </p:nvSpPr>
          <p:spPr>
            <a:xfrm>
              <a:off x="5329642" y="1494736"/>
              <a:ext cx="285810" cy="177631"/>
            </a:xfrm>
            <a:custGeom>
              <a:avLst/>
              <a:gdLst/>
              <a:ahLst/>
              <a:cxnLst/>
              <a:rect l="l" t="t" r="r" b="b"/>
              <a:pathLst>
                <a:path w="14782" h="9187" extrusionOk="0">
                  <a:moveTo>
                    <a:pt x="356" y="1"/>
                  </a:moveTo>
                  <a:cubicBezTo>
                    <a:pt x="297" y="1"/>
                    <a:pt x="202" y="71"/>
                    <a:pt x="126" y="171"/>
                  </a:cubicBezTo>
                  <a:cubicBezTo>
                    <a:pt x="32" y="297"/>
                    <a:pt x="1" y="438"/>
                    <a:pt x="48" y="485"/>
                  </a:cubicBezTo>
                  <a:cubicBezTo>
                    <a:pt x="644" y="1221"/>
                    <a:pt x="1302" y="1833"/>
                    <a:pt x="1992" y="2428"/>
                  </a:cubicBezTo>
                  <a:cubicBezTo>
                    <a:pt x="2932" y="3259"/>
                    <a:pt x="3778" y="4105"/>
                    <a:pt x="4515" y="5140"/>
                  </a:cubicBezTo>
                  <a:cubicBezTo>
                    <a:pt x="4593" y="5265"/>
                    <a:pt x="4766" y="5265"/>
                    <a:pt x="4860" y="5375"/>
                  </a:cubicBezTo>
                  <a:cubicBezTo>
                    <a:pt x="5518" y="6065"/>
                    <a:pt x="6114" y="6833"/>
                    <a:pt x="6929" y="7350"/>
                  </a:cubicBezTo>
                  <a:cubicBezTo>
                    <a:pt x="7650" y="7836"/>
                    <a:pt x="8355" y="8306"/>
                    <a:pt x="9139" y="8651"/>
                  </a:cubicBezTo>
                  <a:cubicBezTo>
                    <a:pt x="9858" y="8974"/>
                    <a:pt x="10646" y="9187"/>
                    <a:pt x="11439" y="9187"/>
                  </a:cubicBezTo>
                  <a:cubicBezTo>
                    <a:pt x="11492" y="9187"/>
                    <a:pt x="11546" y="9186"/>
                    <a:pt x="11600" y="9184"/>
                  </a:cubicBezTo>
                  <a:cubicBezTo>
                    <a:pt x="12180" y="9153"/>
                    <a:pt x="12775" y="9121"/>
                    <a:pt x="13324" y="8933"/>
                  </a:cubicBezTo>
                  <a:cubicBezTo>
                    <a:pt x="13888" y="8761"/>
                    <a:pt x="14406" y="8416"/>
                    <a:pt x="14782" y="7836"/>
                  </a:cubicBezTo>
                  <a:lnTo>
                    <a:pt x="14766" y="7789"/>
                  </a:lnTo>
                  <a:lnTo>
                    <a:pt x="14750" y="7773"/>
                  </a:lnTo>
                  <a:cubicBezTo>
                    <a:pt x="14374" y="8337"/>
                    <a:pt x="13841" y="8635"/>
                    <a:pt x="13293" y="8776"/>
                  </a:cubicBezTo>
                  <a:cubicBezTo>
                    <a:pt x="12744" y="8933"/>
                    <a:pt x="12180" y="8964"/>
                    <a:pt x="11616" y="8996"/>
                  </a:cubicBezTo>
                  <a:cubicBezTo>
                    <a:pt x="11528" y="9001"/>
                    <a:pt x="11440" y="9004"/>
                    <a:pt x="11352" y="9004"/>
                  </a:cubicBezTo>
                  <a:cubicBezTo>
                    <a:pt x="10406" y="9004"/>
                    <a:pt x="9471" y="8701"/>
                    <a:pt x="8653" y="8228"/>
                  </a:cubicBezTo>
                  <a:cubicBezTo>
                    <a:pt x="7760" y="7695"/>
                    <a:pt x="6976" y="7005"/>
                    <a:pt x="6192" y="6300"/>
                  </a:cubicBezTo>
                  <a:cubicBezTo>
                    <a:pt x="5941" y="6080"/>
                    <a:pt x="5816" y="5751"/>
                    <a:pt x="5612" y="5485"/>
                  </a:cubicBezTo>
                  <a:cubicBezTo>
                    <a:pt x="5079" y="4795"/>
                    <a:pt x="4515" y="4184"/>
                    <a:pt x="4045" y="3369"/>
                  </a:cubicBezTo>
                  <a:cubicBezTo>
                    <a:pt x="3669" y="2726"/>
                    <a:pt x="2948" y="2460"/>
                    <a:pt x="2462" y="1895"/>
                  </a:cubicBezTo>
                  <a:cubicBezTo>
                    <a:pt x="1866" y="1206"/>
                    <a:pt x="1271" y="453"/>
                    <a:pt x="393" y="14"/>
                  </a:cubicBezTo>
                  <a:cubicBezTo>
                    <a:pt x="383" y="5"/>
                    <a:pt x="371" y="1"/>
                    <a:pt x="356" y="1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279" name="Google Shape;279;p9"/>
            <p:cNvSpPr/>
            <p:nvPr/>
          </p:nvSpPr>
          <p:spPr>
            <a:xfrm>
              <a:off x="5312977" y="1518381"/>
              <a:ext cx="310965" cy="182735"/>
            </a:xfrm>
            <a:custGeom>
              <a:avLst/>
              <a:gdLst/>
              <a:ahLst/>
              <a:cxnLst/>
              <a:rect l="l" t="t" r="r" b="b"/>
              <a:pathLst>
                <a:path w="16083" h="9451" extrusionOk="0">
                  <a:moveTo>
                    <a:pt x="358" y="0"/>
                  </a:moveTo>
                  <a:cubicBezTo>
                    <a:pt x="302" y="0"/>
                    <a:pt x="217" y="70"/>
                    <a:pt x="142" y="171"/>
                  </a:cubicBezTo>
                  <a:cubicBezTo>
                    <a:pt x="48" y="296"/>
                    <a:pt x="1" y="437"/>
                    <a:pt x="48" y="484"/>
                  </a:cubicBezTo>
                  <a:cubicBezTo>
                    <a:pt x="581" y="1158"/>
                    <a:pt x="1192" y="1738"/>
                    <a:pt x="1850" y="2318"/>
                  </a:cubicBezTo>
                  <a:cubicBezTo>
                    <a:pt x="2744" y="3102"/>
                    <a:pt x="3590" y="3948"/>
                    <a:pt x="4343" y="4998"/>
                  </a:cubicBezTo>
                  <a:cubicBezTo>
                    <a:pt x="4421" y="5124"/>
                    <a:pt x="4609" y="5139"/>
                    <a:pt x="4703" y="5234"/>
                  </a:cubicBezTo>
                  <a:cubicBezTo>
                    <a:pt x="5377" y="5955"/>
                    <a:pt x="6020" y="6754"/>
                    <a:pt x="6913" y="7350"/>
                  </a:cubicBezTo>
                  <a:cubicBezTo>
                    <a:pt x="7697" y="7867"/>
                    <a:pt x="8528" y="8415"/>
                    <a:pt x="9437" y="8807"/>
                  </a:cubicBezTo>
                  <a:cubicBezTo>
                    <a:pt x="10334" y="9203"/>
                    <a:pt x="11320" y="9451"/>
                    <a:pt x="12294" y="9451"/>
                  </a:cubicBezTo>
                  <a:cubicBezTo>
                    <a:pt x="12324" y="9451"/>
                    <a:pt x="12354" y="9450"/>
                    <a:pt x="12384" y="9450"/>
                  </a:cubicBezTo>
                  <a:cubicBezTo>
                    <a:pt x="13747" y="9434"/>
                    <a:pt x="15189" y="9246"/>
                    <a:pt x="16083" y="8039"/>
                  </a:cubicBezTo>
                  <a:lnTo>
                    <a:pt x="16083" y="7992"/>
                  </a:lnTo>
                  <a:lnTo>
                    <a:pt x="16051" y="7977"/>
                  </a:lnTo>
                  <a:cubicBezTo>
                    <a:pt x="15612" y="8556"/>
                    <a:pt x="15017" y="8870"/>
                    <a:pt x="14374" y="9042"/>
                  </a:cubicBezTo>
                  <a:cubicBezTo>
                    <a:pt x="13732" y="9215"/>
                    <a:pt x="13058" y="9230"/>
                    <a:pt x="12384" y="9262"/>
                  </a:cubicBezTo>
                  <a:cubicBezTo>
                    <a:pt x="12298" y="9266"/>
                    <a:pt x="12211" y="9268"/>
                    <a:pt x="12125" y="9268"/>
                  </a:cubicBezTo>
                  <a:cubicBezTo>
                    <a:pt x="10986" y="9268"/>
                    <a:pt x="9834" y="8891"/>
                    <a:pt x="8872" y="8337"/>
                  </a:cubicBezTo>
                  <a:cubicBezTo>
                    <a:pt x="7807" y="7741"/>
                    <a:pt x="6929" y="6973"/>
                    <a:pt x="6082" y="6221"/>
                  </a:cubicBezTo>
                  <a:cubicBezTo>
                    <a:pt x="5832" y="5986"/>
                    <a:pt x="5691" y="5641"/>
                    <a:pt x="5471" y="5375"/>
                  </a:cubicBezTo>
                  <a:cubicBezTo>
                    <a:pt x="4907" y="4638"/>
                    <a:pt x="4327" y="4027"/>
                    <a:pt x="3872" y="3212"/>
                  </a:cubicBezTo>
                  <a:cubicBezTo>
                    <a:pt x="3496" y="2569"/>
                    <a:pt x="2775" y="2318"/>
                    <a:pt x="2321" y="1785"/>
                  </a:cubicBezTo>
                  <a:cubicBezTo>
                    <a:pt x="1756" y="1111"/>
                    <a:pt x="1192" y="406"/>
                    <a:pt x="393" y="14"/>
                  </a:cubicBezTo>
                  <a:cubicBezTo>
                    <a:pt x="383" y="5"/>
                    <a:pt x="371" y="0"/>
                    <a:pt x="358" y="0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280" name="Google Shape;280;p9"/>
            <p:cNvSpPr/>
            <p:nvPr/>
          </p:nvSpPr>
          <p:spPr>
            <a:xfrm>
              <a:off x="5296311" y="1542007"/>
              <a:ext cx="336429" cy="187898"/>
            </a:xfrm>
            <a:custGeom>
              <a:avLst/>
              <a:gdLst/>
              <a:ahLst/>
              <a:cxnLst/>
              <a:rect l="l" t="t" r="r" b="b"/>
              <a:pathLst>
                <a:path w="17400" h="9718" extrusionOk="0">
                  <a:moveTo>
                    <a:pt x="357" y="1"/>
                  </a:moveTo>
                  <a:cubicBezTo>
                    <a:pt x="302" y="1"/>
                    <a:pt x="217" y="71"/>
                    <a:pt x="142" y="171"/>
                  </a:cubicBezTo>
                  <a:cubicBezTo>
                    <a:pt x="48" y="297"/>
                    <a:pt x="1" y="422"/>
                    <a:pt x="32" y="469"/>
                  </a:cubicBezTo>
                  <a:cubicBezTo>
                    <a:pt x="518" y="1112"/>
                    <a:pt x="1082" y="1645"/>
                    <a:pt x="1709" y="2193"/>
                  </a:cubicBezTo>
                  <a:cubicBezTo>
                    <a:pt x="2571" y="2946"/>
                    <a:pt x="3402" y="3776"/>
                    <a:pt x="4170" y="4858"/>
                  </a:cubicBezTo>
                  <a:cubicBezTo>
                    <a:pt x="4248" y="4983"/>
                    <a:pt x="4437" y="4999"/>
                    <a:pt x="4546" y="5109"/>
                  </a:cubicBezTo>
                  <a:cubicBezTo>
                    <a:pt x="5252" y="5845"/>
                    <a:pt x="5926" y="6692"/>
                    <a:pt x="6897" y="7334"/>
                  </a:cubicBezTo>
                  <a:cubicBezTo>
                    <a:pt x="7775" y="7914"/>
                    <a:pt x="8700" y="8526"/>
                    <a:pt x="9766" y="8980"/>
                  </a:cubicBezTo>
                  <a:cubicBezTo>
                    <a:pt x="10788" y="9438"/>
                    <a:pt x="11944" y="9718"/>
                    <a:pt x="13075" y="9718"/>
                  </a:cubicBezTo>
                  <a:cubicBezTo>
                    <a:pt x="13106" y="9718"/>
                    <a:pt x="13136" y="9717"/>
                    <a:pt x="13167" y="9717"/>
                  </a:cubicBezTo>
                  <a:cubicBezTo>
                    <a:pt x="14766" y="9717"/>
                    <a:pt x="16380" y="9482"/>
                    <a:pt x="17399" y="8244"/>
                  </a:cubicBezTo>
                  <a:lnTo>
                    <a:pt x="17399" y="8197"/>
                  </a:lnTo>
                  <a:lnTo>
                    <a:pt x="17368" y="8181"/>
                  </a:lnTo>
                  <a:cubicBezTo>
                    <a:pt x="16866" y="8777"/>
                    <a:pt x="16192" y="9106"/>
                    <a:pt x="15471" y="9294"/>
                  </a:cubicBezTo>
                  <a:cubicBezTo>
                    <a:pt x="14735" y="9482"/>
                    <a:pt x="13967" y="9513"/>
                    <a:pt x="13183" y="9529"/>
                  </a:cubicBezTo>
                  <a:cubicBezTo>
                    <a:pt x="13113" y="9531"/>
                    <a:pt x="13043" y="9532"/>
                    <a:pt x="12973" y="9532"/>
                  </a:cubicBezTo>
                  <a:cubicBezTo>
                    <a:pt x="11613" y="9532"/>
                    <a:pt x="10225" y="9104"/>
                    <a:pt x="9092" y="8463"/>
                  </a:cubicBezTo>
                  <a:cubicBezTo>
                    <a:pt x="7869" y="7789"/>
                    <a:pt x="6897" y="6943"/>
                    <a:pt x="5988" y="6143"/>
                  </a:cubicBezTo>
                  <a:cubicBezTo>
                    <a:pt x="5706" y="5892"/>
                    <a:pt x="5549" y="5532"/>
                    <a:pt x="5330" y="5250"/>
                  </a:cubicBezTo>
                  <a:cubicBezTo>
                    <a:pt x="4734" y="4497"/>
                    <a:pt x="4154" y="3870"/>
                    <a:pt x="3684" y="3071"/>
                  </a:cubicBezTo>
                  <a:cubicBezTo>
                    <a:pt x="3324" y="2428"/>
                    <a:pt x="2618" y="2193"/>
                    <a:pt x="2179" y="1676"/>
                  </a:cubicBezTo>
                  <a:cubicBezTo>
                    <a:pt x="1647" y="1018"/>
                    <a:pt x="1129" y="344"/>
                    <a:pt x="393" y="15"/>
                  </a:cubicBezTo>
                  <a:cubicBezTo>
                    <a:pt x="383" y="5"/>
                    <a:pt x="371" y="1"/>
                    <a:pt x="357" y="1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281" name="Google Shape;281;p9"/>
            <p:cNvSpPr/>
            <p:nvPr/>
          </p:nvSpPr>
          <p:spPr>
            <a:xfrm>
              <a:off x="5279646" y="1565458"/>
              <a:ext cx="361874" cy="193234"/>
            </a:xfrm>
            <a:custGeom>
              <a:avLst/>
              <a:gdLst/>
              <a:ahLst/>
              <a:cxnLst/>
              <a:rect l="l" t="t" r="r" b="b"/>
              <a:pathLst>
                <a:path w="18716" h="9994" extrusionOk="0">
                  <a:moveTo>
                    <a:pt x="355" y="1"/>
                  </a:moveTo>
                  <a:cubicBezTo>
                    <a:pt x="309" y="1"/>
                    <a:pt x="220" y="64"/>
                    <a:pt x="142" y="181"/>
                  </a:cubicBezTo>
                  <a:cubicBezTo>
                    <a:pt x="48" y="306"/>
                    <a:pt x="1" y="432"/>
                    <a:pt x="32" y="479"/>
                  </a:cubicBezTo>
                  <a:cubicBezTo>
                    <a:pt x="440" y="1074"/>
                    <a:pt x="972" y="1560"/>
                    <a:pt x="1552" y="2093"/>
                  </a:cubicBezTo>
                  <a:cubicBezTo>
                    <a:pt x="2383" y="2814"/>
                    <a:pt x="3214" y="3629"/>
                    <a:pt x="3998" y="4726"/>
                  </a:cubicBezTo>
                  <a:cubicBezTo>
                    <a:pt x="4092" y="4852"/>
                    <a:pt x="4280" y="4868"/>
                    <a:pt x="4389" y="4977"/>
                  </a:cubicBezTo>
                  <a:cubicBezTo>
                    <a:pt x="5110" y="5745"/>
                    <a:pt x="5847" y="6623"/>
                    <a:pt x="6897" y="7344"/>
                  </a:cubicBezTo>
                  <a:cubicBezTo>
                    <a:pt x="7838" y="7971"/>
                    <a:pt x="8872" y="8645"/>
                    <a:pt x="10079" y="9162"/>
                  </a:cubicBezTo>
                  <a:cubicBezTo>
                    <a:pt x="11259" y="9668"/>
                    <a:pt x="12588" y="9994"/>
                    <a:pt x="13891" y="9994"/>
                  </a:cubicBezTo>
                  <a:cubicBezTo>
                    <a:pt x="13921" y="9994"/>
                    <a:pt x="13952" y="9993"/>
                    <a:pt x="13982" y="9993"/>
                  </a:cubicBezTo>
                  <a:cubicBezTo>
                    <a:pt x="15785" y="9993"/>
                    <a:pt x="17587" y="9742"/>
                    <a:pt x="18716" y="8457"/>
                  </a:cubicBezTo>
                  <a:lnTo>
                    <a:pt x="18716" y="8410"/>
                  </a:lnTo>
                  <a:lnTo>
                    <a:pt x="18684" y="8394"/>
                  </a:lnTo>
                  <a:cubicBezTo>
                    <a:pt x="17540" y="9633"/>
                    <a:pt x="15753" y="9789"/>
                    <a:pt x="13982" y="9805"/>
                  </a:cubicBezTo>
                  <a:cubicBezTo>
                    <a:pt x="13911" y="9807"/>
                    <a:pt x="13841" y="9808"/>
                    <a:pt x="13770" y="9808"/>
                  </a:cubicBezTo>
                  <a:cubicBezTo>
                    <a:pt x="12207" y="9808"/>
                    <a:pt x="10616" y="9318"/>
                    <a:pt x="9311" y="8598"/>
                  </a:cubicBezTo>
                  <a:cubicBezTo>
                    <a:pt x="7932" y="7861"/>
                    <a:pt x="6850" y="6921"/>
                    <a:pt x="5894" y="6074"/>
                  </a:cubicBezTo>
                  <a:cubicBezTo>
                    <a:pt x="5596" y="5824"/>
                    <a:pt x="5424" y="5447"/>
                    <a:pt x="5189" y="5150"/>
                  </a:cubicBezTo>
                  <a:cubicBezTo>
                    <a:pt x="4562" y="4366"/>
                    <a:pt x="3966" y="3723"/>
                    <a:pt x="3512" y="2924"/>
                  </a:cubicBezTo>
                  <a:cubicBezTo>
                    <a:pt x="3151" y="2281"/>
                    <a:pt x="2446" y="2062"/>
                    <a:pt x="2038" y="1560"/>
                  </a:cubicBezTo>
                  <a:cubicBezTo>
                    <a:pt x="1521" y="933"/>
                    <a:pt x="1051" y="306"/>
                    <a:pt x="377" y="9"/>
                  </a:cubicBezTo>
                  <a:cubicBezTo>
                    <a:pt x="372" y="3"/>
                    <a:pt x="364" y="1"/>
                    <a:pt x="355" y="1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282" name="Google Shape;282;p9"/>
            <p:cNvSpPr/>
            <p:nvPr/>
          </p:nvSpPr>
          <p:spPr>
            <a:xfrm>
              <a:off x="5327129" y="2051775"/>
              <a:ext cx="166204" cy="425757"/>
            </a:xfrm>
            <a:custGeom>
              <a:avLst/>
              <a:gdLst/>
              <a:ahLst/>
              <a:cxnLst/>
              <a:rect l="l" t="t" r="r" b="b"/>
              <a:pathLst>
                <a:path w="8596" h="22020" extrusionOk="0">
                  <a:moveTo>
                    <a:pt x="3219" y="6790"/>
                  </a:moveTo>
                  <a:cubicBezTo>
                    <a:pt x="3172" y="7683"/>
                    <a:pt x="3033" y="8573"/>
                    <a:pt x="2832" y="9453"/>
                  </a:cubicBezTo>
                  <a:lnTo>
                    <a:pt x="2832" y="9453"/>
                  </a:lnTo>
                  <a:cubicBezTo>
                    <a:pt x="2689" y="9258"/>
                    <a:pt x="2541" y="9068"/>
                    <a:pt x="2388" y="8883"/>
                  </a:cubicBezTo>
                  <a:cubicBezTo>
                    <a:pt x="2334" y="8817"/>
                    <a:pt x="2256" y="8772"/>
                    <a:pt x="2162" y="8745"/>
                  </a:cubicBezTo>
                  <a:lnTo>
                    <a:pt x="2162" y="8745"/>
                  </a:lnTo>
                  <a:cubicBezTo>
                    <a:pt x="2445" y="8054"/>
                    <a:pt x="2807" y="7408"/>
                    <a:pt x="3219" y="6790"/>
                  </a:cubicBezTo>
                  <a:close/>
                  <a:moveTo>
                    <a:pt x="3835" y="0"/>
                  </a:moveTo>
                  <a:cubicBezTo>
                    <a:pt x="3339" y="0"/>
                    <a:pt x="2646" y="233"/>
                    <a:pt x="2560" y="576"/>
                  </a:cubicBezTo>
                  <a:cubicBezTo>
                    <a:pt x="1698" y="3711"/>
                    <a:pt x="711" y="6799"/>
                    <a:pt x="53" y="9981"/>
                  </a:cubicBezTo>
                  <a:cubicBezTo>
                    <a:pt x="0" y="10207"/>
                    <a:pt x="209" y="10305"/>
                    <a:pt x="500" y="10310"/>
                  </a:cubicBezTo>
                  <a:lnTo>
                    <a:pt x="500" y="10310"/>
                  </a:lnTo>
                  <a:cubicBezTo>
                    <a:pt x="411" y="11520"/>
                    <a:pt x="825" y="12698"/>
                    <a:pt x="1381" y="13860"/>
                  </a:cubicBezTo>
                  <a:lnTo>
                    <a:pt x="1381" y="13860"/>
                  </a:lnTo>
                  <a:cubicBezTo>
                    <a:pt x="1284" y="14100"/>
                    <a:pt x="1186" y="14337"/>
                    <a:pt x="1087" y="14573"/>
                  </a:cubicBezTo>
                  <a:cubicBezTo>
                    <a:pt x="1005" y="14773"/>
                    <a:pt x="1200" y="14856"/>
                    <a:pt x="1490" y="14856"/>
                  </a:cubicBezTo>
                  <a:cubicBezTo>
                    <a:pt x="1604" y="14856"/>
                    <a:pt x="1734" y="14843"/>
                    <a:pt x="1867" y="14819"/>
                  </a:cubicBezTo>
                  <a:lnTo>
                    <a:pt x="1867" y="14819"/>
                  </a:lnTo>
                  <a:cubicBezTo>
                    <a:pt x="2237" y="15524"/>
                    <a:pt x="2624" y="16225"/>
                    <a:pt x="2944" y="16926"/>
                  </a:cubicBezTo>
                  <a:lnTo>
                    <a:pt x="2944" y="16926"/>
                  </a:lnTo>
                  <a:cubicBezTo>
                    <a:pt x="3128" y="17573"/>
                    <a:pt x="3347" y="18215"/>
                    <a:pt x="3595" y="18852"/>
                  </a:cubicBezTo>
                  <a:cubicBezTo>
                    <a:pt x="3666" y="19034"/>
                    <a:pt x="3888" y="19110"/>
                    <a:pt x="4153" y="19110"/>
                  </a:cubicBezTo>
                  <a:cubicBezTo>
                    <a:pt x="4710" y="19110"/>
                    <a:pt x="5456" y="18775"/>
                    <a:pt x="5382" y="18382"/>
                  </a:cubicBezTo>
                  <a:cubicBezTo>
                    <a:pt x="5379" y="18367"/>
                    <a:pt x="5376" y="18352"/>
                    <a:pt x="5373" y="18338"/>
                  </a:cubicBezTo>
                  <a:lnTo>
                    <a:pt x="5373" y="18338"/>
                  </a:lnTo>
                  <a:cubicBezTo>
                    <a:pt x="5589" y="18816"/>
                    <a:pt x="5801" y="19295"/>
                    <a:pt x="6009" y="19777"/>
                  </a:cubicBezTo>
                  <a:cubicBezTo>
                    <a:pt x="6197" y="20216"/>
                    <a:pt x="6808" y="21203"/>
                    <a:pt x="6730" y="21674"/>
                  </a:cubicBezTo>
                  <a:cubicBezTo>
                    <a:pt x="6693" y="21917"/>
                    <a:pt x="6939" y="22019"/>
                    <a:pt x="7258" y="22019"/>
                  </a:cubicBezTo>
                  <a:cubicBezTo>
                    <a:pt x="7759" y="22019"/>
                    <a:pt x="8444" y="21768"/>
                    <a:pt x="8501" y="21423"/>
                  </a:cubicBezTo>
                  <a:cubicBezTo>
                    <a:pt x="8595" y="20843"/>
                    <a:pt x="8125" y="20075"/>
                    <a:pt x="7905" y="19573"/>
                  </a:cubicBezTo>
                  <a:cubicBezTo>
                    <a:pt x="7357" y="18241"/>
                    <a:pt x="6730" y="16924"/>
                    <a:pt x="6103" y="15623"/>
                  </a:cubicBezTo>
                  <a:cubicBezTo>
                    <a:pt x="5905" y="15207"/>
                    <a:pt x="5707" y="14779"/>
                    <a:pt x="5507" y="14346"/>
                  </a:cubicBezTo>
                  <a:lnTo>
                    <a:pt x="5507" y="14346"/>
                  </a:lnTo>
                  <a:cubicBezTo>
                    <a:pt x="5770" y="12638"/>
                    <a:pt x="6011" y="10943"/>
                    <a:pt x="5789" y="9197"/>
                  </a:cubicBezTo>
                  <a:cubicBezTo>
                    <a:pt x="5764" y="9002"/>
                    <a:pt x="5601" y="8930"/>
                    <a:pt x="5384" y="8930"/>
                  </a:cubicBezTo>
                  <a:cubicBezTo>
                    <a:pt x="5157" y="8930"/>
                    <a:pt x="4870" y="9010"/>
                    <a:pt x="4621" y="9111"/>
                  </a:cubicBezTo>
                  <a:lnTo>
                    <a:pt x="4621" y="9111"/>
                  </a:lnTo>
                  <a:cubicBezTo>
                    <a:pt x="4969" y="7556"/>
                    <a:pt x="5126" y="5971"/>
                    <a:pt x="4959" y="4385"/>
                  </a:cubicBezTo>
                  <a:cubicBezTo>
                    <a:pt x="4939" y="4195"/>
                    <a:pt x="4786" y="4125"/>
                    <a:pt x="4577" y="4125"/>
                  </a:cubicBezTo>
                  <a:cubicBezTo>
                    <a:pt x="4114" y="4125"/>
                    <a:pt x="3380" y="4474"/>
                    <a:pt x="3250" y="4636"/>
                  </a:cubicBezTo>
                  <a:cubicBezTo>
                    <a:pt x="3181" y="4717"/>
                    <a:pt x="3112" y="4798"/>
                    <a:pt x="3044" y="4879"/>
                  </a:cubicBezTo>
                  <a:lnTo>
                    <a:pt x="3044" y="4879"/>
                  </a:lnTo>
                  <a:cubicBezTo>
                    <a:pt x="3472" y="3361"/>
                    <a:pt x="3920" y="1849"/>
                    <a:pt x="4332" y="325"/>
                  </a:cubicBezTo>
                  <a:cubicBezTo>
                    <a:pt x="4393" y="98"/>
                    <a:pt x="4155" y="0"/>
                    <a:pt x="3835" y="0"/>
                  </a:cubicBezTo>
                  <a:close/>
                </a:path>
              </a:pathLst>
            </a:custGeom>
            <a:solidFill>
              <a:srgbClr val="BBBD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283" name="Google Shape;283;p9"/>
            <p:cNvSpPr/>
            <p:nvPr/>
          </p:nvSpPr>
          <p:spPr>
            <a:xfrm>
              <a:off x="4950648" y="1095246"/>
              <a:ext cx="381209" cy="189792"/>
            </a:xfrm>
            <a:custGeom>
              <a:avLst/>
              <a:gdLst/>
              <a:ahLst/>
              <a:cxnLst/>
              <a:rect l="l" t="t" r="r" b="b"/>
              <a:pathLst>
                <a:path w="19716" h="9816" extrusionOk="0">
                  <a:moveTo>
                    <a:pt x="9880" y="1"/>
                  </a:moveTo>
                  <a:cubicBezTo>
                    <a:pt x="4949" y="1"/>
                    <a:pt x="82" y="2822"/>
                    <a:pt x="1657" y="8561"/>
                  </a:cubicBezTo>
                  <a:cubicBezTo>
                    <a:pt x="1751" y="8937"/>
                    <a:pt x="1892" y="9314"/>
                    <a:pt x="2033" y="9674"/>
                  </a:cubicBezTo>
                  <a:cubicBezTo>
                    <a:pt x="2076" y="9773"/>
                    <a:pt x="2164" y="9816"/>
                    <a:pt x="2248" y="9816"/>
                  </a:cubicBezTo>
                  <a:cubicBezTo>
                    <a:pt x="2377" y="9816"/>
                    <a:pt x="2497" y="9716"/>
                    <a:pt x="2441" y="9564"/>
                  </a:cubicBezTo>
                  <a:cubicBezTo>
                    <a:pt x="1" y="3420"/>
                    <a:pt x="4893" y="432"/>
                    <a:pt x="9867" y="432"/>
                  </a:cubicBezTo>
                  <a:cubicBezTo>
                    <a:pt x="14512" y="432"/>
                    <a:pt x="19227" y="3036"/>
                    <a:pt x="18115" y="8107"/>
                  </a:cubicBezTo>
                  <a:cubicBezTo>
                    <a:pt x="18087" y="8266"/>
                    <a:pt x="18216" y="8370"/>
                    <a:pt x="18338" y="8370"/>
                  </a:cubicBezTo>
                  <a:cubicBezTo>
                    <a:pt x="18419" y="8370"/>
                    <a:pt x="18497" y="8323"/>
                    <a:pt x="18522" y="8216"/>
                  </a:cubicBezTo>
                  <a:cubicBezTo>
                    <a:pt x="19716" y="2771"/>
                    <a:pt x="14767" y="1"/>
                    <a:pt x="9880" y="1"/>
                  </a:cubicBezTo>
                  <a:close/>
                </a:path>
              </a:pathLst>
            </a:custGeom>
            <a:solidFill>
              <a:srgbClr val="EB1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284" name="Google Shape;284;p9"/>
            <p:cNvSpPr/>
            <p:nvPr/>
          </p:nvSpPr>
          <p:spPr>
            <a:xfrm>
              <a:off x="4951769" y="2694521"/>
              <a:ext cx="474732" cy="1691658"/>
            </a:xfrm>
            <a:custGeom>
              <a:avLst/>
              <a:gdLst/>
              <a:ahLst/>
              <a:cxnLst/>
              <a:rect l="l" t="t" r="r" b="b"/>
              <a:pathLst>
                <a:path w="24553" h="87492" extrusionOk="0">
                  <a:moveTo>
                    <a:pt x="16503" y="56647"/>
                  </a:moveTo>
                  <a:cubicBezTo>
                    <a:pt x="16903" y="56647"/>
                    <a:pt x="17271" y="56734"/>
                    <a:pt x="16975" y="57067"/>
                  </a:cubicBezTo>
                  <a:cubicBezTo>
                    <a:pt x="16552" y="57552"/>
                    <a:pt x="15706" y="57568"/>
                    <a:pt x="15126" y="57584"/>
                  </a:cubicBezTo>
                  <a:cubicBezTo>
                    <a:pt x="15072" y="57586"/>
                    <a:pt x="15019" y="57588"/>
                    <a:pt x="14966" y="57588"/>
                  </a:cubicBezTo>
                  <a:cubicBezTo>
                    <a:pt x="14710" y="57588"/>
                    <a:pt x="14463" y="57557"/>
                    <a:pt x="14217" y="57505"/>
                  </a:cubicBezTo>
                  <a:cubicBezTo>
                    <a:pt x="14499" y="57380"/>
                    <a:pt x="14765" y="57223"/>
                    <a:pt x="15047" y="57082"/>
                  </a:cubicBezTo>
                  <a:cubicBezTo>
                    <a:pt x="15298" y="56941"/>
                    <a:pt x="15565" y="56831"/>
                    <a:pt x="15831" y="56722"/>
                  </a:cubicBezTo>
                  <a:cubicBezTo>
                    <a:pt x="15928" y="56689"/>
                    <a:pt x="16223" y="56647"/>
                    <a:pt x="16503" y="56647"/>
                  </a:cubicBezTo>
                  <a:close/>
                  <a:moveTo>
                    <a:pt x="14483" y="61690"/>
                  </a:moveTo>
                  <a:cubicBezTo>
                    <a:pt x="15988" y="65217"/>
                    <a:pt x="16521" y="69293"/>
                    <a:pt x="15878" y="73054"/>
                  </a:cubicBezTo>
                  <a:cubicBezTo>
                    <a:pt x="15627" y="74465"/>
                    <a:pt x="15314" y="75938"/>
                    <a:pt x="14671" y="77224"/>
                  </a:cubicBezTo>
                  <a:cubicBezTo>
                    <a:pt x="14452" y="77663"/>
                    <a:pt x="14154" y="78196"/>
                    <a:pt x="13652" y="78321"/>
                  </a:cubicBezTo>
                  <a:cubicBezTo>
                    <a:pt x="13603" y="78334"/>
                    <a:pt x="13554" y="78341"/>
                    <a:pt x="13505" y="78341"/>
                  </a:cubicBezTo>
                  <a:cubicBezTo>
                    <a:pt x="12988" y="78341"/>
                    <a:pt x="12547" y="77620"/>
                    <a:pt x="12289" y="77161"/>
                  </a:cubicBezTo>
                  <a:cubicBezTo>
                    <a:pt x="12179" y="75860"/>
                    <a:pt x="12101" y="74559"/>
                    <a:pt x="12116" y="73274"/>
                  </a:cubicBezTo>
                  <a:lnTo>
                    <a:pt x="12116" y="73274"/>
                  </a:lnTo>
                  <a:lnTo>
                    <a:pt x="12148" y="73289"/>
                  </a:lnTo>
                  <a:cubicBezTo>
                    <a:pt x="12408" y="73371"/>
                    <a:pt x="12652" y="73408"/>
                    <a:pt x="12883" y="73408"/>
                  </a:cubicBezTo>
                  <a:cubicBezTo>
                    <a:pt x="15054" y="73408"/>
                    <a:pt x="15928" y="70061"/>
                    <a:pt x="15956" y="68289"/>
                  </a:cubicBezTo>
                  <a:cubicBezTo>
                    <a:pt x="15964" y="68150"/>
                    <a:pt x="15865" y="68084"/>
                    <a:pt x="15763" y="68084"/>
                  </a:cubicBezTo>
                  <a:cubicBezTo>
                    <a:pt x="15658" y="68084"/>
                    <a:pt x="15549" y="68154"/>
                    <a:pt x="15549" y="68289"/>
                  </a:cubicBezTo>
                  <a:cubicBezTo>
                    <a:pt x="15520" y="69827"/>
                    <a:pt x="14793" y="72983"/>
                    <a:pt x="12874" y="72983"/>
                  </a:cubicBezTo>
                  <a:cubicBezTo>
                    <a:pt x="12681" y="72983"/>
                    <a:pt x="12475" y="72951"/>
                    <a:pt x="12257" y="72882"/>
                  </a:cubicBezTo>
                  <a:cubicBezTo>
                    <a:pt x="12244" y="72877"/>
                    <a:pt x="12230" y="72875"/>
                    <a:pt x="12216" y="72875"/>
                  </a:cubicBezTo>
                  <a:cubicBezTo>
                    <a:pt x="12183" y="72875"/>
                    <a:pt x="12150" y="72887"/>
                    <a:pt x="12116" y="72898"/>
                  </a:cubicBezTo>
                  <a:cubicBezTo>
                    <a:pt x="12148" y="71863"/>
                    <a:pt x="12210" y="70844"/>
                    <a:pt x="12351" y="69810"/>
                  </a:cubicBezTo>
                  <a:cubicBezTo>
                    <a:pt x="12649" y="67741"/>
                    <a:pt x="13166" y="65703"/>
                    <a:pt x="13793" y="63712"/>
                  </a:cubicBezTo>
                  <a:cubicBezTo>
                    <a:pt x="13997" y="63054"/>
                    <a:pt x="14232" y="62364"/>
                    <a:pt x="14483" y="61690"/>
                  </a:cubicBezTo>
                  <a:close/>
                  <a:moveTo>
                    <a:pt x="12408" y="0"/>
                  </a:moveTo>
                  <a:cubicBezTo>
                    <a:pt x="12304" y="0"/>
                    <a:pt x="12202" y="67"/>
                    <a:pt x="12210" y="200"/>
                  </a:cubicBezTo>
                  <a:cubicBezTo>
                    <a:pt x="12430" y="5420"/>
                    <a:pt x="11991" y="10624"/>
                    <a:pt x="11568" y="15827"/>
                  </a:cubicBezTo>
                  <a:cubicBezTo>
                    <a:pt x="11348" y="18523"/>
                    <a:pt x="11144" y="21219"/>
                    <a:pt x="11035" y="23915"/>
                  </a:cubicBezTo>
                  <a:cubicBezTo>
                    <a:pt x="10909" y="26611"/>
                    <a:pt x="10956" y="29307"/>
                    <a:pt x="10847" y="32019"/>
                  </a:cubicBezTo>
                  <a:cubicBezTo>
                    <a:pt x="10580" y="38430"/>
                    <a:pt x="9765" y="44794"/>
                    <a:pt x="9075" y="51173"/>
                  </a:cubicBezTo>
                  <a:cubicBezTo>
                    <a:pt x="9075" y="51157"/>
                    <a:pt x="9075" y="51126"/>
                    <a:pt x="9060" y="51110"/>
                  </a:cubicBezTo>
                  <a:cubicBezTo>
                    <a:pt x="9046" y="50991"/>
                    <a:pt x="8965" y="50950"/>
                    <a:pt x="8884" y="50950"/>
                  </a:cubicBezTo>
                  <a:cubicBezTo>
                    <a:pt x="8869" y="50950"/>
                    <a:pt x="8855" y="50951"/>
                    <a:pt x="8840" y="50954"/>
                  </a:cubicBezTo>
                  <a:cubicBezTo>
                    <a:pt x="8746" y="50813"/>
                    <a:pt x="8668" y="50656"/>
                    <a:pt x="8574" y="50499"/>
                  </a:cubicBezTo>
                  <a:cubicBezTo>
                    <a:pt x="8370" y="50123"/>
                    <a:pt x="8182" y="49731"/>
                    <a:pt x="7978" y="49339"/>
                  </a:cubicBezTo>
                  <a:cubicBezTo>
                    <a:pt x="7947" y="49292"/>
                    <a:pt x="7931" y="49229"/>
                    <a:pt x="7900" y="49182"/>
                  </a:cubicBezTo>
                  <a:cubicBezTo>
                    <a:pt x="7759" y="48540"/>
                    <a:pt x="7618" y="47897"/>
                    <a:pt x="7477" y="47239"/>
                  </a:cubicBezTo>
                  <a:cubicBezTo>
                    <a:pt x="6944" y="44605"/>
                    <a:pt x="6442" y="41972"/>
                    <a:pt x="5972" y="39323"/>
                  </a:cubicBezTo>
                  <a:cubicBezTo>
                    <a:pt x="5470" y="36533"/>
                    <a:pt x="5000" y="33727"/>
                    <a:pt x="4593" y="30922"/>
                  </a:cubicBezTo>
                  <a:cubicBezTo>
                    <a:pt x="4342" y="29229"/>
                    <a:pt x="3966" y="27411"/>
                    <a:pt x="4060" y="25687"/>
                  </a:cubicBezTo>
                  <a:cubicBezTo>
                    <a:pt x="4068" y="25553"/>
                    <a:pt x="3966" y="25487"/>
                    <a:pt x="3860" y="25487"/>
                  </a:cubicBezTo>
                  <a:cubicBezTo>
                    <a:pt x="3754" y="25487"/>
                    <a:pt x="3644" y="25553"/>
                    <a:pt x="3636" y="25687"/>
                  </a:cubicBezTo>
                  <a:cubicBezTo>
                    <a:pt x="3542" y="27442"/>
                    <a:pt x="3934" y="29307"/>
                    <a:pt x="4185" y="31047"/>
                  </a:cubicBezTo>
                  <a:cubicBezTo>
                    <a:pt x="4608" y="33994"/>
                    <a:pt x="5126" y="36941"/>
                    <a:pt x="5643" y="39872"/>
                  </a:cubicBezTo>
                  <a:cubicBezTo>
                    <a:pt x="6113" y="42442"/>
                    <a:pt x="6599" y="44997"/>
                    <a:pt x="7132" y="47568"/>
                  </a:cubicBezTo>
                  <a:cubicBezTo>
                    <a:pt x="7006" y="47317"/>
                    <a:pt x="6897" y="47066"/>
                    <a:pt x="6787" y="46816"/>
                  </a:cubicBezTo>
                  <a:cubicBezTo>
                    <a:pt x="5486" y="43947"/>
                    <a:pt x="3919" y="41330"/>
                    <a:pt x="3433" y="38163"/>
                  </a:cubicBezTo>
                  <a:cubicBezTo>
                    <a:pt x="2320" y="31047"/>
                    <a:pt x="329" y="23947"/>
                    <a:pt x="517" y="16705"/>
                  </a:cubicBezTo>
                  <a:cubicBezTo>
                    <a:pt x="517" y="16572"/>
                    <a:pt x="411" y="16505"/>
                    <a:pt x="306" y="16505"/>
                  </a:cubicBezTo>
                  <a:cubicBezTo>
                    <a:pt x="200" y="16505"/>
                    <a:pt x="94" y="16572"/>
                    <a:pt x="94" y="16705"/>
                  </a:cubicBezTo>
                  <a:cubicBezTo>
                    <a:pt x="0" y="20718"/>
                    <a:pt x="596" y="24699"/>
                    <a:pt x="1285" y="28649"/>
                  </a:cubicBezTo>
                  <a:cubicBezTo>
                    <a:pt x="1661" y="30765"/>
                    <a:pt x="2085" y="32881"/>
                    <a:pt x="2477" y="35013"/>
                  </a:cubicBezTo>
                  <a:cubicBezTo>
                    <a:pt x="2837" y="37035"/>
                    <a:pt x="3057" y="39104"/>
                    <a:pt x="3699" y="41079"/>
                  </a:cubicBezTo>
                  <a:cubicBezTo>
                    <a:pt x="4577" y="43822"/>
                    <a:pt x="6082" y="46392"/>
                    <a:pt x="7336" y="48979"/>
                  </a:cubicBezTo>
                  <a:cubicBezTo>
                    <a:pt x="7398" y="49104"/>
                    <a:pt x="7445" y="49214"/>
                    <a:pt x="7508" y="49339"/>
                  </a:cubicBezTo>
                  <a:cubicBezTo>
                    <a:pt x="7586" y="49715"/>
                    <a:pt x="7680" y="50091"/>
                    <a:pt x="7774" y="50468"/>
                  </a:cubicBezTo>
                  <a:cubicBezTo>
                    <a:pt x="7837" y="50687"/>
                    <a:pt x="7900" y="51267"/>
                    <a:pt x="8182" y="51361"/>
                  </a:cubicBezTo>
                  <a:cubicBezTo>
                    <a:pt x="8206" y="51369"/>
                    <a:pt x="8229" y="51373"/>
                    <a:pt x="8250" y="51373"/>
                  </a:cubicBezTo>
                  <a:cubicBezTo>
                    <a:pt x="8395" y="51373"/>
                    <a:pt x="8472" y="51202"/>
                    <a:pt x="8417" y="51079"/>
                  </a:cubicBezTo>
                  <a:lnTo>
                    <a:pt x="8417" y="51079"/>
                  </a:lnTo>
                  <a:cubicBezTo>
                    <a:pt x="8480" y="51173"/>
                    <a:pt x="8543" y="51267"/>
                    <a:pt x="8605" y="51361"/>
                  </a:cubicBezTo>
                  <a:cubicBezTo>
                    <a:pt x="8687" y="51464"/>
                    <a:pt x="8773" y="51507"/>
                    <a:pt x="8848" y="51507"/>
                  </a:cubicBezTo>
                  <a:cubicBezTo>
                    <a:pt x="8944" y="51507"/>
                    <a:pt x="9024" y="51436"/>
                    <a:pt x="9060" y="51330"/>
                  </a:cubicBezTo>
                  <a:lnTo>
                    <a:pt x="9060" y="51330"/>
                  </a:lnTo>
                  <a:cubicBezTo>
                    <a:pt x="8934" y="52411"/>
                    <a:pt x="8825" y="53477"/>
                    <a:pt x="8715" y="54559"/>
                  </a:cubicBezTo>
                  <a:cubicBezTo>
                    <a:pt x="8684" y="54590"/>
                    <a:pt x="8668" y="54621"/>
                    <a:pt x="8668" y="54653"/>
                  </a:cubicBezTo>
                  <a:cubicBezTo>
                    <a:pt x="8590" y="55060"/>
                    <a:pt x="8558" y="55421"/>
                    <a:pt x="8590" y="55766"/>
                  </a:cubicBezTo>
                  <a:cubicBezTo>
                    <a:pt x="8339" y="58540"/>
                    <a:pt x="8135" y="61330"/>
                    <a:pt x="8025" y="64104"/>
                  </a:cubicBezTo>
                  <a:cubicBezTo>
                    <a:pt x="8025" y="64238"/>
                    <a:pt x="8127" y="64304"/>
                    <a:pt x="8231" y="64304"/>
                  </a:cubicBezTo>
                  <a:cubicBezTo>
                    <a:pt x="8335" y="64304"/>
                    <a:pt x="8441" y="64238"/>
                    <a:pt x="8448" y="64104"/>
                  </a:cubicBezTo>
                  <a:cubicBezTo>
                    <a:pt x="8527" y="61690"/>
                    <a:pt x="8699" y="59277"/>
                    <a:pt x="8903" y="56878"/>
                  </a:cubicBezTo>
                  <a:cubicBezTo>
                    <a:pt x="9655" y="58383"/>
                    <a:pt x="11583" y="59136"/>
                    <a:pt x="13433" y="59198"/>
                  </a:cubicBezTo>
                  <a:cubicBezTo>
                    <a:pt x="13498" y="59200"/>
                    <a:pt x="13563" y="59201"/>
                    <a:pt x="13628" y="59201"/>
                  </a:cubicBezTo>
                  <a:cubicBezTo>
                    <a:pt x="14205" y="59201"/>
                    <a:pt x="14782" y="59139"/>
                    <a:pt x="15345" y="59026"/>
                  </a:cubicBezTo>
                  <a:lnTo>
                    <a:pt x="15345" y="59026"/>
                  </a:lnTo>
                  <a:cubicBezTo>
                    <a:pt x="15016" y="59543"/>
                    <a:pt x="14734" y="60107"/>
                    <a:pt x="14483" y="60672"/>
                  </a:cubicBezTo>
                  <a:lnTo>
                    <a:pt x="14467" y="60656"/>
                  </a:lnTo>
                  <a:cubicBezTo>
                    <a:pt x="14433" y="60583"/>
                    <a:pt x="14375" y="60552"/>
                    <a:pt x="14314" y="60552"/>
                  </a:cubicBezTo>
                  <a:cubicBezTo>
                    <a:pt x="14179" y="60552"/>
                    <a:pt x="14031" y="60703"/>
                    <a:pt x="14107" y="60875"/>
                  </a:cubicBezTo>
                  <a:cubicBezTo>
                    <a:pt x="14170" y="60985"/>
                    <a:pt x="14217" y="61079"/>
                    <a:pt x="14264" y="61189"/>
                  </a:cubicBezTo>
                  <a:cubicBezTo>
                    <a:pt x="14044" y="61722"/>
                    <a:pt x="13840" y="62270"/>
                    <a:pt x="13652" y="62788"/>
                  </a:cubicBezTo>
                  <a:cubicBezTo>
                    <a:pt x="12900" y="64951"/>
                    <a:pt x="12351" y="67208"/>
                    <a:pt x="11991" y="69465"/>
                  </a:cubicBezTo>
                  <a:cubicBezTo>
                    <a:pt x="11599" y="71941"/>
                    <a:pt x="11630" y="74434"/>
                    <a:pt x="11850" y="76926"/>
                  </a:cubicBezTo>
                  <a:cubicBezTo>
                    <a:pt x="11787" y="76989"/>
                    <a:pt x="11771" y="77067"/>
                    <a:pt x="11818" y="77161"/>
                  </a:cubicBezTo>
                  <a:cubicBezTo>
                    <a:pt x="11834" y="77192"/>
                    <a:pt x="11850" y="77224"/>
                    <a:pt x="11881" y="77271"/>
                  </a:cubicBezTo>
                  <a:cubicBezTo>
                    <a:pt x="11975" y="78384"/>
                    <a:pt x="12116" y="79481"/>
                    <a:pt x="12273" y="80594"/>
                  </a:cubicBezTo>
                  <a:cubicBezTo>
                    <a:pt x="11803" y="80594"/>
                    <a:pt x="11286" y="80625"/>
                    <a:pt x="10737" y="80672"/>
                  </a:cubicBezTo>
                  <a:cubicBezTo>
                    <a:pt x="10237" y="80709"/>
                    <a:pt x="9723" y="80746"/>
                    <a:pt x="9226" y="80746"/>
                  </a:cubicBezTo>
                  <a:cubicBezTo>
                    <a:pt x="7636" y="80746"/>
                    <a:pt x="6212" y="80373"/>
                    <a:pt x="5925" y="78462"/>
                  </a:cubicBezTo>
                  <a:cubicBezTo>
                    <a:pt x="5912" y="78355"/>
                    <a:pt x="5839" y="78309"/>
                    <a:pt x="5759" y="78309"/>
                  </a:cubicBezTo>
                  <a:cubicBezTo>
                    <a:pt x="5640" y="78309"/>
                    <a:pt x="5505" y="78412"/>
                    <a:pt x="5533" y="78572"/>
                  </a:cubicBezTo>
                  <a:cubicBezTo>
                    <a:pt x="5851" y="80736"/>
                    <a:pt x="7428" y="81126"/>
                    <a:pt x="9185" y="81126"/>
                  </a:cubicBezTo>
                  <a:cubicBezTo>
                    <a:pt x="9680" y="81126"/>
                    <a:pt x="10190" y="81095"/>
                    <a:pt x="10690" y="81064"/>
                  </a:cubicBezTo>
                  <a:cubicBezTo>
                    <a:pt x="11151" y="81038"/>
                    <a:pt x="11611" y="81013"/>
                    <a:pt x="12046" y="81013"/>
                  </a:cubicBezTo>
                  <a:cubicBezTo>
                    <a:pt x="12144" y="81013"/>
                    <a:pt x="12241" y="81014"/>
                    <a:pt x="12336" y="81017"/>
                  </a:cubicBezTo>
                  <a:cubicBezTo>
                    <a:pt x="12539" y="82490"/>
                    <a:pt x="12775" y="83964"/>
                    <a:pt x="12978" y="85421"/>
                  </a:cubicBezTo>
                  <a:cubicBezTo>
                    <a:pt x="11327" y="85990"/>
                    <a:pt x="9386" y="86665"/>
                    <a:pt x="7576" y="86665"/>
                  </a:cubicBezTo>
                  <a:cubicBezTo>
                    <a:pt x="6791" y="86665"/>
                    <a:pt x="6031" y="86538"/>
                    <a:pt x="5329" y="86221"/>
                  </a:cubicBezTo>
                  <a:cubicBezTo>
                    <a:pt x="4122" y="79293"/>
                    <a:pt x="6050" y="72396"/>
                    <a:pt x="8229" y="65829"/>
                  </a:cubicBezTo>
                  <a:cubicBezTo>
                    <a:pt x="8276" y="65677"/>
                    <a:pt x="8152" y="65577"/>
                    <a:pt x="8025" y="65577"/>
                  </a:cubicBezTo>
                  <a:cubicBezTo>
                    <a:pt x="7942" y="65577"/>
                    <a:pt x="7859" y="65620"/>
                    <a:pt x="7822" y="65719"/>
                  </a:cubicBezTo>
                  <a:cubicBezTo>
                    <a:pt x="5658" y="72255"/>
                    <a:pt x="3746" y="79089"/>
                    <a:pt x="4859" y="85970"/>
                  </a:cubicBezTo>
                  <a:cubicBezTo>
                    <a:pt x="4702" y="85876"/>
                    <a:pt x="4561" y="85782"/>
                    <a:pt x="4420" y="85672"/>
                  </a:cubicBezTo>
                  <a:cubicBezTo>
                    <a:pt x="4377" y="85641"/>
                    <a:pt x="4330" y="85628"/>
                    <a:pt x="4285" y="85628"/>
                  </a:cubicBezTo>
                  <a:cubicBezTo>
                    <a:pt x="4103" y="85628"/>
                    <a:pt x="3946" y="85844"/>
                    <a:pt x="4122" y="85970"/>
                  </a:cubicBezTo>
                  <a:cubicBezTo>
                    <a:pt x="4389" y="86174"/>
                    <a:pt x="4671" y="86346"/>
                    <a:pt x="4953" y="86487"/>
                  </a:cubicBezTo>
                  <a:cubicBezTo>
                    <a:pt x="5000" y="86769"/>
                    <a:pt x="5047" y="87052"/>
                    <a:pt x="5110" y="87349"/>
                  </a:cubicBezTo>
                  <a:cubicBezTo>
                    <a:pt x="5135" y="87449"/>
                    <a:pt x="5213" y="87491"/>
                    <a:pt x="5296" y="87491"/>
                  </a:cubicBezTo>
                  <a:cubicBezTo>
                    <a:pt x="5421" y="87491"/>
                    <a:pt x="5555" y="87391"/>
                    <a:pt x="5517" y="87240"/>
                  </a:cubicBezTo>
                  <a:cubicBezTo>
                    <a:pt x="5470" y="87052"/>
                    <a:pt x="5455" y="86863"/>
                    <a:pt x="5408" y="86691"/>
                  </a:cubicBezTo>
                  <a:lnTo>
                    <a:pt x="5408" y="86691"/>
                  </a:lnTo>
                  <a:cubicBezTo>
                    <a:pt x="6095" y="86949"/>
                    <a:pt x="6822" y="87054"/>
                    <a:pt x="7567" y="87054"/>
                  </a:cubicBezTo>
                  <a:cubicBezTo>
                    <a:pt x="9404" y="87054"/>
                    <a:pt x="11346" y="86413"/>
                    <a:pt x="13041" y="85845"/>
                  </a:cubicBezTo>
                  <a:lnTo>
                    <a:pt x="13041" y="85876"/>
                  </a:lnTo>
                  <a:cubicBezTo>
                    <a:pt x="13060" y="85983"/>
                    <a:pt x="13134" y="86029"/>
                    <a:pt x="13215" y="86029"/>
                  </a:cubicBezTo>
                  <a:cubicBezTo>
                    <a:pt x="13334" y="86029"/>
                    <a:pt x="13467" y="85926"/>
                    <a:pt x="13449" y="85766"/>
                  </a:cubicBezTo>
                  <a:lnTo>
                    <a:pt x="13433" y="85704"/>
                  </a:lnTo>
                  <a:cubicBezTo>
                    <a:pt x="13527" y="85672"/>
                    <a:pt x="13637" y="85641"/>
                    <a:pt x="13715" y="85609"/>
                  </a:cubicBezTo>
                  <a:cubicBezTo>
                    <a:pt x="13958" y="85538"/>
                    <a:pt x="13888" y="85192"/>
                    <a:pt x="13671" y="85192"/>
                  </a:cubicBezTo>
                  <a:cubicBezTo>
                    <a:pt x="13651" y="85192"/>
                    <a:pt x="13629" y="85195"/>
                    <a:pt x="13605" y="85202"/>
                  </a:cubicBezTo>
                  <a:cubicBezTo>
                    <a:pt x="13543" y="85233"/>
                    <a:pt x="13449" y="85265"/>
                    <a:pt x="13386" y="85280"/>
                  </a:cubicBezTo>
                  <a:cubicBezTo>
                    <a:pt x="13182" y="83854"/>
                    <a:pt x="12947" y="82428"/>
                    <a:pt x="12743" y="80986"/>
                  </a:cubicBezTo>
                  <a:cubicBezTo>
                    <a:pt x="12853" y="80907"/>
                    <a:pt x="12837" y="80688"/>
                    <a:pt x="12696" y="80625"/>
                  </a:cubicBezTo>
                  <a:cubicBezTo>
                    <a:pt x="12571" y="79747"/>
                    <a:pt x="12461" y="78870"/>
                    <a:pt x="12367" y="77992"/>
                  </a:cubicBezTo>
                  <a:lnTo>
                    <a:pt x="12367" y="77992"/>
                  </a:lnTo>
                  <a:cubicBezTo>
                    <a:pt x="12703" y="78401"/>
                    <a:pt x="13124" y="78748"/>
                    <a:pt x="13582" y="78748"/>
                  </a:cubicBezTo>
                  <a:cubicBezTo>
                    <a:pt x="13807" y="78748"/>
                    <a:pt x="14041" y="78664"/>
                    <a:pt x="14279" y="78462"/>
                  </a:cubicBezTo>
                  <a:cubicBezTo>
                    <a:pt x="15361" y="77537"/>
                    <a:pt x="15721" y="75750"/>
                    <a:pt x="16019" y="74434"/>
                  </a:cubicBezTo>
                  <a:cubicBezTo>
                    <a:pt x="17038" y="70045"/>
                    <a:pt x="16568" y="65280"/>
                    <a:pt x="14703" y="61158"/>
                  </a:cubicBezTo>
                  <a:cubicBezTo>
                    <a:pt x="15047" y="60342"/>
                    <a:pt x="15455" y="59559"/>
                    <a:pt x="15956" y="58869"/>
                  </a:cubicBezTo>
                  <a:cubicBezTo>
                    <a:pt x="18010" y="58258"/>
                    <a:pt x="19781" y="56800"/>
                    <a:pt x="20126" y="54559"/>
                  </a:cubicBezTo>
                  <a:cubicBezTo>
                    <a:pt x="20157" y="54418"/>
                    <a:pt x="20079" y="54308"/>
                    <a:pt x="19938" y="54292"/>
                  </a:cubicBezTo>
                  <a:cubicBezTo>
                    <a:pt x="19765" y="54281"/>
                    <a:pt x="19594" y="54276"/>
                    <a:pt x="19425" y="54276"/>
                  </a:cubicBezTo>
                  <a:cubicBezTo>
                    <a:pt x="18856" y="54276"/>
                    <a:pt x="18306" y="54333"/>
                    <a:pt x="17775" y="54418"/>
                  </a:cubicBezTo>
                  <a:cubicBezTo>
                    <a:pt x="17790" y="54214"/>
                    <a:pt x="17790" y="54010"/>
                    <a:pt x="17822" y="53822"/>
                  </a:cubicBezTo>
                  <a:cubicBezTo>
                    <a:pt x="18151" y="51079"/>
                    <a:pt x="18558" y="48414"/>
                    <a:pt x="19123" y="45718"/>
                  </a:cubicBezTo>
                  <a:cubicBezTo>
                    <a:pt x="20831" y="37442"/>
                    <a:pt x="22853" y="29229"/>
                    <a:pt x="24515" y="20937"/>
                  </a:cubicBezTo>
                  <a:cubicBezTo>
                    <a:pt x="24552" y="20778"/>
                    <a:pt x="24421" y="20674"/>
                    <a:pt x="24300" y="20674"/>
                  </a:cubicBezTo>
                  <a:cubicBezTo>
                    <a:pt x="24219" y="20674"/>
                    <a:pt x="24142" y="20721"/>
                    <a:pt x="24123" y="20828"/>
                  </a:cubicBezTo>
                  <a:cubicBezTo>
                    <a:pt x="22665" y="28038"/>
                    <a:pt x="21004" y="35217"/>
                    <a:pt x="19405" y="42395"/>
                  </a:cubicBezTo>
                  <a:cubicBezTo>
                    <a:pt x="18778" y="45232"/>
                    <a:pt x="18073" y="48117"/>
                    <a:pt x="17712" y="51016"/>
                  </a:cubicBezTo>
                  <a:cubicBezTo>
                    <a:pt x="17618" y="51878"/>
                    <a:pt x="17524" y="52740"/>
                    <a:pt x="17430" y="53618"/>
                  </a:cubicBezTo>
                  <a:cubicBezTo>
                    <a:pt x="17399" y="53916"/>
                    <a:pt x="17351" y="54214"/>
                    <a:pt x="17304" y="54512"/>
                  </a:cubicBezTo>
                  <a:cubicBezTo>
                    <a:pt x="15862" y="54778"/>
                    <a:pt x="14467" y="55264"/>
                    <a:pt x="12978" y="55546"/>
                  </a:cubicBezTo>
                  <a:cubicBezTo>
                    <a:pt x="12742" y="55605"/>
                    <a:pt x="12826" y="55958"/>
                    <a:pt x="13047" y="55958"/>
                  </a:cubicBezTo>
                  <a:cubicBezTo>
                    <a:pt x="13060" y="55958"/>
                    <a:pt x="13074" y="55956"/>
                    <a:pt x="13088" y="55954"/>
                  </a:cubicBezTo>
                  <a:cubicBezTo>
                    <a:pt x="14514" y="55672"/>
                    <a:pt x="15862" y="55217"/>
                    <a:pt x="17257" y="54951"/>
                  </a:cubicBezTo>
                  <a:lnTo>
                    <a:pt x="17257" y="54951"/>
                  </a:lnTo>
                  <a:lnTo>
                    <a:pt x="17242" y="54982"/>
                  </a:lnTo>
                  <a:cubicBezTo>
                    <a:pt x="17226" y="55092"/>
                    <a:pt x="17210" y="55217"/>
                    <a:pt x="17179" y="55342"/>
                  </a:cubicBezTo>
                  <a:cubicBezTo>
                    <a:pt x="17069" y="55374"/>
                    <a:pt x="16975" y="55468"/>
                    <a:pt x="17022" y="55609"/>
                  </a:cubicBezTo>
                  <a:cubicBezTo>
                    <a:pt x="17051" y="55763"/>
                    <a:pt x="17168" y="55881"/>
                    <a:pt x="17291" y="55881"/>
                  </a:cubicBezTo>
                  <a:cubicBezTo>
                    <a:pt x="17368" y="55881"/>
                    <a:pt x="17448" y="55834"/>
                    <a:pt x="17508" y="55719"/>
                  </a:cubicBezTo>
                  <a:cubicBezTo>
                    <a:pt x="17618" y="55468"/>
                    <a:pt x="17681" y="55170"/>
                    <a:pt x="17728" y="54856"/>
                  </a:cubicBezTo>
                  <a:cubicBezTo>
                    <a:pt x="18291" y="54758"/>
                    <a:pt x="18879" y="54697"/>
                    <a:pt x="19470" y="54697"/>
                  </a:cubicBezTo>
                  <a:cubicBezTo>
                    <a:pt x="19537" y="54697"/>
                    <a:pt x="19604" y="54698"/>
                    <a:pt x="19671" y="54700"/>
                  </a:cubicBezTo>
                  <a:cubicBezTo>
                    <a:pt x="19295" y="56487"/>
                    <a:pt x="17978" y="57662"/>
                    <a:pt x="16380" y="58273"/>
                  </a:cubicBezTo>
                  <a:cubicBezTo>
                    <a:pt x="16369" y="58154"/>
                    <a:pt x="16267" y="58049"/>
                    <a:pt x="16158" y="58049"/>
                  </a:cubicBezTo>
                  <a:cubicBezTo>
                    <a:pt x="16111" y="58049"/>
                    <a:pt x="16062" y="58069"/>
                    <a:pt x="16019" y="58117"/>
                  </a:cubicBezTo>
                  <a:cubicBezTo>
                    <a:pt x="15925" y="58226"/>
                    <a:pt x="15831" y="58352"/>
                    <a:pt x="15721" y="58493"/>
                  </a:cubicBezTo>
                  <a:cubicBezTo>
                    <a:pt x="15094" y="58665"/>
                    <a:pt x="14436" y="58759"/>
                    <a:pt x="13793" y="58775"/>
                  </a:cubicBezTo>
                  <a:cubicBezTo>
                    <a:pt x="13714" y="58778"/>
                    <a:pt x="13633" y="58780"/>
                    <a:pt x="13552" y="58780"/>
                  </a:cubicBezTo>
                  <a:cubicBezTo>
                    <a:pt x="11522" y="58780"/>
                    <a:pt x="9224" y="57831"/>
                    <a:pt x="9013" y="55781"/>
                  </a:cubicBezTo>
                  <a:lnTo>
                    <a:pt x="9013" y="55781"/>
                  </a:lnTo>
                  <a:cubicBezTo>
                    <a:pt x="9342" y="56518"/>
                    <a:pt x="9812" y="57176"/>
                    <a:pt x="10392" y="57788"/>
                  </a:cubicBezTo>
                  <a:cubicBezTo>
                    <a:pt x="10434" y="57830"/>
                    <a:pt x="10481" y="57848"/>
                    <a:pt x="10527" y="57848"/>
                  </a:cubicBezTo>
                  <a:cubicBezTo>
                    <a:pt x="10683" y="57848"/>
                    <a:pt x="10820" y="57636"/>
                    <a:pt x="10674" y="57490"/>
                  </a:cubicBezTo>
                  <a:cubicBezTo>
                    <a:pt x="9938" y="56706"/>
                    <a:pt x="9389" y="55828"/>
                    <a:pt x="9107" y="54794"/>
                  </a:cubicBezTo>
                  <a:cubicBezTo>
                    <a:pt x="9122" y="54621"/>
                    <a:pt x="9138" y="54449"/>
                    <a:pt x="9154" y="54277"/>
                  </a:cubicBezTo>
                  <a:cubicBezTo>
                    <a:pt x="10220" y="55436"/>
                    <a:pt x="11552" y="56800"/>
                    <a:pt x="13041" y="57521"/>
                  </a:cubicBezTo>
                  <a:cubicBezTo>
                    <a:pt x="12837" y="57584"/>
                    <a:pt x="12634" y="57615"/>
                    <a:pt x="12414" y="57631"/>
                  </a:cubicBezTo>
                  <a:cubicBezTo>
                    <a:pt x="12152" y="57646"/>
                    <a:pt x="12148" y="58054"/>
                    <a:pt x="12400" y="58054"/>
                  </a:cubicBezTo>
                  <a:cubicBezTo>
                    <a:pt x="12404" y="58054"/>
                    <a:pt x="12409" y="58054"/>
                    <a:pt x="12414" y="58054"/>
                  </a:cubicBezTo>
                  <a:cubicBezTo>
                    <a:pt x="12853" y="58023"/>
                    <a:pt x="13245" y="57913"/>
                    <a:pt x="13637" y="57772"/>
                  </a:cubicBezTo>
                  <a:cubicBezTo>
                    <a:pt x="14129" y="57949"/>
                    <a:pt x="14636" y="58050"/>
                    <a:pt x="15157" y="58050"/>
                  </a:cubicBezTo>
                  <a:cubicBezTo>
                    <a:pt x="15697" y="58050"/>
                    <a:pt x="16252" y="57941"/>
                    <a:pt x="16819" y="57694"/>
                  </a:cubicBezTo>
                  <a:cubicBezTo>
                    <a:pt x="17383" y="57443"/>
                    <a:pt x="17884" y="56722"/>
                    <a:pt x="17210" y="56314"/>
                  </a:cubicBezTo>
                  <a:cubicBezTo>
                    <a:pt x="17024" y="56204"/>
                    <a:pt x="16812" y="56162"/>
                    <a:pt x="16593" y="56162"/>
                  </a:cubicBezTo>
                  <a:cubicBezTo>
                    <a:pt x="16190" y="56162"/>
                    <a:pt x="15765" y="56307"/>
                    <a:pt x="15439" y="56440"/>
                  </a:cubicBezTo>
                  <a:cubicBezTo>
                    <a:pt x="14781" y="56675"/>
                    <a:pt x="14217" y="57067"/>
                    <a:pt x="13590" y="57333"/>
                  </a:cubicBezTo>
                  <a:cubicBezTo>
                    <a:pt x="11834" y="56706"/>
                    <a:pt x="10392" y="55029"/>
                    <a:pt x="9217" y="53728"/>
                  </a:cubicBezTo>
                  <a:lnTo>
                    <a:pt x="9201" y="53712"/>
                  </a:lnTo>
                  <a:cubicBezTo>
                    <a:pt x="9922" y="46627"/>
                    <a:pt x="10894" y="39543"/>
                    <a:pt x="11254" y="32411"/>
                  </a:cubicBezTo>
                  <a:cubicBezTo>
                    <a:pt x="11380" y="29715"/>
                    <a:pt x="11333" y="27019"/>
                    <a:pt x="11427" y="24323"/>
                  </a:cubicBezTo>
                  <a:cubicBezTo>
                    <a:pt x="11521" y="21611"/>
                    <a:pt x="11740" y="18915"/>
                    <a:pt x="11960" y="16219"/>
                  </a:cubicBezTo>
                  <a:cubicBezTo>
                    <a:pt x="12383" y="10890"/>
                    <a:pt x="12853" y="5561"/>
                    <a:pt x="12618" y="200"/>
                  </a:cubicBezTo>
                  <a:cubicBezTo>
                    <a:pt x="12618" y="67"/>
                    <a:pt x="12512" y="0"/>
                    <a:pt x="12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285" name="Google Shape;285;p9"/>
            <p:cNvSpPr/>
            <p:nvPr/>
          </p:nvSpPr>
          <p:spPr>
            <a:xfrm>
              <a:off x="4678103" y="1232263"/>
              <a:ext cx="886490" cy="2233502"/>
            </a:xfrm>
            <a:custGeom>
              <a:avLst/>
              <a:gdLst/>
              <a:ahLst/>
              <a:cxnLst/>
              <a:rect l="l" t="t" r="r" b="b"/>
              <a:pathLst>
                <a:path w="45849" h="115516" extrusionOk="0">
                  <a:moveTo>
                    <a:pt x="30613" y="20769"/>
                  </a:moveTo>
                  <a:lnTo>
                    <a:pt x="30613" y="20769"/>
                  </a:lnTo>
                  <a:cubicBezTo>
                    <a:pt x="30456" y="21161"/>
                    <a:pt x="30174" y="21490"/>
                    <a:pt x="29829" y="21757"/>
                  </a:cubicBezTo>
                  <a:lnTo>
                    <a:pt x="29359" y="21757"/>
                  </a:lnTo>
                  <a:cubicBezTo>
                    <a:pt x="29328" y="21678"/>
                    <a:pt x="29312" y="21600"/>
                    <a:pt x="29296" y="21522"/>
                  </a:cubicBezTo>
                  <a:cubicBezTo>
                    <a:pt x="29343" y="21522"/>
                    <a:pt x="29390" y="21522"/>
                    <a:pt x="29437" y="21475"/>
                  </a:cubicBezTo>
                  <a:cubicBezTo>
                    <a:pt x="29798" y="21177"/>
                    <a:pt x="30221" y="20989"/>
                    <a:pt x="30613" y="20769"/>
                  </a:cubicBezTo>
                  <a:close/>
                  <a:moveTo>
                    <a:pt x="39892" y="22932"/>
                  </a:moveTo>
                  <a:lnTo>
                    <a:pt x="39892" y="22932"/>
                  </a:lnTo>
                  <a:cubicBezTo>
                    <a:pt x="40127" y="22979"/>
                    <a:pt x="40362" y="22995"/>
                    <a:pt x="40551" y="22995"/>
                  </a:cubicBezTo>
                  <a:cubicBezTo>
                    <a:pt x="40551" y="23105"/>
                    <a:pt x="40535" y="23214"/>
                    <a:pt x="40535" y="23324"/>
                  </a:cubicBezTo>
                  <a:cubicBezTo>
                    <a:pt x="40315" y="23199"/>
                    <a:pt x="40096" y="23073"/>
                    <a:pt x="39892" y="22932"/>
                  </a:cubicBezTo>
                  <a:close/>
                  <a:moveTo>
                    <a:pt x="20346" y="22634"/>
                  </a:moveTo>
                  <a:lnTo>
                    <a:pt x="20393" y="22681"/>
                  </a:lnTo>
                  <a:cubicBezTo>
                    <a:pt x="20597" y="22885"/>
                    <a:pt x="20973" y="22948"/>
                    <a:pt x="21287" y="23089"/>
                  </a:cubicBezTo>
                  <a:cubicBezTo>
                    <a:pt x="21287" y="23199"/>
                    <a:pt x="21303" y="23324"/>
                    <a:pt x="21318" y="23450"/>
                  </a:cubicBezTo>
                  <a:cubicBezTo>
                    <a:pt x="21292" y="23450"/>
                    <a:pt x="21265" y="23450"/>
                    <a:pt x="21239" y="23450"/>
                  </a:cubicBezTo>
                  <a:cubicBezTo>
                    <a:pt x="20424" y="23450"/>
                    <a:pt x="19682" y="23218"/>
                    <a:pt x="18998" y="22838"/>
                  </a:cubicBezTo>
                  <a:cubicBezTo>
                    <a:pt x="19453" y="22776"/>
                    <a:pt x="19892" y="22713"/>
                    <a:pt x="20346" y="22634"/>
                  </a:cubicBezTo>
                  <a:close/>
                  <a:moveTo>
                    <a:pt x="39438" y="23136"/>
                  </a:moveTo>
                  <a:cubicBezTo>
                    <a:pt x="39783" y="23371"/>
                    <a:pt x="40127" y="23575"/>
                    <a:pt x="40472" y="23763"/>
                  </a:cubicBezTo>
                  <a:cubicBezTo>
                    <a:pt x="40457" y="23935"/>
                    <a:pt x="40425" y="24092"/>
                    <a:pt x="40378" y="24249"/>
                  </a:cubicBezTo>
                  <a:cubicBezTo>
                    <a:pt x="39986" y="23951"/>
                    <a:pt x="39547" y="23685"/>
                    <a:pt x="39093" y="23465"/>
                  </a:cubicBezTo>
                  <a:cubicBezTo>
                    <a:pt x="39203" y="23340"/>
                    <a:pt x="39328" y="23230"/>
                    <a:pt x="39438" y="23136"/>
                  </a:cubicBezTo>
                  <a:close/>
                  <a:moveTo>
                    <a:pt x="24798" y="24751"/>
                  </a:moveTo>
                  <a:lnTo>
                    <a:pt x="24798" y="24751"/>
                  </a:lnTo>
                  <a:cubicBezTo>
                    <a:pt x="24077" y="27008"/>
                    <a:pt x="23842" y="29406"/>
                    <a:pt x="23105" y="31663"/>
                  </a:cubicBezTo>
                  <a:cubicBezTo>
                    <a:pt x="23136" y="30801"/>
                    <a:pt x="23136" y="29923"/>
                    <a:pt x="23215" y="29061"/>
                  </a:cubicBezTo>
                  <a:cubicBezTo>
                    <a:pt x="23309" y="27760"/>
                    <a:pt x="23466" y="25472"/>
                    <a:pt x="24798" y="24751"/>
                  </a:cubicBezTo>
                  <a:close/>
                  <a:moveTo>
                    <a:pt x="15691" y="53842"/>
                  </a:moveTo>
                  <a:cubicBezTo>
                    <a:pt x="15691" y="54030"/>
                    <a:pt x="15675" y="54234"/>
                    <a:pt x="15660" y="54422"/>
                  </a:cubicBezTo>
                  <a:cubicBezTo>
                    <a:pt x="15472" y="54297"/>
                    <a:pt x="15299" y="54171"/>
                    <a:pt x="15127" y="54046"/>
                  </a:cubicBezTo>
                  <a:cubicBezTo>
                    <a:pt x="15315" y="53967"/>
                    <a:pt x="15503" y="53905"/>
                    <a:pt x="15691" y="53842"/>
                  </a:cubicBezTo>
                  <a:close/>
                  <a:moveTo>
                    <a:pt x="41601" y="25738"/>
                  </a:moveTo>
                  <a:cubicBezTo>
                    <a:pt x="42259" y="26255"/>
                    <a:pt x="42964" y="26663"/>
                    <a:pt x="43717" y="27102"/>
                  </a:cubicBezTo>
                  <a:cubicBezTo>
                    <a:pt x="44892" y="27807"/>
                    <a:pt x="44453" y="29625"/>
                    <a:pt x="44312" y="30722"/>
                  </a:cubicBezTo>
                  <a:cubicBezTo>
                    <a:pt x="43701" y="35660"/>
                    <a:pt x="42761" y="40535"/>
                    <a:pt x="42102" y="45456"/>
                  </a:cubicBezTo>
                  <a:cubicBezTo>
                    <a:pt x="41554" y="49532"/>
                    <a:pt x="41084" y="53607"/>
                    <a:pt x="40692" y="57698"/>
                  </a:cubicBezTo>
                  <a:cubicBezTo>
                    <a:pt x="40425" y="60519"/>
                    <a:pt x="40174" y="63623"/>
                    <a:pt x="39124" y="66334"/>
                  </a:cubicBezTo>
                  <a:cubicBezTo>
                    <a:pt x="37212" y="62588"/>
                    <a:pt x="35237" y="58701"/>
                    <a:pt x="34798" y="54532"/>
                  </a:cubicBezTo>
                  <a:cubicBezTo>
                    <a:pt x="35456" y="54516"/>
                    <a:pt x="36130" y="54265"/>
                    <a:pt x="36695" y="53873"/>
                  </a:cubicBezTo>
                  <a:cubicBezTo>
                    <a:pt x="36789" y="53826"/>
                    <a:pt x="36804" y="53748"/>
                    <a:pt x="36789" y="53638"/>
                  </a:cubicBezTo>
                  <a:cubicBezTo>
                    <a:pt x="36695" y="53043"/>
                    <a:pt x="36632" y="52431"/>
                    <a:pt x="36554" y="51820"/>
                  </a:cubicBezTo>
                  <a:lnTo>
                    <a:pt x="36554" y="51820"/>
                  </a:lnTo>
                  <a:cubicBezTo>
                    <a:pt x="36559" y="51820"/>
                    <a:pt x="36564" y="51821"/>
                    <a:pt x="36569" y="51821"/>
                  </a:cubicBezTo>
                  <a:cubicBezTo>
                    <a:pt x="36808" y="51821"/>
                    <a:pt x="36893" y="51459"/>
                    <a:pt x="36648" y="51413"/>
                  </a:cubicBezTo>
                  <a:cubicBezTo>
                    <a:pt x="36601" y="51397"/>
                    <a:pt x="36569" y="51397"/>
                    <a:pt x="36522" y="51397"/>
                  </a:cubicBezTo>
                  <a:cubicBezTo>
                    <a:pt x="36177" y="47933"/>
                    <a:pt x="36209" y="44437"/>
                    <a:pt x="36381" y="40958"/>
                  </a:cubicBezTo>
                  <a:cubicBezTo>
                    <a:pt x="36381" y="40895"/>
                    <a:pt x="36366" y="40848"/>
                    <a:pt x="36334" y="40817"/>
                  </a:cubicBezTo>
                  <a:cubicBezTo>
                    <a:pt x="36961" y="37650"/>
                    <a:pt x="35221" y="33356"/>
                    <a:pt x="39077" y="31929"/>
                  </a:cubicBezTo>
                  <a:cubicBezTo>
                    <a:pt x="41209" y="31130"/>
                    <a:pt x="42134" y="28011"/>
                    <a:pt x="41601" y="25738"/>
                  </a:cubicBezTo>
                  <a:close/>
                  <a:moveTo>
                    <a:pt x="26146" y="56789"/>
                  </a:moveTo>
                  <a:lnTo>
                    <a:pt x="26146" y="56789"/>
                  </a:lnTo>
                  <a:cubicBezTo>
                    <a:pt x="26130" y="60833"/>
                    <a:pt x="25535" y="64924"/>
                    <a:pt x="25754" y="68983"/>
                  </a:cubicBezTo>
                  <a:cubicBezTo>
                    <a:pt x="25817" y="70300"/>
                    <a:pt x="25973" y="71601"/>
                    <a:pt x="25895" y="72918"/>
                  </a:cubicBezTo>
                  <a:cubicBezTo>
                    <a:pt x="25870" y="73239"/>
                    <a:pt x="25593" y="74551"/>
                    <a:pt x="25124" y="74551"/>
                  </a:cubicBezTo>
                  <a:cubicBezTo>
                    <a:pt x="24998" y="74551"/>
                    <a:pt x="24857" y="74455"/>
                    <a:pt x="24704" y="74219"/>
                  </a:cubicBezTo>
                  <a:cubicBezTo>
                    <a:pt x="24469" y="73858"/>
                    <a:pt x="24343" y="73341"/>
                    <a:pt x="24296" y="72871"/>
                  </a:cubicBezTo>
                  <a:lnTo>
                    <a:pt x="24296" y="72871"/>
                  </a:lnTo>
                  <a:cubicBezTo>
                    <a:pt x="24343" y="72886"/>
                    <a:pt x="24375" y="72886"/>
                    <a:pt x="24422" y="72902"/>
                  </a:cubicBezTo>
                  <a:cubicBezTo>
                    <a:pt x="24444" y="72910"/>
                    <a:pt x="24467" y="72913"/>
                    <a:pt x="24488" y="72913"/>
                  </a:cubicBezTo>
                  <a:cubicBezTo>
                    <a:pt x="24600" y="72913"/>
                    <a:pt x="24688" y="72817"/>
                    <a:pt x="24688" y="72698"/>
                  </a:cubicBezTo>
                  <a:cubicBezTo>
                    <a:pt x="24845" y="69861"/>
                    <a:pt x="25237" y="67055"/>
                    <a:pt x="25268" y="64203"/>
                  </a:cubicBezTo>
                  <a:cubicBezTo>
                    <a:pt x="25299" y="61883"/>
                    <a:pt x="25252" y="58952"/>
                    <a:pt x="23701" y="57055"/>
                  </a:cubicBezTo>
                  <a:cubicBezTo>
                    <a:pt x="24516" y="56946"/>
                    <a:pt x="25331" y="56836"/>
                    <a:pt x="26146" y="56789"/>
                  </a:cubicBezTo>
                  <a:close/>
                  <a:moveTo>
                    <a:pt x="22713" y="20424"/>
                  </a:moveTo>
                  <a:cubicBezTo>
                    <a:pt x="22980" y="21130"/>
                    <a:pt x="23372" y="21804"/>
                    <a:pt x="23434" y="22587"/>
                  </a:cubicBezTo>
                  <a:cubicBezTo>
                    <a:pt x="23450" y="22721"/>
                    <a:pt x="23548" y="22787"/>
                    <a:pt x="23646" y="22787"/>
                  </a:cubicBezTo>
                  <a:cubicBezTo>
                    <a:pt x="23744" y="22787"/>
                    <a:pt x="23842" y="22721"/>
                    <a:pt x="23857" y="22587"/>
                  </a:cubicBezTo>
                  <a:cubicBezTo>
                    <a:pt x="23904" y="22133"/>
                    <a:pt x="24046" y="21725"/>
                    <a:pt x="24155" y="21286"/>
                  </a:cubicBezTo>
                  <a:cubicBezTo>
                    <a:pt x="24453" y="21788"/>
                    <a:pt x="24735" y="22290"/>
                    <a:pt x="24908" y="22854"/>
                  </a:cubicBezTo>
                  <a:cubicBezTo>
                    <a:pt x="24939" y="22948"/>
                    <a:pt x="25021" y="22995"/>
                    <a:pt x="25105" y="22995"/>
                  </a:cubicBezTo>
                  <a:cubicBezTo>
                    <a:pt x="25190" y="22995"/>
                    <a:pt x="25276" y="22948"/>
                    <a:pt x="25315" y="22854"/>
                  </a:cubicBezTo>
                  <a:cubicBezTo>
                    <a:pt x="25472" y="22337"/>
                    <a:pt x="25817" y="21929"/>
                    <a:pt x="26083" y="21490"/>
                  </a:cubicBezTo>
                  <a:cubicBezTo>
                    <a:pt x="26193" y="21804"/>
                    <a:pt x="26318" y="22102"/>
                    <a:pt x="26365" y="22431"/>
                  </a:cubicBezTo>
                  <a:cubicBezTo>
                    <a:pt x="26383" y="22527"/>
                    <a:pt x="26479" y="22579"/>
                    <a:pt x="26571" y="22579"/>
                  </a:cubicBezTo>
                  <a:cubicBezTo>
                    <a:pt x="26644" y="22579"/>
                    <a:pt x="26714" y="22547"/>
                    <a:pt x="26742" y="22478"/>
                  </a:cubicBezTo>
                  <a:cubicBezTo>
                    <a:pt x="26944" y="22058"/>
                    <a:pt x="27801" y="20757"/>
                    <a:pt x="28462" y="20757"/>
                  </a:cubicBezTo>
                  <a:cubicBezTo>
                    <a:pt x="28517" y="20757"/>
                    <a:pt x="28571" y="20766"/>
                    <a:pt x="28622" y="20785"/>
                  </a:cubicBezTo>
                  <a:cubicBezTo>
                    <a:pt x="28732" y="21114"/>
                    <a:pt x="28842" y="21459"/>
                    <a:pt x="28936" y="21804"/>
                  </a:cubicBezTo>
                  <a:cubicBezTo>
                    <a:pt x="28826" y="21898"/>
                    <a:pt x="28858" y="22117"/>
                    <a:pt x="29014" y="22149"/>
                  </a:cubicBezTo>
                  <a:cubicBezTo>
                    <a:pt x="29030" y="22196"/>
                    <a:pt x="29030" y="22227"/>
                    <a:pt x="29046" y="22258"/>
                  </a:cubicBezTo>
                  <a:cubicBezTo>
                    <a:pt x="28466" y="22556"/>
                    <a:pt x="27839" y="22776"/>
                    <a:pt x="27321" y="22932"/>
                  </a:cubicBezTo>
                  <a:cubicBezTo>
                    <a:pt x="27086" y="23011"/>
                    <a:pt x="26820" y="23073"/>
                    <a:pt x="26553" y="23136"/>
                  </a:cubicBezTo>
                  <a:cubicBezTo>
                    <a:pt x="26521" y="23047"/>
                    <a:pt x="26448" y="23007"/>
                    <a:pt x="26373" y="23007"/>
                  </a:cubicBezTo>
                  <a:cubicBezTo>
                    <a:pt x="26264" y="23007"/>
                    <a:pt x="26152" y="23091"/>
                    <a:pt x="26162" y="23230"/>
                  </a:cubicBezTo>
                  <a:cubicBezTo>
                    <a:pt x="25659" y="23329"/>
                    <a:pt x="25135" y="23393"/>
                    <a:pt x="24621" y="23393"/>
                  </a:cubicBezTo>
                  <a:cubicBezTo>
                    <a:pt x="24157" y="23393"/>
                    <a:pt x="23701" y="23341"/>
                    <a:pt x="23277" y="23214"/>
                  </a:cubicBezTo>
                  <a:cubicBezTo>
                    <a:pt x="23256" y="23208"/>
                    <a:pt x="23235" y="23204"/>
                    <a:pt x="23215" y="23204"/>
                  </a:cubicBezTo>
                  <a:cubicBezTo>
                    <a:pt x="23010" y="23204"/>
                    <a:pt x="22939" y="23550"/>
                    <a:pt x="23168" y="23622"/>
                  </a:cubicBezTo>
                  <a:cubicBezTo>
                    <a:pt x="23630" y="23756"/>
                    <a:pt x="24118" y="23812"/>
                    <a:pt x="24613" y="23812"/>
                  </a:cubicBezTo>
                  <a:cubicBezTo>
                    <a:pt x="25159" y="23812"/>
                    <a:pt x="25714" y="23744"/>
                    <a:pt x="26256" y="23638"/>
                  </a:cubicBezTo>
                  <a:lnTo>
                    <a:pt x="26256" y="23638"/>
                  </a:lnTo>
                  <a:cubicBezTo>
                    <a:pt x="27149" y="27070"/>
                    <a:pt x="28873" y="30801"/>
                    <a:pt x="26005" y="33701"/>
                  </a:cubicBezTo>
                  <a:cubicBezTo>
                    <a:pt x="24751" y="30801"/>
                    <a:pt x="25299" y="27541"/>
                    <a:pt x="25315" y="24468"/>
                  </a:cubicBezTo>
                  <a:cubicBezTo>
                    <a:pt x="25315" y="24327"/>
                    <a:pt x="25218" y="24257"/>
                    <a:pt x="25117" y="24257"/>
                  </a:cubicBezTo>
                  <a:cubicBezTo>
                    <a:pt x="25083" y="24257"/>
                    <a:pt x="25049" y="24265"/>
                    <a:pt x="25017" y="24280"/>
                  </a:cubicBezTo>
                  <a:cubicBezTo>
                    <a:pt x="24988" y="24261"/>
                    <a:pt x="24959" y="24248"/>
                    <a:pt x="24923" y="24248"/>
                  </a:cubicBezTo>
                  <a:cubicBezTo>
                    <a:pt x="24900" y="24248"/>
                    <a:pt x="24875" y="24253"/>
                    <a:pt x="24845" y="24265"/>
                  </a:cubicBezTo>
                  <a:cubicBezTo>
                    <a:pt x="23466" y="24845"/>
                    <a:pt x="23136" y="26506"/>
                    <a:pt x="22933" y="27838"/>
                  </a:cubicBezTo>
                  <a:cubicBezTo>
                    <a:pt x="22666" y="29547"/>
                    <a:pt x="22776" y="31302"/>
                    <a:pt x="22603" y="33027"/>
                  </a:cubicBezTo>
                  <a:cubicBezTo>
                    <a:pt x="22594" y="33154"/>
                    <a:pt x="22712" y="33238"/>
                    <a:pt x="22825" y="33238"/>
                  </a:cubicBezTo>
                  <a:cubicBezTo>
                    <a:pt x="22893" y="33238"/>
                    <a:pt x="22960" y="33207"/>
                    <a:pt x="22995" y="33136"/>
                  </a:cubicBezTo>
                  <a:cubicBezTo>
                    <a:pt x="23983" y="30879"/>
                    <a:pt x="24249" y="28434"/>
                    <a:pt x="24861" y="26067"/>
                  </a:cubicBezTo>
                  <a:lnTo>
                    <a:pt x="24861" y="26067"/>
                  </a:lnTo>
                  <a:cubicBezTo>
                    <a:pt x="24751" y="28826"/>
                    <a:pt x="24547" y="31616"/>
                    <a:pt x="25770" y="34171"/>
                  </a:cubicBezTo>
                  <a:cubicBezTo>
                    <a:pt x="25796" y="34241"/>
                    <a:pt x="25866" y="34272"/>
                    <a:pt x="25937" y="34272"/>
                  </a:cubicBezTo>
                  <a:cubicBezTo>
                    <a:pt x="25993" y="34272"/>
                    <a:pt x="26049" y="34252"/>
                    <a:pt x="26083" y="34218"/>
                  </a:cubicBezTo>
                  <a:cubicBezTo>
                    <a:pt x="29375" y="31177"/>
                    <a:pt x="27619" y="27227"/>
                    <a:pt x="26663" y="23544"/>
                  </a:cubicBezTo>
                  <a:cubicBezTo>
                    <a:pt x="27165" y="23418"/>
                    <a:pt x="27651" y="23277"/>
                    <a:pt x="28105" y="23120"/>
                  </a:cubicBezTo>
                  <a:cubicBezTo>
                    <a:pt x="28513" y="22964"/>
                    <a:pt x="28952" y="22791"/>
                    <a:pt x="29359" y="22556"/>
                  </a:cubicBezTo>
                  <a:lnTo>
                    <a:pt x="29406" y="22525"/>
                  </a:lnTo>
                  <a:cubicBezTo>
                    <a:pt x="29594" y="22431"/>
                    <a:pt x="29767" y="22305"/>
                    <a:pt x="29923" y="22196"/>
                  </a:cubicBezTo>
                  <a:cubicBezTo>
                    <a:pt x="31601" y="22227"/>
                    <a:pt x="33278" y="22368"/>
                    <a:pt x="34939" y="22650"/>
                  </a:cubicBezTo>
                  <a:cubicBezTo>
                    <a:pt x="36083" y="22854"/>
                    <a:pt x="37337" y="23136"/>
                    <a:pt x="38482" y="23622"/>
                  </a:cubicBezTo>
                  <a:cubicBezTo>
                    <a:pt x="37996" y="24312"/>
                    <a:pt x="37667" y="25158"/>
                    <a:pt x="37416" y="25942"/>
                  </a:cubicBezTo>
                  <a:cubicBezTo>
                    <a:pt x="36726" y="28105"/>
                    <a:pt x="36616" y="30393"/>
                    <a:pt x="35974" y="32556"/>
                  </a:cubicBezTo>
                  <a:cubicBezTo>
                    <a:pt x="35926" y="32708"/>
                    <a:pt x="36057" y="32808"/>
                    <a:pt x="36184" y="32808"/>
                  </a:cubicBezTo>
                  <a:cubicBezTo>
                    <a:pt x="36268" y="32808"/>
                    <a:pt x="36350" y="32765"/>
                    <a:pt x="36381" y="32666"/>
                  </a:cubicBezTo>
                  <a:cubicBezTo>
                    <a:pt x="36898" y="30879"/>
                    <a:pt x="37071" y="28983"/>
                    <a:pt x="37510" y="27164"/>
                  </a:cubicBezTo>
                  <a:cubicBezTo>
                    <a:pt x="37761" y="26146"/>
                    <a:pt x="38121" y="24766"/>
                    <a:pt x="38842" y="23779"/>
                  </a:cubicBezTo>
                  <a:cubicBezTo>
                    <a:pt x="39344" y="24029"/>
                    <a:pt x="39814" y="24312"/>
                    <a:pt x="40237" y="24672"/>
                  </a:cubicBezTo>
                  <a:cubicBezTo>
                    <a:pt x="40159" y="24845"/>
                    <a:pt x="40080" y="25017"/>
                    <a:pt x="39971" y="25189"/>
                  </a:cubicBezTo>
                  <a:cubicBezTo>
                    <a:pt x="39870" y="25341"/>
                    <a:pt x="40002" y="25502"/>
                    <a:pt x="40148" y="25502"/>
                  </a:cubicBezTo>
                  <a:cubicBezTo>
                    <a:pt x="40183" y="25502"/>
                    <a:pt x="40219" y="25493"/>
                    <a:pt x="40253" y="25472"/>
                  </a:cubicBezTo>
                  <a:cubicBezTo>
                    <a:pt x="40425" y="25377"/>
                    <a:pt x="40598" y="25268"/>
                    <a:pt x="40739" y="25142"/>
                  </a:cubicBezTo>
                  <a:cubicBezTo>
                    <a:pt x="40770" y="25174"/>
                    <a:pt x="40801" y="25205"/>
                    <a:pt x="40833" y="25236"/>
                  </a:cubicBezTo>
                  <a:cubicBezTo>
                    <a:pt x="40871" y="25284"/>
                    <a:pt x="40915" y="25303"/>
                    <a:pt x="40958" y="25303"/>
                  </a:cubicBezTo>
                  <a:cubicBezTo>
                    <a:pt x="40986" y="25303"/>
                    <a:pt x="41012" y="25296"/>
                    <a:pt x="41036" y="25283"/>
                  </a:cubicBezTo>
                  <a:lnTo>
                    <a:pt x="41036" y="25283"/>
                  </a:lnTo>
                  <a:cubicBezTo>
                    <a:pt x="41507" y="26584"/>
                    <a:pt x="41319" y="28418"/>
                    <a:pt x="40801" y="29578"/>
                  </a:cubicBezTo>
                  <a:cubicBezTo>
                    <a:pt x="40394" y="30487"/>
                    <a:pt x="39908" y="31146"/>
                    <a:pt x="38967" y="31522"/>
                  </a:cubicBezTo>
                  <a:cubicBezTo>
                    <a:pt x="38419" y="31726"/>
                    <a:pt x="37917" y="31929"/>
                    <a:pt x="37463" y="32290"/>
                  </a:cubicBezTo>
                  <a:cubicBezTo>
                    <a:pt x="34861" y="34343"/>
                    <a:pt x="36648" y="38638"/>
                    <a:pt x="35770" y="41318"/>
                  </a:cubicBezTo>
                  <a:cubicBezTo>
                    <a:pt x="35723" y="41475"/>
                    <a:pt x="35833" y="41569"/>
                    <a:pt x="35942" y="41569"/>
                  </a:cubicBezTo>
                  <a:cubicBezTo>
                    <a:pt x="35833" y="44030"/>
                    <a:pt x="35801" y="46475"/>
                    <a:pt x="35911" y="48936"/>
                  </a:cubicBezTo>
                  <a:cubicBezTo>
                    <a:pt x="35958" y="49735"/>
                    <a:pt x="36021" y="50519"/>
                    <a:pt x="36099" y="51318"/>
                  </a:cubicBezTo>
                  <a:cubicBezTo>
                    <a:pt x="34700" y="51087"/>
                    <a:pt x="33277" y="51015"/>
                    <a:pt x="31849" y="51015"/>
                  </a:cubicBezTo>
                  <a:cubicBezTo>
                    <a:pt x="30382" y="51015"/>
                    <a:pt x="28908" y="51090"/>
                    <a:pt x="27447" y="51146"/>
                  </a:cubicBezTo>
                  <a:cubicBezTo>
                    <a:pt x="28879" y="50836"/>
                    <a:pt x="30303" y="50592"/>
                    <a:pt x="31760" y="50592"/>
                  </a:cubicBezTo>
                  <a:cubicBezTo>
                    <a:pt x="32440" y="50592"/>
                    <a:pt x="33128" y="50645"/>
                    <a:pt x="33826" y="50770"/>
                  </a:cubicBezTo>
                  <a:cubicBezTo>
                    <a:pt x="33841" y="50773"/>
                    <a:pt x="33856" y="50775"/>
                    <a:pt x="33871" y="50775"/>
                  </a:cubicBezTo>
                  <a:cubicBezTo>
                    <a:pt x="34066" y="50775"/>
                    <a:pt x="34187" y="50496"/>
                    <a:pt x="33983" y="50394"/>
                  </a:cubicBezTo>
                  <a:cubicBezTo>
                    <a:pt x="32416" y="49579"/>
                    <a:pt x="30974" y="48560"/>
                    <a:pt x="29265" y="48043"/>
                  </a:cubicBezTo>
                  <a:cubicBezTo>
                    <a:pt x="28793" y="47898"/>
                    <a:pt x="28316" y="47837"/>
                    <a:pt x="27838" y="47837"/>
                  </a:cubicBezTo>
                  <a:cubicBezTo>
                    <a:pt x="26600" y="47837"/>
                    <a:pt x="25360" y="48249"/>
                    <a:pt x="24218" y="48701"/>
                  </a:cubicBezTo>
                  <a:cubicBezTo>
                    <a:pt x="22494" y="49375"/>
                    <a:pt x="20848" y="50362"/>
                    <a:pt x="19014" y="50692"/>
                  </a:cubicBezTo>
                  <a:cubicBezTo>
                    <a:pt x="17384" y="50989"/>
                    <a:pt x="15989" y="51115"/>
                    <a:pt x="14719" y="52306"/>
                  </a:cubicBezTo>
                  <a:cubicBezTo>
                    <a:pt x="14574" y="52439"/>
                    <a:pt x="14719" y="52648"/>
                    <a:pt x="14880" y="52648"/>
                  </a:cubicBezTo>
                  <a:cubicBezTo>
                    <a:pt x="14927" y="52648"/>
                    <a:pt x="14975" y="52631"/>
                    <a:pt x="15017" y="52588"/>
                  </a:cubicBezTo>
                  <a:cubicBezTo>
                    <a:pt x="16287" y="51413"/>
                    <a:pt x="17807" y="51334"/>
                    <a:pt x="19422" y="51036"/>
                  </a:cubicBezTo>
                  <a:cubicBezTo>
                    <a:pt x="21005" y="50754"/>
                    <a:pt x="22541" y="49845"/>
                    <a:pt x="24014" y="49234"/>
                  </a:cubicBezTo>
                  <a:cubicBezTo>
                    <a:pt x="25244" y="48718"/>
                    <a:pt x="26509" y="48290"/>
                    <a:pt x="27816" y="48290"/>
                  </a:cubicBezTo>
                  <a:cubicBezTo>
                    <a:pt x="28258" y="48290"/>
                    <a:pt x="28704" y="48339"/>
                    <a:pt x="29155" y="48450"/>
                  </a:cubicBezTo>
                  <a:cubicBezTo>
                    <a:pt x="30472" y="48779"/>
                    <a:pt x="31648" y="49532"/>
                    <a:pt x="32823" y="50221"/>
                  </a:cubicBezTo>
                  <a:cubicBezTo>
                    <a:pt x="32469" y="50191"/>
                    <a:pt x="32118" y="50177"/>
                    <a:pt x="31769" y="50177"/>
                  </a:cubicBezTo>
                  <a:cubicBezTo>
                    <a:pt x="29578" y="50177"/>
                    <a:pt x="27458" y="50722"/>
                    <a:pt x="25268" y="51209"/>
                  </a:cubicBezTo>
                  <a:cubicBezTo>
                    <a:pt x="25033" y="51256"/>
                    <a:pt x="25080" y="51616"/>
                    <a:pt x="25315" y="51616"/>
                  </a:cubicBezTo>
                  <a:cubicBezTo>
                    <a:pt x="27496" y="51607"/>
                    <a:pt x="29730" y="51422"/>
                    <a:pt x="31944" y="51422"/>
                  </a:cubicBezTo>
                  <a:cubicBezTo>
                    <a:pt x="33359" y="51422"/>
                    <a:pt x="34766" y="51497"/>
                    <a:pt x="36146" y="51742"/>
                  </a:cubicBezTo>
                  <a:cubicBezTo>
                    <a:pt x="36177" y="52039"/>
                    <a:pt x="36193" y="52337"/>
                    <a:pt x="36240" y="52635"/>
                  </a:cubicBezTo>
                  <a:cubicBezTo>
                    <a:pt x="36287" y="53105"/>
                    <a:pt x="36491" y="53544"/>
                    <a:pt x="35989" y="53826"/>
                  </a:cubicBezTo>
                  <a:cubicBezTo>
                    <a:pt x="35613" y="54030"/>
                    <a:pt x="35174" y="54124"/>
                    <a:pt x="34751" y="54124"/>
                  </a:cubicBezTo>
                  <a:lnTo>
                    <a:pt x="34751" y="54109"/>
                  </a:lnTo>
                  <a:cubicBezTo>
                    <a:pt x="34908" y="54077"/>
                    <a:pt x="35002" y="53826"/>
                    <a:pt x="34814" y="53732"/>
                  </a:cubicBezTo>
                  <a:cubicBezTo>
                    <a:pt x="34782" y="53701"/>
                    <a:pt x="34735" y="53685"/>
                    <a:pt x="34704" y="53670"/>
                  </a:cubicBezTo>
                  <a:cubicBezTo>
                    <a:pt x="34680" y="53560"/>
                    <a:pt x="34579" y="53497"/>
                    <a:pt x="34484" y="53497"/>
                  </a:cubicBezTo>
                  <a:cubicBezTo>
                    <a:pt x="34457" y="53497"/>
                    <a:pt x="34431" y="53502"/>
                    <a:pt x="34406" y="53513"/>
                  </a:cubicBezTo>
                  <a:cubicBezTo>
                    <a:pt x="31982" y="52327"/>
                    <a:pt x="29038" y="52116"/>
                    <a:pt x="26308" y="52116"/>
                  </a:cubicBezTo>
                  <a:cubicBezTo>
                    <a:pt x="25790" y="52116"/>
                    <a:pt x="25280" y="52124"/>
                    <a:pt x="24782" y="52134"/>
                  </a:cubicBezTo>
                  <a:cubicBezTo>
                    <a:pt x="22149" y="52181"/>
                    <a:pt x="19296" y="52369"/>
                    <a:pt x="16694" y="53090"/>
                  </a:cubicBezTo>
                  <a:cubicBezTo>
                    <a:pt x="16788" y="52761"/>
                    <a:pt x="16882" y="52431"/>
                    <a:pt x="16961" y="52087"/>
                  </a:cubicBezTo>
                  <a:cubicBezTo>
                    <a:pt x="16989" y="51927"/>
                    <a:pt x="16860" y="51824"/>
                    <a:pt x="16738" y="51824"/>
                  </a:cubicBezTo>
                  <a:cubicBezTo>
                    <a:pt x="16656" y="51824"/>
                    <a:pt x="16578" y="51870"/>
                    <a:pt x="16553" y="51977"/>
                  </a:cubicBezTo>
                  <a:cubicBezTo>
                    <a:pt x="16459" y="52400"/>
                    <a:pt x="16349" y="52823"/>
                    <a:pt x="16208" y="53215"/>
                  </a:cubicBezTo>
                  <a:cubicBezTo>
                    <a:pt x="16177" y="53231"/>
                    <a:pt x="16146" y="53231"/>
                    <a:pt x="16114" y="53246"/>
                  </a:cubicBezTo>
                  <a:cubicBezTo>
                    <a:pt x="16099" y="53135"/>
                    <a:pt x="16006" y="53079"/>
                    <a:pt x="15913" y="53079"/>
                  </a:cubicBezTo>
                  <a:cubicBezTo>
                    <a:pt x="15810" y="53079"/>
                    <a:pt x="15707" y="53146"/>
                    <a:pt x="15707" y="53278"/>
                  </a:cubicBezTo>
                  <a:cubicBezTo>
                    <a:pt x="15707" y="53325"/>
                    <a:pt x="15707" y="53356"/>
                    <a:pt x="15707" y="53387"/>
                  </a:cubicBezTo>
                  <a:cubicBezTo>
                    <a:pt x="15409" y="53482"/>
                    <a:pt x="15111" y="53591"/>
                    <a:pt x="14813" y="53701"/>
                  </a:cubicBezTo>
                  <a:lnTo>
                    <a:pt x="14766" y="53748"/>
                  </a:lnTo>
                  <a:cubicBezTo>
                    <a:pt x="14657" y="53654"/>
                    <a:pt x="14547" y="53560"/>
                    <a:pt x="14469" y="53450"/>
                  </a:cubicBezTo>
                  <a:cubicBezTo>
                    <a:pt x="13857" y="52792"/>
                    <a:pt x="14218" y="51177"/>
                    <a:pt x="14280" y="50394"/>
                  </a:cubicBezTo>
                  <a:cubicBezTo>
                    <a:pt x="14516" y="46977"/>
                    <a:pt x="15816" y="43748"/>
                    <a:pt x="15080" y="40284"/>
                  </a:cubicBezTo>
                  <a:cubicBezTo>
                    <a:pt x="15055" y="40177"/>
                    <a:pt x="14974" y="40131"/>
                    <a:pt x="14891" y="40131"/>
                  </a:cubicBezTo>
                  <a:cubicBezTo>
                    <a:pt x="14766" y="40131"/>
                    <a:pt x="14635" y="40234"/>
                    <a:pt x="14672" y="40393"/>
                  </a:cubicBezTo>
                  <a:cubicBezTo>
                    <a:pt x="15472" y="44140"/>
                    <a:pt x="13951" y="47901"/>
                    <a:pt x="13779" y="51663"/>
                  </a:cubicBezTo>
                  <a:cubicBezTo>
                    <a:pt x="13747" y="52306"/>
                    <a:pt x="13685" y="53121"/>
                    <a:pt x="14092" y="53670"/>
                  </a:cubicBezTo>
                  <a:cubicBezTo>
                    <a:pt x="14469" y="54140"/>
                    <a:pt x="15017" y="54500"/>
                    <a:pt x="15550" y="54845"/>
                  </a:cubicBezTo>
                  <a:cubicBezTo>
                    <a:pt x="13324" y="59532"/>
                    <a:pt x="8747" y="62949"/>
                    <a:pt x="6772" y="67824"/>
                  </a:cubicBezTo>
                  <a:cubicBezTo>
                    <a:pt x="5926" y="67871"/>
                    <a:pt x="5048" y="68074"/>
                    <a:pt x="4217" y="68106"/>
                  </a:cubicBezTo>
                  <a:cubicBezTo>
                    <a:pt x="3956" y="68121"/>
                    <a:pt x="3951" y="68529"/>
                    <a:pt x="4203" y="68529"/>
                  </a:cubicBezTo>
                  <a:cubicBezTo>
                    <a:pt x="4208" y="68529"/>
                    <a:pt x="4213" y="68529"/>
                    <a:pt x="4217" y="68529"/>
                  </a:cubicBezTo>
                  <a:cubicBezTo>
                    <a:pt x="4986" y="68498"/>
                    <a:pt x="5816" y="68294"/>
                    <a:pt x="6616" y="68231"/>
                  </a:cubicBezTo>
                  <a:lnTo>
                    <a:pt x="6616" y="68231"/>
                  </a:lnTo>
                  <a:cubicBezTo>
                    <a:pt x="6584" y="68309"/>
                    <a:pt x="6553" y="68388"/>
                    <a:pt x="6522" y="68466"/>
                  </a:cubicBezTo>
                  <a:cubicBezTo>
                    <a:pt x="6475" y="68626"/>
                    <a:pt x="6602" y="68729"/>
                    <a:pt x="6729" y="68729"/>
                  </a:cubicBezTo>
                  <a:cubicBezTo>
                    <a:pt x="6813" y="68729"/>
                    <a:pt x="6898" y="68683"/>
                    <a:pt x="6929" y="68576"/>
                  </a:cubicBezTo>
                  <a:cubicBezTo>
                    <a:pt x="6976" y="68466"/>
                    <a:pt x="7023" y="68341"/>
                    <a:pt x="7070" y="68215"/>
                  </a:cubicBezTo>
                  <a:cubicBezTo>
                    <a:pt x="7666" y="68231"/>
                    <a:pt x="8230" y="68356"/>
                    <a:pt x="8732" y="68748"/>
                  </a:cubicBezTo>
                  <a:cubicBezTo>
                    <a:pt x="7117" y="68811"/>
                    <a:pt x="5518" y="69187"/>
                    <a:pt x="4672" y="70723"/>
                  </a:cubicBezTo>
                  <a:cubicBezTo>
                    <a:pt x="4594" y="70864"/>
                    <a:pt x="4688" y="71037"/>
                    <a:pt x="4844" y="71037"/>
                  </a:cubicBezTo>
                  <a:lnTo>
                    <a:pt x="10283" y="71037"/>
                  </a:lnTo>
                  <a:cubicBezTo>
                    <a:pt x="10550" y="71037"/>
                    <a:pt x="10550" y="70614"/>
                    <a:pt x="10283" y="70614"/>
                  </a:cubicBezTo>
                  <a:lnTo>
                    <a:pt x="5236" y="70614"/>
                  </a:lnTo>
                  <a:cubicBezTo>
                    <a:pt x="6145" y="69344"/>
                    <a:pt x="7729" y="69172"/>
                    <a:pt x="9233" y="69156"/>
                  </a:cubicBezTo>
                  <a:cubicBezTo>
                    <a:pt x="9421" y="69156"/>
                    <a:pt x="9500" y="68936"/>
                    <a:pt x="9390" y="68795"/>
                  </a:cubicBezTo>
                  <a:cubicBezTo>
                    <a:pt x="8763" y="68074"/>
                    <a:pt x="8026" y="67839"/>
                    <a:pt x="7227" y="67824"/>
                  </a:cubicBezTo>
                  <a:cubicBezTo>
                    <a:pt x="9108" y="63278"/>
                    <a:pt x="13230" y="60002"/>
                    <a:pt x="15550" y="55754"/>
                  </a:cubicBezTo>
                  <a:lnTo>
                    <a:pt x="15550" y="55754"/>
                  </a:lnTo>
                  <a:cubicBezTo>
                    <a:pt x="15456" y="56695"/>
                    <a:pt x="15331" y="57620"/>
                    <a:pt x="15158" y="58560"/>
                  </a:cubicBezTo>
                  <a:cubicBezTo>
                    <a:pt x="15064" y="58607"/>
                    <a:pt x="15064" y="58717"/>
                    <a:pt x="15111" y="58795"/>
                  </a:cubicBezTo>
                  <a:cubicBezTo>
                    <a:pt x="14751" y="60645"/>
                    <a:pt x="14280" y="62463"/>
                    <a:pt x="13779" y="64297"/>
                  </a:cubicBezTo>
                  <a:cubicBezTo>
                    <a:pt x="12932" y="67338"/>
                    <a:pt x="12258" y="70363"/>
                    <a:pt x="11820" y="73482"/>
                  </a:cubicBezTo>
                  <a:cubicBezTo>
                    <a:pt x="11820" y="72714"/>
                    <a:pt x="11365" y="71930"/>
                    <a:pt x="10848" y="71303"/>
                  </a:cubicBezTo>
                  <a:cubicBezTo>
                    <a:pt x="10807" y="71255"/>
                    <a:pt x="10759" y="71235"/>
                    <a:pt x="10712" y="71235"/>
                  </a:cubicBezTo>
                  <a:cubicBezTo>
                    <a:pt x="10561" y="71235"/>
                    <a:pt x="10418" y="71445"/>
                    <a:pt x="10550" y="71601"/>
                  </a:cubicBezTo>
                  <a:cubicBezTo>
                    <a:pt x="11616" y="72886"/>
                    <a:pt x="11710" y="74187"/>
                    <a:pt x="10189" y="75096"/>
                  </a:cubicBezTo>
                  <a:cubicBezTo>
                    <a:pt x="9077" y="75755"/>
                    <a:pt x="7635" y="75959"/>
                    <a:pt x="6365" y="76037"/>
                  </a:cubicBezTo>
                  <a:cubicBezTo>
                    <a:pt x="6182" y="76047"/>
                    <a:pt x="5998" y="76053"/>
                    <a:pt x="5813" y="76053"/>
                  </a:cubicBezTo>
                  <a:cubicBezTo>
                    <a:pt x="4605" y="76053"/>
                    <a:pt x="3382" y="75809"/>
                    <a:pt x="2431" y="75034"/>
                  </a:cubicBezTo>
                  <a:cubicBezTo>
                    <a:pt x="1631" y="74407"/>
                    <a:pt x="1161" y="73435"/>
                    <a:pt x="785" y="72479"/>
                  </a:cubicBezTo>
                  <a:lnTo>
                    <a:pt x="785" y="72479"/>
                  </a:lnTo>
                  <a:cubicBezTo>
                    <a:pt x="803" y="72484"/>
                    <a:pt x="823" y="72487"/>
                    <a:pt x="844" y="72487"/>
                  </a:cubicBezTo>
                  <a:cubicBezTo>
                    <a:pt x="948" y="72487"/>
                    <a:pt x="1072" y="72421"/>
                    <a:pt x="1098" y="72291"/>
                  </a:cubicBezTo>
                  <a:cubicBezTo>
                    <a:pt x="1976" y="65143"/>
                    <a:pt x="7008" y="59453"/>
                    <a:pt x="9108" y="52698"/>
                  </a:cubicBezTo>
                  <a:cubicBezTo>
                    <a:pt x="11553" y="44814"/>
                    <a:pt x="8450" y="36835"/>
                    <a:pt x="8606" y="28841"/>
                  </a:cubicBezTo>
                  <a:cubicBezTo>
                    <a:pt x="8606" y="28794"/>
                    <a:pt x="8591" y="28763"/>
                    <a:pt x="8559" y="28716"/>
                  </a:cubicBezTo>
                  <a:cubicBezTo>
                    <a:pt x="9030" y="27979"/>
                    <a:pt x="9500" y="27258"/>
                    <a:pt x="9954" y="26506"/>
                  </a:cubicBezTo>
                  <a:lnTo>
                    <a:pt x="9954" y="26506"/>
                  </a:lnTo>
                  <a:cubicBezTo>
                    <a:pt x="9907" y="26647"/>
                    <a:pt x="9876" y="26804"/>
                    <a:pt x="9860" y="26976"/>
                  </a:cubicBezTo>
                  <a:cubicBezTo>
                    <a:pt x="9849" y="27105"/>
                    <a:pt x="9959" y="27172"/>
                    <a:pt x="10068" y="27172"/>
                  </a:cubicBezTo>
                  <a:cubicBezTo>
                    <a:pt x="10105" y="27172"/>
                    <a:pt x="10142" y="27165"/>
                    <a:pt x="10174" y="27149"/>
                  </a:cubicBezTo>
                  <a:cubicBezTo>
                    <a:pt x="10519" y="26992"/>
                    <a:pt x="10879" y="26851"/>
                    <a:pt x="11208" y="26663"/>
                  </a:cubicBezTo>
                  <a:lnTo>
                    <a:pt x="11208" y="26663"/>
                  </a:lnTo>
                  <a:cubicBezTo>
                    <a:pt x="11475" y="27556"/>
                    <a:pt x="11318" y="28230"/>
                    <a:pt x="10550" y="28904"/>
                  </a:cubicBezTo>
                  <a:cubicBezTo>
                    <a:pt x="10456" y="28998"/>
                    <a:pt x="10472" y="29186"/>
                    <a:pt x="10597" y="29233"/>
                  </a:cubicBezTo>
                  <a:cubicBezTo>
                    <a:pt x="11976" y="29923"/>
                    <a:pt x="12321" y="31381"/>
                    <a:pt x="12164" y="32823"/>
                  </a:cubicBezTo>
                  <a:cubicBezTo>
                    <a:pt x="12149" y="32954"/>
                    <a:pt x="12240" y="33017"/>
                    <a:pt x="12340" y="33017"/>
                  </a:cubicBezTo>
                  <a:cubicBezTo>
                    <a:pt x="12443" y="33017"/>
                    <a:pt x="12556" y="32950"/>
                    <a:pt x="12572" y="32823"/>
                  </a:cubicBezTo>
                  <a:cubicBezTo>
                    <a:pt x="12744" y="31318"/>
                    <a:pt x="12368" y="29798"/>
                    <a:pt x="11036" y="29014"/>
                  </a:cubicBezTo>
                  <a:cubicBezTo>
                    <a:pt x="11820" y="28230"/>
                    <a:pt x="11929" y="27368"/>
                    <a:pt x="11522" y="26287"/>
                  </a:cubicBezTo>
                  <a:cubicBezTo>
                    <a:pt x="11498" y="26205"/>
                    <a:pt x="11406" y="26132"/>
                    <a:pt x="11315" y="26132"/>
                  </a:cubicBezTo>
                  <a:cubicBezTo>
                    <a:pt x="11284" y="26132"/>
                    <a:pt x="11252" y="26141"/>
                    <a:pt x="11224" y="26161"/>
                  </a:cubicBezTo>
                  <a:cubicBezTo>
                    <a:pt x="10973" y="26334"/>
                    <a:pt x="10707" y="26459"/>
                    <a:pt x="10440" y="26584"/>
                  </a:cubicBezTo>
                  <a:cubicBezTo>
                    <a:pt x="10503" y="26412"/>
                    <a:pt x="10566" y="26240"/>
                    <a:pt x="10628" y="26067"/>
                  </a:cubicBezTo>
                  <a:cubicBezTo>
                    <a:pt x="10707" y="25989"/>
                    <a:pt x="10738" y="25848"/>
                    <a:pt x="10628" y="25785"/>
                  </a:cubicBezTo>
                  <a:cubicBezTo>
                    <a:pt x="10409" y="25597"/>
                    <a:pt x="10127" y="25377"/>
                    <a:pt x="9923" y="25111"/>
                  </a:cubicBezTo>
                  <a:cubicBezTo>
                    <a:pt x="10378" y="24907"/>
                    <a:pt x="10926" y="24609"/>
                    <a:pt x="11161" y="24515"/>
                  </a:cubicBezTo>
                  <a:cubicBezTo>
                    <a:pt x="11584" y="24359"/>
                    <a:pt x="12008" y="24218"/>
                    <a:pt x="12431" y="24077"/>
                  </a:cubicBezTo>
                  <a:cubicBezTo>
                    <a:pt x="12838" y="26537"/>
                    <a:pt x="13293" y="28998"/>
                    <a:pt x="13700" y="31459"/>
                  </a:cubicBezTo>
                  <a:cubicBezTo>
                    <a:pt x="14155" y="34108"/>
                    <a:pt x="14641" y="36804"/>
                    <a:pt x="14672" y="39500"/>
                  </a:cubicBezTo>
                  <a:cubicBezTo>
                    <a:pt x="14672" y="39633"/>
                    <a:pt x="14774" y="39700"/>
                    <a:pt x="14876" y="39700"/>
                  </a:cubicBezTo>
                  <a:cubicBezTo>
                    <a:pt x="14978" y="39700"/>
                    <a:pt x="15080" y="39633"/>
                    <a:pt x="15080" y="39500"/>
                  </a:cubicBezTo>
                  <a:cubicBezTo>
                    <a:pt x="15064" y="36882"/>
                    <a:pt x="14594" y="34249"/>
                    <a:pt x="14155" y="31663"/>
                  </a:cubicBezTo>
                  <a:cubicBezTo>
                    <a:pt x="13732" y="29092"/>
                    <a:pt x="13262" y="26537"/>
                    <a:pt x="12838" y="23951"/>
                  </a:cubicBezTo>
                  <a:cubicBezTo>
                    <a:pt x="13168" y="23857"/>
                    <a:pt x="13497" y="23747"/>
                    <a:pt x="13826" y="23669"/>
                  </a:cubicBezTo>
                  <a:cubicBezTo>
                    <a:pt x="15299" y="23293"/>
                    <a:pt x="16820" y="23120"/>
                    <a:pt x="18324" y="22932"/>
                  </a:cubicBezTo>
                  <a:cubicBezTo>
                    <a:pt x="19192" y="23506"/>
                    <a:pt x="20151" y="23876"/>
                    <a:pt x="21211" y="23876"/>
                  </a:cubicBezTo>
                  <a:cubicBezTo>
                    <a:pt x="21395" y="23876"/>
                    <a:pt x="21582" y="23865"/>
                    <a:pt x="21773" y="23841"/>
                  </a:cubicBezTo>
                  <a:cubicBezTo>
                    <a:pt x="22015" y="23811"/>
                    <a:pt x="22038" y="23417"/>
                    <a:pt x="21800" y="23417"/>
                  </a:cubicBezTo>
                  <a:cubicBezTo>
                    <a:pt x="21791" y="23417"/>
                    <a:pt x="21782" y="23417"/>
                    <a:pt x="21773" y="23418"/>
                  </a:cubicBezTo>
                  <a:lnTo>
                    <a:pt x="21741" y="23418"/>
                  </a:lnTo>
                  <a:cubicBezTo>
                    <a:pt x="21726" y="23324"/>
                    <a:pt x="21710" y="23230"/>
                    <a:pt x="21710" y="23136"/>
                  </a:cubicBezTo>
                  <a:cubicBezTo>
                    <a:pt x="21741" y="23105"/>
                    <a:pt x="21773" y="23058"/>
                    <a:pt x="21773" y="22995"/>
                  </a:cubicBezTo>
                  <a:cubicBezTo>
                    <a:pt x="21726" y="22744"/>
                    <a:pt x="21726" y="22493"/>
                    <a:pt x="21741" y="22258"/>
                  </a:cubicBezTo>
                  <a:cubicBezTo>
                    <a:pt x="21757" y="22211"/>
                    <a:pt x="21757" y="22180"/>
                    <a:pt x="21757" y="22133"/>
                  </a:cubicBezTo>
                  <a:cubicBezTo>
                    <a:pt x="21820" y="21459"/>
                    <a:pt x="22133" y="20879"/>
                    <a:pt x="22713" y="20424"/>
                  </a:cubicBezTo>
                  <a:close/>
                  <a:moveTo>
                    <a:pt x="39279" y="0"/>
                  </a:moveTo>
                  <a:cubicBezTo>
                    <a:pt x="35953" y="0"/>
                    <a:pt x="32379" y="2185"/>
                    <a:pt x="29077" y="2540"/>
                  </a:cubicBezTo>
                  <a:cubicBezTo>
                    <a:pt x="28983" y="2540"/>
                    <a:pt x="28936" y="2603"/>
                    <a:pt x="28905" y="2665"/>
                  </a:cubicBezTo>
                  <a:cubicBezTo>
                    <a:pt x="26397" y="3089"/>
                    <a:pt x="24014" y="5612"/>
                    <a:pt x="22337" y="7133"/>
                  </a:cubicBezTo>
                  <a:cubicBezTo>
                    <a:pt x="21005" y="8339"/>
                    <a:pt x="19453" y="9782"/>
                    <a:pt x="17776" y="10847"/>
                  </a:cubicBezTo>
                  <a:cubicBezTo>
                    <a:pt x="17764" y="10755"/>
                    <a:pt x="17684" y="10671"/>
                    <a:pt x="17587" y="10671"/>
                  </a:cubicBezTo>
                  <a:cubicBezTo>
                    <a:pt x="17552" y="10671"/>
                    <a:pt x="17515" y="10682"/>
                    <a:pt x="17478" y="10706"/>
                  </a:cubicBezTo>
                  <a:cubicBezTo>
                    <a:pt x="16741" y="11224"/>
                    <a:pt x="15926" y="11678"/>
                    <a:pt x="15095" y="12086"/>
                  </a:cubicBezTo>
                  <a:cubicBezTo>
                    <a:pt x="14555" y="12231"/>
                    <a:pt x="14008" y="12312"/>
                    <a:pt x="13455" y="12312"/>
                  </a:cubicBezTo>
                  <a:cubicBezTo>
                    <a:pt x="12517" y="12312"/>
                    <a:pt x="11563" y="12079"/>
                    <a:pt x="10597" y="11537"/>
                  </a:cubicBezTo>
                  <a:cubicBezTo>
                    <a:pt x="10563" y="11519"/>
                    <a:pt x="10529" y="11511"/>
                    <a:pt x="10497" y="11511"/>
                  </a:cubicBezTo>
                  <a:cubicBezTo>
                    <a:pt x="10308" y="11511"/>
                    <a:pt x="10176" y="11790"/>
                    <a:pt x="10378" y="11898"/>
                  </a:cubicBezTo>
                  <a:cubicBezTo>
                    <a:pt x="11413" y="12473"/>
                    <a:pt x="12423" y="12718"/>
                    <a:pt x="13418" y="12718"/>
                  </a:cubicBezTo>
                  <a:cubicBezTo>
                    <a:pt x="13507" y="12718"/>
                    <a:pt x="13596" y="12716"/>
                    <a:pt x="13685" y="12713"/>
                  </a:cubicBezTo>
                  <a:lnTo>
                    <a:pt x="13685" y="12713"/>
                  </a:lnTo>
                  <a:cubicBezTo>
                    <a:pt x="12666" y="13120"/>
                    <a:pt x="11647" y="13496"/>
                    <a:pt x="10660" y="13857"/>
                  </a:cubicBezTo>
                  <a:cubicBezTo>
                    <a:pt x="9913" y="14115"/>
                    <a:pt x="7729" y="14917"/>
                    <a:pt x="6155" y="14917"/>
                  </a:cubicBezTo>
                  <a:cubicBezTo>
                    <a:pt x="5152" y="14917"/>
                    <a:pt x="4397" y="14591"/>
                    <a:pt x="4421" y="13590"/>
                  </a:cubicBezTo>
                  <a:cubicBezTo>
                    <a:pt x="7478" y="13324"/>
                    <a:pt x="9531" y="10832"/>
                    <a:pt x="11349" y="8606"/>
                  </a:cubicBezTo>
                  <a:cubicBezTo>
                    <a:pt x="13084" y="6452"/>
                    <a:pt x="15130" y="3650"/>
                    <a:pt x="18067" y="3650"/>
                  </a:cubicBezTo>
                  <a:cubicBezTo>
                    <a:pt x="18421" y="3650"/>
                    <a:pt x="18789" y="3690"/>
                    <a:pt x="19171" y="3778"/>
                  </a:cubicBezTo>
                  <a:cubicBezTo>
                    <a:pt x="19186" y="3778"/>
                    <a:pt x="19218" y="3794"/>
                    <a:pt x="19265" y="3794"/>
                  </a:cubicBezTo>
                  <a:cubicBezTo>
                    <a:pt x="22917" y="3527"/>
                    <a:pt x="26036" y="1521"/>
                    <a:pt x="29547" y="643"/>
                  </a:cubicBezTo>
                  <a:cubicBezTo>
                    <a:pt x="29794" y="585"/>
                    <a:pt x="29718" y="245"/>
                    <a:pt x="29494" y="245"/>
                  </a:cubicBezTo>
                  <a:cubicBezTo>
                    <a:pt x="29476" y="245"/>
                    <a:pt x="29457" y="247"/>
                    <a:pt x="29437" y="252"/>
                  </a:cubicBezTo>
                  <a:cubicBezTo>
                    <a:pt x="25973" y="1098"/>
                    <a:pt x="22886" y="3104"/>
                    <a:pt x="19265" y="3371"/>
                  </a:cubicBezTo>
                  <a:cubicBezTo>
                    <a:pt x="18793" y="3261"/>
                    <a:pt x="18347" y="3210"/>
                    <a:pt x="17922" y="3210"/>
                  </a:cubicBezTo>
                  <a:cubicBezTo>
                    <a:pt x="12070" y="3210"/>
                    <a:pt x="10296" y="12876"/>
                    <a:pt x="4217" y="13183"/>
                  </a:cubicBezTo>
                  <a:cubicBezTo>
                    <a:pt x="4092" y="13199"/>
                    <a:pt x="4029" y="13277"/>
                    <a:pt x="4014" y="13402"/>
                  </a:cubicBezTo>
                  <a:cubicBezTo>
                    <a:pt x="3864" y="14747"/>
                    <a:pt x="4733" y="15249"/>
                    <a:pt x="6101" y="15249"/>
                  </a:cubicBezTo>
                  <a:cubicBezTo>
                    <a:pt x="8018" y="15249"/>
                    <a:pt x="10913" y="14263"/>
                    <a:pt x="13356" y="13230"/>
                  </a:cubicBezTo>
                  <a:lnTo>
                    <a:pt x="13356" y="13230"/>
                  </a:lnTo>
                  <a:cubicBezTo>
                    <a:pt x="12650" y="14233"/>
                    <a:pt x="14374" y="17854"/>
                    <a:pt x="14641" y="18371"/>
                  </a:cubicBezTo>
                  <a:cubicBezTo>
                    <a:pt x="15378" y="19844"/>
                    <a:pt x="16459" y="21490"/>
                    <a:pt x="17854" y="22587"/>
                  </a:cubicBezTo>
                  <a:cubicBezTo>
                    <a:pt x="17353" y="22666"/>
                    <a:pt x="16835" y="22729"/>
                    <a:pt x="16318" y="22791"/>
                  </a:cubicBezTo>
                  <a:cubicBezTo>
                    <a:pt x="15095" y="22964"/>
                    <a:pt x="13936" y="23261"/>
                    <a:pt x="12776" y="23591"/>
                  </a:cubicBezTo>
                  <a:cubicBezTo>
                    <a:pt x="12713" y="23167"/>
                    <a:pt x="12635" y="22744"/>
                    <a:pt x="12572" y="22321"/>
                  </a:cubicBezTo>
                  <a:cubicBezTo>
                    <a:pt x="12553" y="22214"/>
                    <a:pt x="12479" y="22168"/>
                    <a:pt x="12398" y="22168"/>
                  </a:cubicBezTo>
                  <a:cubicBezTo>
                    <a:pt x="12279" y="22168"/>
                    <a:pt x="12146" y="22271"/>
                    <a:pt x="12164" y="22431"/>
                  </a:cubicBezTo>
                  <a:cubicBezTo>
                    <a:pt x="12227" y="22854"/>
                    <a:pt x="12305" y="23277"/>
                    <a:pt x="12368" y="23700"/>
                  </a:cubicBezTo>
                  <a:cubicBezTo>
                    <a:pt x="12117" y="23779"/>
                    <a:pt x="11867" y="23841"/>
                    <a:pt x="11616" y="23920"/>
                  </a:cubicBezTo>
                  <a:cubicBezTo>
                    <a:pt x="11459" y="23967"/>
                    <a:pt x="10425" y="24327"/>
                    <a:pt x="9688" y="24735"/>
                  </a:cubicBezTo>
                  <a:cubicBezTo>
                    <a:pt x="9578" y="24484"/>
                    <a:pt x="9562" y="24202"/>
                    <a:pt x="9704" y="23920"/>
                  </a:cubicBezTo>
                  <a:cubicBezTo>
                    <a:pt x="9895" y="23529"/>
                    <a:pt x="10300" y="23406"/>
                    <a:pt x="10733" y="23406"/>
                  </a:cubicBezTo>
                  <a:cubicBezTo>
                    <a:pt x="11152" y="23406"/>
                    <a:pt x="11597" y="23522"/>
                    <a:pt x="11898" y="23622"/>
                  </a:cubicBezTo>
                  <a:cubicBezTo>
                    <a:pt x="11924" y="23632"/>
                    <a:pt x="11948" y="23636"/>
                    <a:pt x="11970" y="23636"/>
                  </a:cubicBezTo>
                  <a:cubicBezTo>
                    <a:pt x="12167" y="23636"/>
                    <a:pt x="12233" y="23299"/>
                    <a:pt x="12008" y="23214"/>
                  </a:cubicBezTo>
                  <a:cubicBezTo>
                    <a:pt x="11686" y="23103"/>
                    <a:pt x="11235" y="23011"/>
                    <a:pt x="10787" y="23011"/>
                  </a:cubicBezTo>
                  <a:cubicBezTo>
                    <a:pt x="10101" y="23011"/>
                    <a:pt x="9423" y="23227"/>
                    <a:pt x="9233" y="23920"/>
                  </a:cubicBezTo>
                  <a:cubicBezTo>
                    <a:pt x="9139" y="24296"/>
                    <a:pt x="9186" y="24625"/>
                    <a:pt x="9343" y="24939"/>
                  </a:cubicBezTo>
                  <a:cubicBezTo>
                    <a:pt x="8888" y="25236"/>
                    <a:pt x="8685" y="25534"/>
                    <a:pt x="9186" y="25707"/>
                  </a:cubicBezTo>
                  <a:cubicBezTo>
                    <a:pt x="9212" y="25716"/>
                    <a:pt x="9236" y="25721"/>
                    <a:pt x="9259" y="25721"/>
                  </a:cubicBezTo>
                  <a:cubicBezTo>
                    <a:pt x="9456" y="25721"/>
                    <a:pt x="9521" y="25384"/>
                    <a:pt x="9296" y="25299"/>
                  </a:cubicBezTo>
                  <a:lnTo>
                    <a:pt x="9296" y="25299"/>
                  </a:lnTo>
                  <a:cubicBezTo>
                    <a:pt x="9309" y="25303"/>
                    <a:pt x="9323" y="25305"/>
                    <a:pt x="9341" y="25305"/>
                  </a:cubicBezTo>
                  <a:cubicBezTo>
                    <a:pt x="9387" y="25305"/>
                    <a:pt x="9451" y="25291"/>
                    <a:pt x="9531" y="25268"/>
                  </a:cubicBezTo>
                  <a:lnTo>
                    <a:pt x="9562" y="25315"/>
                  </a:lnTo>
                  <a:cubicBezTo>
                    <a:pt x="9609" y="25409"/>
                    <a:pt x="9813" y="25581"/>
                    <a:pt x="9970" y="25738"/>
                  </a:cubicBezTo>
                  <a:cubicBezTo>
                    <a:pt x="9939" y="25754"/>
                    <a:pt x="9907" y="25785"/>
                    <a:pt x="9892" y="25816"/>
                  </a:cubicBezTo>
                  <a:cubicBezTo>
                    <a:pt x="9218" y="26945"/>
                    <a:pt x="8481" y="28042"/>
                    <a:pt x="7807" y="29155"/>
                  </a:cubicBezTo>
                  <a:cubicBezTo>
                    <a:pt x="7709" y="29319"/>
                    <a:pt x="7854" y="29475"/>
                    <a:pt x="7999" y="29475"/>
                  </a:cubicBezTo>
                  <a:cubicBezTo>
                    <a:pt x="8062" y="29475"/>
                    <a:pt x="8125" y="29446"/>
                    <a:pt x="8167" y="29374"/>
                  </a:cubicBezTo>
                  <a:lnTo>
                    <a:pt x="8183" y="29327"/>
                  </a:lnTo>
                  <a:lnTo>
                    <a:pt x="8183" y="29327"/>
                  </a:lnTo>
                  <a:cubicBezTo>
                    <a:pt x="8136" y="37384"/>
                    <a:pt x="11099" y="45268"/>
                    <a:pt x="8497" y="53215"/>
                  </a:cubicBezTo>
                  <a:cubicBezTo>
                    <a:pt x="6365" y="59751"/>
                    <a:pt x="1584" y="65253"/>
                    <a:pt x="691" y="72212"/>
                  </a:cubicBezTo>
                  <a:cubicBezTo>
                    <a:pt x="612" y="72009"/>
                    <a:pt x="534" y="71805"/>
                    <a:pt x="456" y="71601"/>
                  </a:cubicBezTo>
                  <a:cubicBezTo>
                    <a:pt x="418" y="71502"/>
                    <a:pt x="335" y="71459"/>
                    <a:pt x="252" y="71459"/>
                  </a:cubicBezTo>
                  <a:cubicBezTo>
                    <a:pt x="125" y="71459"/>
                    <a:pt x="1" y="71559"/>
                    <a:pt x="48" y="71711"/>
                  </a:cubicBezTo>
                  <a:cubicBezTo>
                    <a:pt x="550" y="73074"/>
                    <a:pt x="1114" y="74611"/>
                    <a:pt x="2337" y="75488"/>
                  </a:cubicBezTo>
                  <a:cubicBezTo>
                    <a:pt x="3368" y="76238"/>
                    <a:pt x="4600" y="76463"/>
                    <a:pt x="5838" y="76463"/>
                  </a:cubicBezTo>
                  <a:cubicBezTo>
                    <a:pt x="6256" y="76463"/>
                    <a:pt x="6674" y="76437"/>
                    <a:pt x="7086" y="76397"/>
                  </a:cubicBezTo>
                  <a:cubicBezTo>
                    <a:pt x="8544" y="76256"/>
                    <a:pt x="10174" y="75864"/>
                    <a:pt x="11240" y="74814"/>
                  </a:cubicBezTo>
                  <a:cubicBezTo>
                    <a:pt x="11506" y="74563"/>
                    <a:pt x="11678" y="74281"/>
                    <a:pt x="11757" y="73984"/>
                  </a:cubicBezTo>
                  <a:lnTo>
                    <a:pt x="11757" y="73984"/>
                  </a:lnTo>
                  <a:cubicBezTo>
                    <a:pt x="11726" y="74156"/>
                    <a:pt x="11710" y="74313"/>
                    <a:pt x="11694" y="74469"/>
                  </a:cubicBezTo>
                  <a:cubicBezTo>
                    <a:pt x="11302" y="77651"/>
                    <a:pt x="10942" y="81006"/>
                    <a:pt x="11631" y="84172"/>
                  </a:cubicBezTo>
                  <a:cubicBezTo>
                    <a:pt x="12321" y="87307"/>
                    <a:pt x="13810" y="90363"/>
                    <a:pt x="15534" y="93059"/>
                  </a:cubicBezTo>
                  <a:cubicBezTo>
                    <a:pt x="15579" y="93133"/>
                    <a:pt x="15644" y="93163"/>
                    <a:pt x="15710" y="93163"/>
                  </a:cubicBezTo>
                  <a:cubicBezTo>
                    <a:pt x="15852" y="93163"/>
                    <a:pt x="15992" y="93017"/>
                    <a:pt x="15895" y="92855"/>
                  </a:cubicBezTo>
                  <a:cubicBezTo>
                    <a:pt x="14171" y="90159"/>
                    <a:pt x="12776" y="87181"/>
                    <a:pt x="12039" y="84062"/>
                  </a:cubicBezTo>
                  <a:cubicBezTo>
                    <a:pt x="11287" y="80865"/>
                    <a:pt x="11757" y="77354"/>
                    <a:pt x="12149" y="74125"/>
                  </a:cubicBezTo>
                  <a:cubicBezTo>
                    <a:pt x="12588" y="70582"/>
                    <a:pt x="13418" y="67165"/>
                    <a:pt x="14359" y="63717"/>
                  </a:cubicBezTo>
                  <a:cubicBezTo>
                    <a:pt x="14813" y="62102"/>
                    <a:pt x="15221" y="60472"/>
                    <a:pt x="15534" y="58842"/>
                  </a:cubicBezTo>
                  <a:cubicBezTo>
                    <a:pt x="17666" y="57964"/>
                    <a:pt x="19939" y="57541"/>
                    <a:pt x="22227" y="57243"/>
                  </a:cubicBezTo>
                  <a:cubicBezTo>
                    <a:pt x="22556" y="57212"/>
                    <a:pt x="22901" y="57165"/>
                    <a:pt x="23246" y="57118"/>
                  </a:cubicBezTo>
                  <a:cubicBezTo>
                    <a:pt x="23246" y="57134"/>
                    <a:pt x="23262" y="57165"/>
                    <a:pt x="23293" y="57196"/>
                  </a:cubicBezTo>
                  <a:cubicBezTo>
                    <a:pt x="25002" y="59124"/>
                    <a:pt x="24892" y="62338"/>
                    <a:pt x="24845" y="64767"/>
                  </a:cubicBezTo>
                  <a:cubicBezTo>
                    <a:pt x="24782" y="67306"/>
                    <a:pt x="24453" y="69846"/>
                    <a:pt x="24296" y="72385"/>
                  </a:cubicBezTo>
                  <a:lnTo>
                    <a:pt x="24218" y="72353"/>
                  </a:lnTo>
                  <a:cubicBezTo>
                    <a:pt x="24171" y="72312"/>
                    <a:pt x="24113" y="72292"/>
                    <a:pt x="24058" y="72292"/>
                  </a:cubicBezTo>
                  <a:cubicBezTo>
                    <a:pt x="23948" y="72292"/>
                    <a:pt x="23847" y="72369"/>
                    <a:pt x="23857" y="72494"/>
                  </a:cubicBezTo>
                  <a:cubicBezTo>
                    <a:pt x="23873" y="73237"/>
                    <a:pt x="24108" y="74962"/>
                    <a:pt x="25115" y="74962"/>
                  </a:cubicBezTo>
                  <a:cubicBezTo>
                    <a:pt x="25149" y="74962"/>
                    <a:pt x="25185" y="74960"/>
                    <a:pt x="25221" y="74955"/>
                  </a:cubicBezTo>
                  <a:cubicBezTo>
                    <a:pt x="26475" y="74830"/>
                    <a:pt x="26350" y="72526"/>
                    <a:pt x="26334" y="71711"/>
                  </a:cubicBezTo>
                  <a:cubicBezTo>
                    <a:pt x="26303" y="69548"/>
                    <a:pt x="26146" y="67447"/>
                    <a:pt x="26224" y="65284"/>
                  </a:cubicBezTo>
                  <a:cubicBezTo>
                    <a:pt x="26287" y="64046"/>
                    <a:pt x="26350" y="62808"/>
                    <a:pt x="26412" y="61585"/>
                  </a:cubicBezTo>
                  <a:cubicBezTo>
                    <a:pt x="26538" y="63576"/>
                    <a:pt x="26710" y="65582"/>
                    <a:pt x="26961" y="67573"/>
                  </a:cubicBezTo>
                  <a:cubicBezTo>
                    <a:pt x="27165" y="69156"/>
                    <a:pt x="27431" y="70739"/>
                    <a:pt x="27651" y="72322"/>
                  </a:cubicBezTo>
                  <a:cubicBezTo>
                    <a:pt x="27854" y="73842"/>
                    <a:pt x="28152" y="75504"/>
                    <a:pt x="27823" y="77040"/>
                  </a:cubicBezTo>
                  <a:cubicBezTo>
                    <a:pt x="27794" y="77192"/>
                    <a:pt x="27928" y="77299"/>
                    <a:pt x="28051" y="77299"/>
                  </a:cubicBezTo>
                  <a:cubicBezTo>
                    <a:pt x="28131" y="77299"/>
                    <a:pt x="28206" y="77254"/>
                    <a:pt x="28231" y="77150"/>
                  </a:cubicBezTo>
                  <a:cubicBezTo>
                    <a:pt x="28513" y="75864"/>
                    <a:pt x="28340" y="74532"/>
                    <a:pt x="28184" y="73247"/>
                  </a:cubicBezTo>
                  <a:cubicBezTo>
                    <a:pt x="27995" y="71742"/>
                    <a:pt x="27776" y="70237"/>
                    <a:pt x="27541" y="68733"/>
                  </a:cubicBezTo>
                  <a:cubicBezTo>
                    <a:pt x="26930" y="64767"/>
                    <a:pt x="26757" y="60754"/>
                    <a:pt x="26569" y="56757"/>
                  </a:cubicBezTo>
                  <a:cubicBezTo>
                    <a:pt x="26768" y="56757"/>
                    <a:pt x="26966" y="56751"/>
                    <a:pt x="27165" y="56751"/>
                  </a:cubicBezTo>
                  <a:cubicBezTo>
                    <a:pt x="27264" y="56751"/>
                    <a:pt x="27363" y="56752"/>
                    <a:pt x="27463" y="56757"/>
                  </a:cubicBezTo>
                  <a:cubicBezTo>
                    <a:pt x="28905" y="56789"/>
                    <a:pt x="30347" y="57024"/>
                    <a:pt x="31773" y="57228"/>
                  </a:cubicBezTo>
                  <a:cubicBezTo>
                    <a:pt x="32277" y="57300"/>
                    <a:pt x="33011" y="57519"/>
                    <a:pt x="33623" y="57519"/>
                  </a:cubicBezTo>
                  <a:cubicBezTo>
                    <a:pt x="33810" y="57519"/>
                    <a:pt x="33986" y="57498"/>
                    <a:pt x="34140" y="57447"/>
                  </a:cubicBezTo>
                  <a:cubicBezTo>
                    <a:pt x="34365" y="57377"/>
                    <a:pt x="34300" y="57041"/>
                    <a:pt x="34102" y="57041"/>
                  </a:cubicBezTo>
                  <a:cubicBezTo>
                    <a:pt x="34080" y="57041"/>
                    <a:pt x="34056" y="57046"/>
                    <a:pt x="34030" y="57055"/>
                  </a:cubicBezTo>
                  <a:cubicBezTo>
                    <a:pt x="33957" y="57080"/>
                    <a:pt x="33873" y="57089"/>
                    <a:pt x="33783" y="57089"/>
                  </a:cubicBezTo>
                  <a:cubicBezTo>
                    <a:pt x="33530" y="57089"/>
                    <a:pt x="33236" y="57012"/>
                    <a:pt x="33027" y="56977"/>
                  </a:cubicBezTo>
                  <a:cubicBezTo>
                    <a:pt x="32322" y="56899"/>
                    <a:pt x="31632" y="56789"/>
                    <a:pt x="30942" y="56695"/>
                  </a:cubicBezTo>
                  <a:cubicBezTo>
                    <a:pt x="29632" y="56514"/>
                    <a:pt x="28307" y="56333"/>
                    <a:pt x="26982" y="56333"/>
                  </a:cubicBezTo>
                  <a:cubicBezTo>
                    <a:pt x="26928" y="56333"/>
                    <a:pt x="26874" y="56334"/>
                    <a:pt x="26820" y="56334"/>
                  </a:cubicBezTo>
                  <a:cubicBezTo>
                    <a:pt x="25049" y="56350"/>
                    <a:pt x="23183" y="56695"/>
                    <a:pt x="21412" y="56930"/>
                  </a:cubicBezTo>
                  <a:cubicBezTo>
                    <a:pt x="19422" y="57212"/>
                    <a:pt x="17478" y="57635"/>
                    <a:pt x="15613" y="58356"/>
                  </a:cubicBezTo>
                  <a:cubicBezTo>
                    <a:pt x="15801" y="57306"/>
                    <a:pt x="15942" y="56256"/>
                    <a:pt x="16036" y="55190"/>
                  </a:cubicBezTo>
                  <a:cubicBezTo>
                    <a:pt x="16083" y="55237"/>
                    <a:pt x="16130" y="55268"/>
                    <a:pt x="16193" y="55315"/>
                  </a:cubicBezTo>
                  <a:cubicBezTo>
                    <a:pt x="16234" y="55348"/>
                    <a:pt x="16280" y="55361"/>
                    <a:pt x="16325" y="55361"/>
                  </a:cubicBezTo>
                  <a:cubicBezTo>
                    <a:pt x="16497" y="55361"/>
                    <a:pt x="16653" y="55155"/>
                    <a:pt x="16490" y="55018"/>
                  </a:cubicBezTo>
                  <a:cubicBezTo>
                    <a:pt x="16349" y="54908"/>
                    <a:pt x="16208" y="54814"/>
                    <a:pt x="16083" y="54704"/>
                  </a:cubicBezTo>
                  <a:cubicBezTo>
                    <a:pt x="16240" y="54344"/>
                    <a:pt x="16396" y="53952"/>
                    <a:pt x="16538" y="53560"/>
                  </a:cubicBezTo>
                  <a:cubicBezTo>
                    <a:pt x="19092" y="52823"/>
                    <a:pt x="21898" y="52635"/>
                    <a:pt x="24500" y="52557"/>
                  </a:cubicBezTo>
                  <a:cubicBezTo>
                    <a:pt x="25158" y="52534"/>
                    <a:pt x="25842" y="52517"/>
                    <a:pt x="26537" y="52517"/>
                  </a:cubicBezTo>
                  <a:cubicBezTo>
                    <a:pt x="29187" y="52517"/>
                    <a:pt x="32015" y="52769"/>
                    <a:pt x="34312" y="53936"/>
                  </a:cubicBezTo>
                  <a:cubicBezTo>
                    <a:pt x="34312" y="53983"/>
                    <a:pt x="34328" y="54030"/>
                    <a:pt x="34328" y="54093"/>
                  </a:cubicBezTo>
                  <a:cubicBezTo>
                    <a:pt x="34124" y="54046"/>
                    <a:pt x="33920" y="53999"/>
                    <a:pt x="33732" y="53920"/>
                  </a:cubicBezTo>
                  <a:cubicBezTo>
                    <a:pt x="33703" y="53908"/>
                    <a:pt x="33675" y="53902"/>
                    <a:pt x="33650" y="53902"/>
                  </a:cubicBezTo>
                  <a:cubicBezTo>
                    <a:pt x="33460" y="53902"/>
                    <a:pt x="33399" y="54229"/>
                    <a:pt x="33607" y="54312"/>
                  </a:cubicBezTo>
                  <a:cubicBezTo>
                    <a:pt x="33858" y="54422"/>
                    <a:pt x="34124" y="54485"/>
                    <a:pt x="34375" y="54516"/>
                  </a:cubicBezTo>
                  <a:cubicBezTo>
                    <a:pt x="34829" y="58874"/>
                    <a:pt x="36961" y="62949"/>
                    <a:pt x="38905" y="66836"/>
                  </a:cubicBezTo>
                  <a:cubicBezTo>
                    <a:pt x="38670" y="67385"/>
                    <a:pt x="38403" y="67918"/>
                    <a:pt x="38090" y="68419"/>
                  </a:cubicBezTo>
                  <a:cubicBezTo>
                    <a:pt x="37980" y="68583"/>
                    <a:pt x="38123" y="68732"/>
                    <a:pt x="38273" y="68732"/>
                  </a:cubicBezTo>
                  <a:cubicBezTo>
                    <a:pt x="38337" y="68732"/>
                    <a:pt x="38403" y="68705"/>
                    <a:pt x="38450" y="68639"/>
                  </a:cubicBezTo>
                  <a:cubicBezTo>
                    <a:pt x="38717" y="68215"/>
                    <a:pt x="38936" y="67761"/>
                    <a:pt x="39156" y="67322"/>
                  </a:cubicBezTo>
                  <a:cubicBezTo>
                    <a:pt x="39234" y="67479"/>
                    <a:pt x="39312" y="67635"/>
                    <a:pt x="39391" y="67792"/>
                  </a:cubicBezTo>
                  <a:cubicBezTo>
                    <a:pt x="41616" y="72275"/>
                    <a:pt x="44328" y="77526"/>
                    <a:pt x="43074" y="82667"/>
                  </a:cubicBezTo>
                  <a:cubicBezTo>
                    <a:pt x="43043" y="82824"/>
                    <a:pt x="43168" y="82918"/>
                    <a:pt x="43278" y="82934"/>
                  </a:cubicBezTo>
                  <a:cubicBezTo>
                    <a:pt x="43043" y="87228"/>
                    <a:pt x="40174" y="91053"/>
                    <a:pt x="39297" y="95254"/>
                  </a:cubicBezTo>
                  <a:cubicBezTo>
                    <a:pt x="37823" y="95332"/>
                    <a:pt x="37619" y="96257"/>
                    <a:pt x="36977" y="97417"/>
                  </a:cubicBezTo>
                  <a:cubicBezTo>
                    <a:pt x="36475" y="98341"/>
                    <a:pt x="35739" y="99204"/>
                    <a:pt x="35143" y="100081"/>
                  </a:cubicBezTo>
                  <a:cubicBezTo>
                    <a:pt x="34438" y="101131"/>
                    <a:pt x="33779" y="102197"/>
                    <a:pt x="33121" y="103263"/>
                  </a:cubicBezTo>
                  <a:cubicBezTo>
                    <a:pt x="30738" y="107166"/>
                    <a:pt x="28607" y="111210"/>
                    <a:pt x="26381" y="115207"/>
                  </a:cubicBezTo>
                  <a:cubicBezTo>
                    <a:pt x="26295" y="115368"/>
                    <a:pt x="26438" y="115515"/>
                    <a:pt x="26576" y="115515"/>
                  </a:cubicBezTo>
                  <a:cubicBezTo>
                    <a:pt x="26640" y="115515"/>
                    <a:pt x="26702" y="115484"/>
                    <a:pt x="26742" y="115411"/>
                  </a:cubicBezTo>
                  <a:cubicBezTo>
                    <a:pt x="28716" y="111853"/>
                    <a:pt x="30629" y="108263"/>
                    <a:pt x="32698" y="104768"/>
                  </a:cubicBezTo>
                  <a:cubicBezTo>
                    <a:pt x="33717" y="103044"/>
                    <a:pt x="34782" y="101335"/>
                    <a:pt x="35911" y="99689"/>
                  </a:cubicBezTo>
                  <a:cubicBezTo>
                    <a:pt x="36428" y="98921"/>
                    <a:pt x="37040" y="98185"/>
                    <a:pt x="37478" y="97385"/>
                  </a:cubicBezTo>
                  <a:cubicBezTo>
                    <a:pt x="37949" y="96508"/>
                    <a:pt x="38090" y="95771"/>
                    <a:pt x="39218" y="95677"/>
                  </a:cubicBezTo>
                  <a:lnTo>
                    <a:pt x="39218" y="95677"/>
                  </a:lnTo>
                  <a:cubicBezTo>
                    <a:pt x="39171" y="95959"/>
                    <a:pt x="39124" y="96241"/>
                    <a:pt x="39093" y="96508"/>
                  </a:cubicBezTo>
                  <a:cubicBezTo>
                    <a:pt x="39085" y="96641"/>
                    <a:pt x="39183" y="96707"/>
                    <a:pt x="39287" y="96707"/>
                  </a:cubicBezTo>
                  <a:cubicBezTo>
                    <a:pt x="39391" y="96707"/>
                    <a:pt x="39500" y="96641"/>
                    <a:pt x="39516" y="96508"/>
                  </a:cubicBezTo>
                  <a:cubicBezTo>
                    <a:pt x="40033" y="91382"/>
                    <a:pt x="44062" y="86946"/>
                    <a:pt x="43685" y="81680"/>
                  </a:cubicBezTo>
                  <a:lnTo>
                    <a:pt x="43685" y="81648"/>
                  </a:lnTo>
                  <a:cubicBezTo>
                    <a:pt x="44281" y="77244"/>
                    <a:pt x="42290" y="72839"/>
                    <a:pt x="40425" y="68952"/>
                  </a:cubicBezTo>
                  <a:cubicBezTo>
                    <a:pt x="40080" y="68247"/>
                    <a:pt x="39736" y="67541"/>
                    <a:pt x="39375" y="66836"/>
                  </a:cubicBezTo>
                  <a:cubicBezTo>
                    <a:pt x="40472" y="64171"/>
                    <a:pt x="40770" y="61131"/>
                    <a:pt x="41052" y="58325"/>
                  </a:cubicBezTo>
                  <a:cubicBezTo>
                    <a:pt x="41507" y="53764"/>
                    <a:pt x="41993" y="49234"/>
                    <a:pt x="42620" y="44688"/>
                  </a:cubicBezTo>
                  <a:cubicBezTo>
                    <a:pt x="43309" y="39719"/>
                    <a:pt x="44359" y="34766"/>
                    <a:pt x="44845" y="29751"/>
                  </a:cubicBezTo>
                  <a:cubicBezTo>
                    <a:pt x="44939" y="28826"/>
                    <a:pt x="45033" y="27650"/>
                    <a:pt x="44265" y="26976"/>
                  </a:cubicBezTo>
                  <a:cubicBezTo>
                    <a:pt x="43952" y="26710"/>
                    <a:pt x="43544" y="26537"/>
                    <a:pt x="43200" y="26334"/>
                  </a:cubicBezTo>
                  <a:cubicBezTo>
                    <a:pt x="42510" y="25973"/>
                    <a:pt x="41914" y="25503"/>
                    <a:pt x="41350" y="24954"/>
                  </a:cubicBezTo>
                  <a:cubicBezTo>
                    <a:pt x="41303" y="24829"/>
                    <a:pt x="41225" y="24688"/>
                    <a:pt x="41162" y="24562"/>
                  </a:cubicBezTo>
                  <a:cubicBezTo>
                    <a:pt x="41118" y="24501"/>
                    <a:pt x="41050" y="24469"/>
                    <a:pt x="40982" y="24469"/>
                  </a:cubicBezTo>
                  <a:cubicBezTo>
                    <a:pt x="40928" y="24469"/>
                    <a:pt x="40874" y="24489"/>
                    <a:pt x="40833" y="24531"/>
                  </a:cubicBezTo>
                  <a:lnTo>
                    <a:pt x="40754" y="24578"/>
                  </a:lnTo>
                  <a:lnTo>
                    <a:pt x="40723" y="24547"/>
                  </a:lnTo>
                  <a:cubicBezTo>
                    <a:pt x="40786" y="24359"/>
                    <a:pt x="40833" y="24155"/>
                    <a:pt x="40864" y="23967"/>
                  </a:cubicBezTo>
                  <a:cubicBezTo>
                    <a:pt x="41616" y="24312"/>
                    <a:pt x="42416" y="24562"/>
                    <a:pt x="43278" y="24672"/>
                  </a:cubicBezTo>
                  <a:cubicBezTo>
                    <a:pt x="43287" y="24673"/>
                    <a:pt x="43297" y="24674"/>
                    <a:pt x="43305" y="24674"/>
                  </a:cubicBezTo>
                  <a:cubicBezTo>
                    <a:pt x="43544" y="24674"/>
                    <a:pt x="43535" y="24279"/>
                    <a:pt x="43278" y="24249"/>
                  </a:cubicBezTo>
                  <a:cubicBezTo>
                    <a:pt x="42431" y="24155"/>
                    <a:pt x="41663" y="23888"/>
                    <a:pt x="40927" y="23528"/>
                  </a:cubicBezTo>
                  <a:cubicBezTo>
                    <a:pt x="40974" y="23152"/>
                    <a:pt x="40974" y="22760"/>
                    <a:pt x="40974" y="22368"/>
                  </a:cubicBezTo>
                  <a:cubicBezTo>
                    <a:pt x="40974" y="22279"/>
                    <a:pt x="40890" y="22163"/>
                    <a:pt x="40789" y="22163"/>
                  </a:cubicBezTo>
                  <a:cubicBezTo>
                    <a:pt x="40783" y="22163"/>
                    <a:pt x="40776" y="22163"/>
                    <a:pt x="40770" y="22164"/>
                  </a:cubicBezTo>
                  <a:cubicBezTo>
                    <a:pt x="40519" y="22196"/>
                    <a:pt x="40284" y="22243"/>
                    <a:pt x="40065" y="22321"/>
                  </a:cubicBezTo>
                  <a:cubicBezTo>
                    <a:pt x="39767" y="22180"/>
                    <a:pt x="39453" y="22023"/>
                    <a:pt x="39156" y="21882"/>
                  </a:cubicBezTo>
                  <a:cubicBezTo>
                    <a:pt x="39203" y="21569"/>
                    <a:pt x="39532" y="21208"/>
                    <a:pt x="39657" y="21067"/>
                  </a:cubicBezTo>
                  <a:cubicBezTo>
                    <a:pt x="39767" y="20942"/>
                    <a:pt x="39720" y="20738"/>
                    <a:pt x="39704" y="20550"/>
                  </a:cubicBezTo>
                  <a:lnTo>
                    <a:pt x="39704" y="20550"/>
                  </a:lnTo>
                  <a:cubicBezTo>
                    <a:pt x="40535" y="20754"/>
                    <a:pt x="41350" y="20942"/>
                    <a:pt x="42118" y="21302"/>
                  </a:cubicBezTo>
                  <a:cubicBezTo>
                    <a:pt x="42150" y="21316"/>
                    <a:pt x="42182" y="21323"/>
                    <a:pt x="42213" y="21323"/>
                  </a:cubicBezTo>
                  <a:cubicBezTo>
                    <a:pt x="42418" y="21323"/>
                    <a:pt x="42556" y="21037"/>
                    <a:pt x="42337" y="20942"/>
                  </a:cubicBezTo>
                  <a:cubicBezTo>
                    <a:pt x="41115" y="20362"/>
                    <a:pt x="40221" y="19453"/>
                    <a:pt x="39438" y="18402"/>
                  </a:cubicBezTo>
                  <a:lnTo>
                    <a:pt x="39438" y="18402"/>
                  </a:lnTo>
                  <a:cubicBezTo>
                    <a:pt x="40457" y="18763"/>
                    <a:pt x="41475" y="19061"/>
                    <a:pt x="42494" y="19296"/>
                  </a:cubicBezTo>
                  <a:cubicBezTo>
                    <a:pt x="43252" y="19549"/>
                    <a:pt x="44062" y="19679"/>
                    <a:pt x="44930" y="19679"/>
                  </a:cubicBezTo>
                  <a:cubicBezTo>
                    <a:pt x="45139" y="19679"/>
                    <a:pt x="45351" y="19672"/>
                    <a:pt x="45566" y="19656"/>
                  </a:cubicBezTo>
                  <a:cubicBezTo>
                    <a:pt x="45833" y="19641"/>
                    <a:pt x="45848" y="19249"/>
                    <a:pt x="45566" y="19249"/>
                  </a:cubicBezTo>
                  <a:cubicBezTo>
                    <a:pt x="44422" y="19233"/>
                    <a:pt x="43325" y="19061"/>
                    <a:pt x="42243" y="18810"/>
                  </a:cubicBezTo>
                  <a:cubicBezTo>
                    <a:pt x="41710" y="18606"/>
                    <a:pt x="41209" y="18324"/>
                    <a:pt x="40739" y="17948"/>
                  </a:cubicBezTo>
                  <a:cubicBezTo>
                    <a:pt x="39563" y="17007"/>
                    <a:pt x="38842" y="15612"/>
                    <a:pt x="38309" y="14249"/>
                  </a:cubicBezTo>
                  <a:cubicBezTo>
                    <a:pt x="37212" y="11553"/>
                    <a:pt x="36804" y="8606"/>
                    <a:pt x="35519" y="5973"/>
                  </a:cubicBezTo>
                  <a:cubicBezTo>
                    <a:pt x="35486" y="5901"/>
                    <a:pt x="35430" y="5872"/>
                    <a:pt x="35370" y="5872"/>
                  </a:cubicBezTo>
                  <a:cubicBezTo>
                    <a:pt x="35234" y="5872"/>
                    <a:pt x="35082" y="6028"/>
                    <a:pt x="35159" y="6192"/>
                  </a:cubicBezTo>
                  <a:cubicBezTo>
                    <a:pt x="36585" y="9108"/>
                    <a:pt x="36961" y="12415"/>
                    <a:pt x="38340" y="15362"/>
                  </a:cubicBezTo>
                  <a:cubicBezTo>
                    <a:pt x="38936" y="16663"/>
                    <a:pt x="39751" y="17681"/>
                    <a:pt x="40754" y="18402"/>
                  </a:cubicBezTo>
                  <a:cubicBezTo>
                    <a:pt x="40159" y="18214"/>
                    <a:pt x="39547" y="18011"/>
                    <a:pt x="38952" y="17791"/>
                  </a:cubicBezTo>
                  <a:cubicBezTo>
                    <a:pt x="38931" y="17784"/>
                    <a:pt x="38910" y="17780"/>
                    <a:pt x="38890" y="17780"/>
                  </a:cubicBezTo>
                  <a:cubicBezTo>
                    <a:pt x="38742" y="17780"/>
                    <a:pt x="38620" y="17965"/>
                    <a:pt x="38717" y="18089"/>
                  </a:cubicBezTo>
                  <a:cubicBezTo>
                    <a:pt x="39281" y="18935"/>
                    <a:pt x="39908" y="19719"/>
                    <a:pt x="40676" y="20362"/>
                  </a:cubicBezTo>
                  <a:cubicBezTo>
                    <a:pt x="40315" y="20268"/>
                    <a:pt x="39939" y="20174"/>
                    <a:pt x="39579" y="20080"/>
                  </a:cubicBezTo>
                  <a:cubicBezTo>
                    <a:pt x="39566" y="20078"/>
                    <a:pt x="39553" y="20077"/>
                    <a:pt x="39541" y="20077"/>
                  </a:cubicBezTo>
                  <a:cubicBezTo>
                    <a:pt x="39435" y="20077"/>
                    <a:pt x="39355" y="20138"/>
                    <a:pt x="39312" y="20236"/>
                  </a:cubicBezTo>
                  <a:cubicBezTo>
                    <a:pt x="39218" y="20487"/>
                    <a:pt x="39297" y="20801"/>
                    <a:pt x="39140" y="21020"/>
                  </a:cubicBezTo>
                  <a:cubicBezTo>
                    <a:pt x="38967" y="21239"/>
                    <a:pt x="38842" y="21459"/>
                    <a:pt x="38779" y="21725"/>
                  </a:cubicBezTo>
                  <a:cubicBezTo>
                    <a:pt x="38482" y="21600"/>
                    <a:pt x="38199" y="21459"/>
                    <a:pt x="37902" y="21334"/>
                  </a:cubicBezTo>
                  <a:cubicBezTo>
                    <a:pt x="37879" y="21325"/>
                    <a:pt x="37856" y="21321"/>
                    <a:pt x="37835" y="21321"/>
                  </a:cubicBezTo>
                  <a:cubicBezTo>
                    <a:pt x="37670" y="21321"/>
                    <a:pt x="37573" y="21569"/>
                    <a:pt x="37698" y="21694"/>
                  </a:cubicBezTo>
                  <a:cubicBezTo>
                    <a:pt x="38137" y="22117"/>
                    <a:pt x="38623" y="22525"/>
                    <a:pt x="39109" y="22901"/>
                  </a:cubicBezTo>
                  <a:cubicBezTo>
                    <a:pt x="38967" y="23011"/>
                    <a:pt x="38842" y="23152"/>
                    <a:pt x="38717" y="23293"/>
                  </a:cubicBezTo>
                  <a:cubicBezTo>
                    <a:pt x="37714" y="22854"/>
                    <a:pt x="36616" y="22572"/>
                    <a:pt x="35582" y="22352"/>
                  </a:cubicBezTo>
                  <a:cubicBezTo>
                    <a:pt x="33889" y="22007"/>
                    <a:pt x="32149" y="21835"/>
                    <a:pt x="30409" y="21772"/>
                  </a:cubicBezTo>
                  <a:cubicBezTo>
                    <a:pt x="30801" y="21365"/>
                    <a:pt x="31083" y="20879"/>
                    <a:pt x="31162" y="20283"/>
                  </a:cubicBezTo>
                  <a:cubicBezTo>
                    <a:pt x="31182" y="20151"/>
                    <a:pt x="31077" y="20085"/>
                    <a:pt x="30966" y="20085"/>
                  </a:cubicBezTo>
                  <a:cubicBezTo>
                    <a:pt x="30906" y="20085"/>
                    <a:pt x="30845" y="20104"/>
                    <a:pt x="30801" y="20142"/>
                  </a:cubicBezTo>
                  <a:cubicBezTo>
                    <a:pt x="30378" y="20503"/>
                    <a:pt x="29845" y="20707"/>
                    <a:pt x="29375" y="21020"/>
                  </a:cubicBezTo>
                  <a:cubicBezTo>
                    <a:pt x="29265" y="20754"/>
                    <a:pt x="29124" y="20581"/>
                    <a:pt x="28967" y="20487"/>
                  </a:cubicBezTo>
                  <a:cubicBezTo>
                    <a:pt x="28497" y="19170"/>
                    <a:pt x="27886" y="17885"/>
                    <a:pt x="27431" y="16569"/>
                  </a:cubicBezTo>
                  <a:cubicBezTo>
                    <a:pt x="28184" y="16553"/>
                    <a:pt x="28920" y="16427"/>
                    <a:pt x="29594" y="16083"/>
                  </a:cubicBezTo>
                  <a:cubicBezTo>
                    <a:pt x="29626" y="16067"/>
                    <a:pt x="29641" y="16051"/>
                    <a:pt x="29657" y="16036"/>
                  </a:cubicBezTo>
                  <a:lnTo>
                    <a:pt x="29657" y="16036"/>
                  </a:lnTo>
                  <a:cubicBezTo>
                    <a:pt x="29422" y="16412"/>
                    <a:pt x="29124" y="16725"/>
                    <a:pt x="28763" y="16976"/>
                  </a:cubicBezTo>
                  <a:cubicBezTo>
                    <a:pt x="28579" y="17095"/>
                    <a:pt x="28694" y="17369"/>
                    <a:pt x="28866" y="17369"/>
                  </a:cubicBezTo>
                  <a:cubicBezTo>
                    <a:pt x="28898" y="17369"/>
                    <a:pt x="28932" y="17359"/>
                    <a:pt x="28967" y="17337"/>
                  </a:cubicBezTo>
                  <a:cubicBezTo>
                    <a:pt x="30535" y="16286"/>
                    <a:pt x="30832" y="14076"/>
                    <a:pt x="31052" y="12368"/>
                  </a:cubicBezTo>
                  <a:cubicBezTo>
                    <a:pt x="31334" y="10126"/>
                    <a:pt x="31115" y="7681"/>
                    <a:pt x="31789" y="5518"/>
                  </a:cubicBezTo>
                  <a:cubicBezTo>
                    <a:pt x="31836" y="5359"/>
                    <a:pt x="31708" y="5255"/>
                    <a:pt x="31582" y="5255"/>
                  </a:cubicBezTo>
                  <a:cubicBezTo>
                    <a:pt x="31497" y="5255"/>
                    <a:pt x="31413" y="5302"/>
                    <a:pt x="31381" y="5408"/>
                  </a:cubicBezTo>
                  <a:cubicBezTo>
                    <a:pt x="30848" y="7133"/>
                    <a:pt x="30927" y="9076"/>
                    <a:pt x="30785" y="10879"/>
                  </a:cubicBezTo>
                  <a:cubicBezTo>
                    <a:pt x="30676" y="12368"/>
                    <a:pt x="30582" y="14531"/>
                    <a:pt x="29688" y="15973"/>
                  </a:cubicBezTo>
                  <a:cubicBezTo>
                    <a:pt x="29727" y="15857"/>
                    <a:pt x="29628" y="15698"/>
                    <a:pt x="29486" y="15698"/>
                  </a:cubicBezTo>
                  <a:cubicBezTo>
                    <a:pt x="29456" y="15698"/>
                    <a:pt x="29424" y="15705"/>
                    <a:pt x="29390" y="15722"/>
                  </a:cubicBezTo>
                  <a:cubicBezTo>
                    <a:pt x="28700" y="16070"/>
                    <a:pt x="27929" y="16178"/>
                    <a:pt x="27134" y="16178"/>
                  </a:cubicBezTo>
                  <a:cubicBezTo>
                    <a:pt x="25888" y="16178"/>
                    <a:pt x="24582" y="15914"/>
                    <a:pt x="23434" y="15895"/>
                  </a:cubicBezTo>
                  <a:cubicBezTo>
                    <a:pt x="23168" y="15895"/>
                    <a:pt x="23168" y="16318"/>
                    <a:pt x="23434" y="16318"/>
                  </a:cubicBezTo>
                  <a:cubicBezTo>
                    <a:pt x="24563" y="16333"/>
                    <a:pt x="25801" y="16553"/>
                    <a:pt x="26992" y="16584"/>
                  </a:cubicBezTo>
                  <a:cubicBezTo>
                    <a:pt x="27431" y="17854"/>
                    <a:pt x="28011" y="19092"/>
                    <a:pt x="28481" y="20362"/>
                  </a:cubicBezTo>
                  <a:cubicBezTo>
                    <a:pt x="27839" y="20424"/>
                    <a:pt x="27086" y="21145"/>
                    <a:pt x="26647" y="21819"/>
                  </a:cubicBezTo>
                  <a:cubicBezTo>
                    <a:pt x="26538" y="21506"/>
                    <a:pt x="26397" y="21192"/>
                    <a:pt x="26350" y="20863"/>
                  </a:cubicBezTo>
                  <a:cubicBezTo>
                    <a:pt x="26341" y="20763"/>
                    <a:pt x="26236" y="20705"/>
                    <a:pt x="26138" y="20705"/>
                  </a:cubicBezTo>
                  <a:cubicBezTo>
                    <a:pt x="26067" y="20705"/>
                    <a:pt x="26000" y="20735"/>
                    <a:pt x="25973" y="20801"/>
                  </a:cubicBezTo>
                  <a:cubicBezTo>
                    <a:pt x="25754" y="21334"/>
                    <a:pt x="25394" y="21757"/>
                    <a:pt x="25127" y="22243"/>
                  </a:cubicBezTo>
                  <a:cubicBezTo>
                    <a:pt x="24876" y="21678"/>
                    <a:pt x="24547" y="21161"/>
                    <a:pt x="24249" y="20597"/>
                  </a:cubicBezTo>
                  <a:cubicBezTo>
                    <a:pt x="24209" y="20528"/>
                    <a:pt x="24148" y="20499"/>
                    <a:pt x="24086" y="20499"/>
                  </a:cubicBezTo>
                  <a:cubicBezTo>
                    <a:pt x="23979" y="20499"/>
                    <a:pt x="23867" y="20587"/>
                    <a:pt x="23857" y="20707"/>
                  </a:cubicBezTo>
                  <a:cubicBezTo>
                    <a:pt x="23826" y="21036"/>
                    <a:pt x="23732" y="21349"/>
                    <a:pt x="23638" y="21663"/>
                  </a:cubicBezTo>
                  <a:cubicBezTo>
                    <a:pt x="23450" y="21114"/>
                    <a:pt x="23183" y="20597"/>
                    <a:pt x="23011" y="20017"/>
                  </a:cubicBezTo>
                  <a:cubicBezTo>
                    <a:pt x="22988" y="19935"/>
                    <a:pt x="22895" y="19863"/>
                    <a:pt x="22798" y="19863"/>
                  </a:cubicBezTo>
                  <a:cubicBezTo>
                    <a:pt x="22764" y="19863"/>
                    <a:pt x="22730" y="19871"/>
                    <a:pt x="22698" y="19891"/>
                  </a:cubicBezTo>
                  <a:cubicBezTo>
                    <a:pt x="22071" y="20315"/>
                    <a:pt x="21679" y="20848"/>
                    <a:pt x="21475" y="21475"/>
                  </a:cubicBezTo>
                  <a:cubicBezTo>
                    <a:pt x="20879" y="17760"/>
                    <a:pt x="19955" y="14045"/>
                    <a:pt x="20299" y="10267"/>
                  </a:cubicBezTo>
                  <a:cubicBezTo>
                    <a:pt x="20315" y="10134"/>
                    <a:pt x="20217" y="10068"/>
                    <a:pt x="20113" y="10068"/>
                  </a:cubicBezTo>
                  <a:cubicBezTo>
                    <a:pt x="20009" y="10068"/>
                    <a:pt x="19900" y="10134"/>
                    <a:pt x="19892" y="10267"/>
                  </a:cubicBezTo>
                  <a:cubicBezTo>
                    <a:pt x="19516" y="14233"/>
                    <a:pt x="20566" y="18136"/>
                    <a:pt x="21146" y="22055"/>
                  </a:cubicBezTo>
                  <a:cubicBezTo>
                    <a:pt x="20958" y="22086"/>
                    <a:pt x="20770" y="22117"/>
                    <a:pt x="20597" y="22164"/>
                  </a:cubicBezTo>
                  <a:cubicBezTo>
                    <a:pt x="20534" y="21976"/>
                    <a:pt x="20534" y="21741"/>
                    <a:pt x="20519" y="21537"/>
                  </a:cubicBezTo>
                  <a:cubicBezTo>
                    <a:pt x="20501" y="21413"/>
                    <a:pt x="20388" y="21334"/>
                    <a:pt x="20282" y="21334"/>
                  </a:cubicBezTo>
                  <a:cubicBezTo>
                    <a:pt x="20201" y="21334"/>
                    <a:pt x="20123" y="21381"/>
                    <a:pt x="20096" y="21490"/>
                  </a:cubicBezTo>
                  <a:cubicBezTo>
                    <a:pt x="20080" y="21584"/>
                    <a:pt x="20049" y="21678"/>
                    <a:pt x="20033" y="21772"/>
                  </a:cubicBezTo>
                  <a:cubicBezTo>
                    <a:pt x="19892" y="21396"/>
                    <a:pt x="19798" y="21020"/>
                    <a:pt x="19719" y="20628"/>
                  </a:cubicBezTo>
                  <a:cubicBezTo>
                    <a:pt x="19777" y="20616"/>
                    <a:pt x="19830" y="20610"/>
                    <a:pt x="19880" y="20610"/>
                  </a:cubicBezTo>
                  <a:cubicBezTo>
                    <a:pt x="20160" y="20610"/>
                    <a:pt x="20342" y="20788"/>
                    <a:pt x="20581" y="21067"/>
                  </a:cubicBezTo>
                  <a:cubicBezTo>
                    <a:pt x="20621" y="21111"/>
                    <a:pt x="20668" y="21129"/>
                    <a:pt x="20714" y="21129"/>
                  </a:cubicBezTo>
                  <a:cubicBezTo>
                    <a:pt x="20866" y="21129"/>
                    <a:pt x="21008" y="20926"/>
                    <a:pt x="20864" y="20769"/>
                  </a:cubicBezTo>
                  <a:cubicBezTo>
                    <a:pt x="20519" y="20381"/>
                    <a:pt x="20322" y="20149"/>
                    <a:pt x="19982" y="20149"/>
                  </a:cubicBezTo>
                  <a:cubicBezTo>
                    <a:pt x="19829" y="20149"/>
                    <a:pt x="19646" y="20196"/>
                    <a:pt x="19406" y="20299"/>
                  </a:cubicBezTo>
                  <a:cubicBezTo>
                    <a:pt x="19312" y="20346"/>
                    <a:pt x="19234" y="20424"/>
                    <a:pt x="19265" y="20550"/>
                  </a:cubicBezTo>
                  <a:cubicBezTo>
                    <a:pt x="19406" y="21177"/>
                    <a:pt x="19531" y="21757"/>
                    <a:pt x="19829" y="22305"/>
                  </a:cubicBezTo>
                  <a:cubicBezTo>
                    <a:pt x="19375" y="22384"/>
                    <a:pt x="18920" y="22446"/>
                    <a:pt x="18465" y="22509"/>
                  </a:cubicBezTo>
                  <a:cubicBezTo>
                    <a:pt x="17227" y="21647"/>
                    <a:pt x="16240" y="20299"/>
                    <a:pt x="15487" y="19061"/>
                  </a:cubicBezTo>
                  <a:cubicBezTo>
                    <a:pt x="15284" y="18716"/>
                    <a:pt x="12838" y="13465"/>
                    <a:pt x="13826" y="13402"/>
                  </a:cubicBezTo>
                  <a:cubicBezTo>
                    <a:pt x="14061" y="13371"/>
                    <a:pt x="14092" y="13057"/>
                    <a:pt x="13920" y="12995"/>
                  </a:cubicBezTo>
                  <a:cubicBezTo>
                    <a:pt x="14280" y="12838"/>
                    <a:pt x="14625" y="12681"/>
                    <a:pt x="14954" y="12525"/>
                  </a:cubicBezTo>
                  <a:cubicBezTo>
                    <a:pt x="17102" y="11992"/>
                    <a:pt x="19124" y="10487"/>
                    <a:pt x="20864" y="8998"/>
                  </a:cubicBezTo>
                  <a:cubicBezTo>
                    <a:pt x="22572" y="7524"/>
                    <a:pt x="24171" y="5926"/>
                    <a:pt x="25973" y="4578"/>
                  </a:cubicBezTo>
                  <a:cubicBezTo>
                    <a:pt x="27041" y="3789"/>
                    <a:pt x="28340" y="3025"/>
                    <a:pt x="29662" y="3025"/>
                  </a:cubicBezTo>
                  <a:cubicBezTo>
                    <a:pt x="30125" y="3025"/>
                    <a:pt x="30592" y="3119"/>
                    <a:pt x="31052" y="3339"/>
                  </a:cubicBezTo>
                  <a:cubicBezTo>
                    <a:pt x="31088" y="3358"/>
                    <a:pt x="31123" y="3365"/>
                    <a:pt x="31157" y="3365"/>
                  </a:cubicBezTo>
                  <a:cubicBezTo>
                    <a:pt x="31352" y="3365"/>
                    <a:pt x="31473" y="3086"/>
                    <a:pt x="31271" y="2979"/>
                  </a:cubicBezTo>
                  <a:cubicBezTo>
                    <a:pt x="31005" y="2853"/>
                    <a:pt x="30738" y="2775"/>
                    <a:pt x="30488" y="2712"/>
                  </a:cubicBezTo>
                  <a:cubicBezTo>
                    <a:pt x="32290" y="2305"/>
                    <a:pt x="34014" y="1568"/>
                    <a:pt x="35786" y="1004"/>
                  </a:cubicBezTo>
                  <a:cubicBezTo>
                    <a:pt x="36945" y="643"/>
                    <a:pt x="38137" y="377"/>
                    <a:pt x="39375" y="377"/>
                  </a:cubicBezTo>
                  <a:cubicBezTo>
                    <a:pt x="39986" y="377"/>
                    <a:pt x="40598" y="487"/>
                    <a:pt x="41193" y="675"/>
                  </a:cubicBezTo>
                  <a:cubicBezTo>
                    <a:pt x="41616" y="816"/>
                    <a:pt x="43419" y="1568"/>
                    <a:pt x="43153" y="2179"/>
                  </a:cubicBezTo>
                  <a:cubicBezTo>
                    <a:pt x="42322" y="4107"/>
                    <a:pt x="39798" y="4609"/>
                    <a:pt x="37949" y="4797"/>
                  </a:cubicBezTo>
                  <a:cubicBezTo>
                    <a:pt x="37291" y="4868"/>
                    <a:pt x="36626" y="4899"/>
                    <a:pt x="35959" y="4899"/>
                  </a:cubicBezTo>
                  <a:cubicBezTo>
                    <a:pt x="34703" y="4899"/>
                    <a:pt x="33441" y="4789"/>
                    <a:pt x="32212" y="4625"/>
                  </a:cubicBezTo>
                  <a:cubicBezTo>
                    <a:pt x="32202" y="4624"/>
                    <a:pt x="32193" y="4623"/>
                    <a:pt x="32183" y="4623"/>
                  </a:cubicBezTo>
                  <a:cubicBezTo>
                    <a:pt x="31946" y="4623"/>
                    <a:pt x="31955" y="5003"/>
                    <a:pt x="32212" y="5048"/>
                  </a:cubicBezTo>
                  <a:cubicBezTo>
                    <a:pt x="33364" y="5195"/>
                    <a:pt x="34864" y="5362"/>
                    <a:pt x="36407" y="5362"/>
                  </a:cubicBezTo>
                  <a:cubicBezTo>
                    <a:pt x="39459" y="5362"/>
                    <a:pt x="42675" y="4709"/>
                    <a:pt x="43685" y="1960"/>
                  </a:cubicBezTo>
                  <a:cubicBezTo>
                    <a:pt x="43717" y="1897"/>
                    <a:pt x="43685" y="1803"/>
                    <a:pt x="43638" y="1756"/>
                  </a:cubicBezTo>
                  <a:cubicBezTo>
                    <a:pt x="42271" y="457"/>
                    <a:pt x="40801" y="0"/>
                    <a:pt x="392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286" name="Google Shape;286;p9"/>
            <p:cNvSpPr/>
            <p:nvPr/>
          </p:nvSpPr>
          <p:spPr>
            <a:xfrm>
              <a:off x="5133890" y="1466219"/>
              <a:ext cx="92151" cy="16763"/>
            </a:xfrm>
            <a:custGeom>
              <a:avLst/>
              <a:gdLst/>
              <a:ahLst/>
              <a:cxnLst/>
              <a:rect l="l" t="t" r="r" b="b"/>
              <a:pathLst>
                <a:path w="4766" h="867" extrusionOk="0">
                  <a:moveTo>
                    <a:pt x="1087" y="1"/>
                  </a:moveTo>
                  <a:cubicBezTo>
                    <a:pt x="821" y="1"/>
                    <a:pt x="553" y="15"/>
                    <a:pt x="282" y="47"/>
                  </a:cubicBezTo>
                  <a:cubicBezTo>
                    <a:pt x="16" y="63"/>
                    <a:pt x="0" y="455"/>
                    <a:pt x="282" y="455"/>
                  </a:cubicBezTo>
                  <a:lnTo>
                    <a:pt x="1317" y="455"/>
                  </a:lnTo>
                  <a:cubicBezTo>
                    <a:pt x="1364" y="455"/>
                    <a:pt x="1395" y="439"/>
                    <a:pt x="1427" y="424"/>
                  </a:cubicBezTo>
                  <a:cubicBezTo>
                    <a:pt x="2430" y="471"/>
                    <a:pt x="3402" y="690"/>
                    <a:pt x="4405" y="862"/>
                  </a:cubicBezTo>
                  <a:cubicBezTo>
                    <a:pt x="4420" y="865"/>
                    <a:pt x="4434" y="866"/>
                    <a:pt x="4448" y="866"/>
                  </a:cubicBezTo>
                  <a:cubicBezTo>
                    <a:pt x="4682" y="866"/>
                    <a:pt x="4766" y="515"/>
                    <a:pt x="4514" y="471"/>
                  </a:cubicBezTo>
                  <a:cubicBezTo>
                    <a:pt x="3368" y="267"/>
                    <a:pt x="2243" y="1"/>
                    <a:pt x="1087" y="1"/>
                  </a:cubicBezTo>
                  <a:close/>
                </a:path>
              </a:pathLst>
            </a:custGeom>
            <a:solidFill>
              <a:srgbClr val="EB1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287" name="Google Shape;287;p9"/>
            <p:cNvSpPr/>
            <p:nvPr/>
          </p:nvSpPr>
          <p:spPr>
            <a:xfrm>
              <a:off x="5203588" y="1329221"/>
              <a:ext cx="57908" cy="44896"/>
            </a:xfrm>
            <a:custGeom>
              <a:avLst/>
              <a:gdLst/>
              <a:ahLst/>
              <a:cxnLst/>
              <a:rect l="l" t="t" r="r" b="b"/>
              <a:pathLst>
                <a:path w="2995" h="2322" extrusionOk="0">
                  <a:moveTo>
                    <a:pt x="1474" y="581"/>
                  </a:moveTo>
                  <a:cubicBezTo>
                    <a:pt x="1176" y="817"/>
                    <a:pt x="909" y="1099"/>
                    <a:pt x="627" y="1397"/>
                  </a:cubicBezTo>
                  <a:cubicBezTo>
                    <a:pt x="815" y="1020"/>
                    <a:pt x="1113" y="738"/>
                    <a:pt x="1474" y="581"/>
                  </a:cubicBezTo>
                  <a:close/>
                  <a:moveTo>
                    <a:pt x="2342" y="1"/>
                  </a:moveTo>
                  <a:cubicBezTo>
                    <a:pt x="1202" y="1"/>
                    <a:pt x="252" y="643"/>
                    <a:pt x="16" y="1851"/>
                  </a:cubicBezTo>
                  <a:cubicBezTo>
                    <a:pt x="0" y="1976"/>
                    <a:pt x="79" y="2118"/>
                    <a:pt x="220" y="2118"/>
                  </a:cubicBezTo>
                  <a:cubicBezTo>
                    <a:pt x="1066" y="2133"/>
                    <a:pt x="1897" y="2306"/>
                    <a:pt x="2728" y="2321"/>
                  </a:cubicBezTo>
                  <a:cubicBezTo>
                    <a:pt x="2994" y="2321"/>
                    <a:pt x="2994" y="1914"/>
                    <a:pt x="2728" y="1914"/>
                  </a:cubicBezTo>
                  <a:cubicBezTo>
                    <a:pt x="2116" y="1898"/>
                    <a:pt x="1505" y="1788"/>
                    <a:pt x="878" y="1741"/>
                  </a:cubicBezTo>
                  <a:cubicBezTo>
                    <a:pt x="1427" y="1146"/>
                    <a:pt x="1897" y="597"/>
                    <a:pt x="2790" y="440"/>
                  </a:cubicBezTo>
                  <a:cubicBezTo>
                    <a:pt x="2979" y="393"/>
                    <a:pt x="2994" y="64"/>
                    <a:pt x="2790" y="33"/>
                  </a:cubicBezTo>
                  <a:cubicBezTo>
                    <a:pt x="2638" y="11"/>
                    <a:pt x="2489" y="1"/>
                    <a:pt x="2342" y="1"/>
                  </a:cubicBezTo>
                  <a:close/>
                </a:path>
              </a:pathLst>
            </a:custGeom>
            <a:solidFill>
              <a:srgbClr val="EB1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288" name="Google Shape;288;p9"/>
            <p:cNvSpPr/>
            <p:nvPr/>
          </p:nvSpPr>
          <p:spPr>
            <a:xfrm>
              <a:off x="4775389" y="1784411"/>
              <a:ext cx="22448" cy="3345"/>
            </a:xfrm>
            <a:custGeom>
              <a:avLst/>
              <a:gdLst/>
              <a:ahLst/>
              <a:cxnLst/>
              <a:rect l="l" t="t" r="r" b="b"/>
              <a:pathLst>
                <a:path w="1161" h="173" extrusionOk="0">
                  <a:moveTo>
                    <a:pt x="1098" y="0"/>
                  </a:moveTo>
                  <a:cubicBezTo>
                    <a:pt x="1019" y="0"/>
                    <a:pt x="722" y="32"/>
                    <a:pt x="471" y="63"/>
                  </a:cubicBezTo>
                  <a:cubicBezTo>
                    <a:pt x="298" y="110"/>
                    <a:pt x="142" y="141"/>
                    <a:pt x="1" y="173"/>
                  </a:cubicBezTo>
                  <a:cubicBezTo>
                    <a:pt x="314" y="141"/>
                    <a:pt x="628" y="94"/>
                    <a:pt x="831" y="63"/>
                  </a:cubicBezTo>
                  <a:cubicBezTo>
                    <a:pt x="1098" y="16"/>
                    <a:pt x="1160" y="0"/>
                    <a:pt x="1098" y="0"/>
                  </a:cubicBezTo>
                  <a:close/>
                </a:path>
              </a:pathLst>
            </a:custGeom>
            <a:solidFill>
              <a:srgbClr val="FAF6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289" name="Google Shape;289;p9"/>
            <p:cNvSpPr/>
            <p:nvPr/>
          </p:nvSpPr>
          <p:spPr>
            <a:xfrm>
              <a:off x="4772064" y="1788355"/>
              <a:ext cx="1218" cy="309"/>
            </a:xfrm>
            <a:custGeom>
              <a:avLst/>
              <a:gdLst/>
              <a:ahLst/>
              <a:cxnLst/>
              <a:rect l="l" t="t" r="r" b="b"/>
              <a:pathLst>
                <a:path w="63" h="16" extrusionOk="0">
                  <a:moveTo>
                    <a:pt x="31" y="0"/>
                  </a:moveTo>
                  <a:cubicBezTo>
                    <a:pt x="31" y="0"/>
                    <a:pt x="16" y="16"/>
                    <a:pt x="0" y="16"/>
                  </a:cubicBezTo>
                  <a:cubicBezTo>
                    <a:pt x="31" y="16"/>
                    <a:pt x="47" y="0"/>
                    <a:pt x="63" y="0"/>
                  </a:cubicBezTo>
                  <a:close/>
                </a:path>
              </a:pathLst>
            </a:custGeom>
            <a:solidFill>
              <a:srgbClr val="F9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290" name="Google Shape;290;p9"/>
            <p:cNvSpPr/>
            <p:nvPr/>
          </p:nvSpPr>
          <p:spPr>
            <a:xfrm>
              <a:off x="4762049" y="1781376"/>
              <a:ext cx="51547" cy="16087"/>
            </a:xfrm>
            <a:custGeom>
              <a:avLst/>
              <a:gdLst/>
              <a:ahLst/>
              <a:cxnLst/>
              <a:rect l="l" t="t" r="r" b="b"/>
              <a:pathLst>
                <a:path w="2666" h="832" extrusionOk="0">
                  <a:moveTo>
                    <a:pt x="2242" y="1"/>
                  </a:moveTo>
                  <a:cubicBezTo>
                    <a:pt x="2195" y="16"/>
                    <a:pt x="2164" y="16"/>
                    <a:pt x="2117" y="16"/>
                  </a:cubicBezTo>
                  <a:lnTo>
                    <a:pt x="2086" y="16"/>
                  </a:lnTo>
                  <a:cubicBezTo>
                    <a:pt x="2070" y="32"/>
                    <a:pt x="2039" y="32"/>
                    <a:pt x="2023" y="32"/>
                  </a:cubicBezTo>
                  <a:cubicBezTo>
                    <a:pt x="1960" y="32"/>
                    <a:pt x="1913" y="48"/>
                    <a:pt x="1882" y="48"/>
                  </a:cubicBezTo>
                  <a:cubicBezTo>
                    <a:pt x="1882" y="48"/>
                    <a:pt x="1882" y="32"/>
                    <a:pt x="1882" y="32"/>
                  </a:cubicBezTo>
                  <a:lnTo>
                    <a:pt x="1694" y="79"/>
                  </a:lnTo>
                  <a:cubicBezTo>
                    <a:pt x="1568" y="126"/>
                    <a:pt x="1443" y="157"/>
                    <a:pt x="1318" y="189"/>
                  </a:cubicBezTo>
                  <a:cubicBezTo>
                    <a:pt x="1553" y="157"/>
                    <a:pt x="1850" y="126"/>
                    <a:pt x="1945" y="126"/>
                  </a:cubicBezTo>
                  <a:cubicBezTo>
                    <a:pt x="2007" y="126"/>
                    <a:pt x="1945" y="142"/>
                    <a:pt x="1662" y="189"/>
                  </a:cubicBezTo>
                  <a:cubicBezTo>
                    <a:pt x="1459" y="220"/>
                    <a:pt x="1161" y="267"/>
                    <a:pt x="847" y="314"/>
                  </a:cubicBezTo>
                  <a:cubicBezTo>
                    <a:pt x="769" y="330"/>
                    <a:pt x="691" y="345"/>
                    <a:pt x="612" y="361"/>
                  </a:cubicBezTo>
                  <a:lnTo>
                    <a:pt x="581" y="361"/>
                  </a:lnTo>
                  <a:cubicBezTo>
                    <a:pt x="565" y="361"/>
                    <a:pt x="549" y="377"/>
                    <a:pt x="518" y="377"/>
                  </a:cubicBezTo>
                  <a:lnTo>
                    <a:pt x="440" y="377"/>
                  </a:lnTo>
                  <a:cubicBezTo>
                    <a:pt x="142" y="439"/>
                    <a:pt x="1" y="534"/>
                    <a:pt x="1" y="722"/>
                  </a:cubicBezTo>
                  <a:cubicBezTo>
                    <a:pt x="1" y="737"/>
                    <a:pt x="267" y="800"/>
                    <a:pt x="722" y="816"/>
                  </a:cubicBezTo>
                  <a:lnTo>
                    <a:pt x="1051" y="831"/>
                  </a:lnTo>
                  <a:lnTo>
                    <a:pt x="1255" y="831"/>
                  </a:lnTo>
                  <a:cubicBezTo>
                    <a:pt x="1271" y="816"/>
                    <a:pt x="1302" y="800"/>
                    <a:pt x="1302" y="800"/>
                  </a:cubicBezTo>
                  <a:cubicBezTo>
                    <a:pt x="1302" y="784"/>
                    <a:pt x="1286" y="784"/>
                    <a:pt x="1239" y="769"/>
                  </a:cubicBezTo>
                  <a:lnTo>
                    <a:pt x="1020" y="737"/>
                  </a:lnTo>
                  <a:cubicBezTo>
                    <a:pt x="1020" y="706"/>
                    <a:pt x="1067" y="690"/>
                    <a:pt x="1067" y="659"/>
                  </a:cubicBezTo>
                  <a:cubicBezTo>
                    <a:pt x="1067" y="643"/>
                    <a:pt x="1020" y="612"/>
                    <a:pt x="785" y="596"/>
                  </a:cubicBezTo>
                  <a:lnTo>
                    <a:pt x="753" y="596"/>
                  </a:lnTo>
                  <a:cubicBezTo>
                    <a:pt x="753" y="581"/>
                    <a:pt x="1271" y="565"/>
                    <a:pt x="1271" y="549"/>
                  </a:cubicBezTo>
                  <a:cubicBezTo>
                    <a:pt x="1271" y="549"/>
                    <a:pt x="1271" y="549"/>
                    <a:pt x="1239" y="534"/>
                  </a:cubicBezTo>
                  <a:cubicBezTo>
                    <a:pt x="1208" y="534"/>
                    <a:pt x="1208" y="534"/>
                    <a:pt x="1208" y="518"/>
                  </a:cubicBezTo>
                  <a:cubicBezTo>
                    <a:pt x="1208" y="487"/>
                    <a:pt x="1725" y="439"/>
                    <a:pt x="1725" y="408"/>
                  </a:cubicBezTo>
                  <a:cubicBezTo>
                    <a:pt x="1725" y="392"/>
                    <a:pt x="1709" y="392"/>
                    <a:pt x="1678" y="392"/>
                  </a:cubicBezTo>
                  <a:cubicBezTo>
                    <a:pt x="1506" y="361"/>
                    <a:pt x="1176" y="361"/>
                    <a:pt x="1176" y="345"/>
                  </a:cubicBezTo>
                  <a:cubicBezTo>
                    <a:pt x="1176" y="345"/>
                    <a:pt x="1192" y="345"/>
                    <a:pt x="1239" y="330"/>
                  </a:cubicBezTo>
                  <a:lnTo>
                    <a:pt x="1004" y="330"/>
                  </a:lnTo>
                  <a:cubicBezTo>
                    <a:pt x="1239" y="314"/>
                    <a:pt x="1459" y="267"/>
                    <a:pt x="1897" y="173"/>
                  </a:cubicBezTo>
                  <a:cubicBezTo>
                    <a:pt x="1897" y="157"/>
                    <a:pt x="2666" y="48"/>
                    <a:pt x="2587" y="48"/>
                  </a:cubicBezTo>
                  <a:lnTo>
                    <a:pt x="2556" y="48"/>
                  </a:lnTo>
                  <a:lnTo>
                    <a:pt x="1662" y="142"/>
                  </a:lnTo>
                  <a:lnTo>
                    <a:pt x="1662" y="142"/>
                  </a:lnTo>
                  <a:lnTo>
                    <a:pt x="2321" y="16"/>
                  </a:lnTo>
                  <a:lnTo>
                    <a:pt x="2336" y="16"/>
                  </a:lnTo>
                  <a:cubicBezTo>
                    <a:pt x="2368" y="1"/>
                    <a:pt x="2352" y="1"/>
                    <a:pt x="2321" y="1"/>
                  </a:cubicBezTo>
                  <a:close/>
                </a:path>
              </a:pathLst>
            </a:custGeom>
            <a:solidFill>
              <a:srgbClr val="FAF6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4799324" y="1777142"/>
              <a:ext cx="11234" cy="3654"/>
            </a:xfrm>
            <a:custGeom>
              <a:avLst/>
              <a:gdLst/>
              <a:ahLst/>
              <a:cxnLst/>
              <a:rect l="l" t="t" r="r" b="b"/>
              <a:pathLst>
                <a:path w="581" h="189" extrusionOk="0">
                  <a:moveTo>
                    <a:pt x="518" y="0"/>
                  </a:moveTo>
                  <a:cubicBezTo>
                    <a:pt x="487" y="16"/>
                    <a:pt x="424" y="16"/>
                    <a:pt x="361" y="32"/>
                  </a:cubicBezTo>
                  <a:cubicBezTo>
                    <a:pt x="236" y="94"/>
                    <a:pt x="111" y="141"/>
                    <a:pt x="1" y="188"/>
                  </a:cubicBezTo>
                  <a:lnTo>
                    <a:pt x="267" y="141"/>
                  </a:lnTo>
                  <a:cubicBezTo>
                    <a:pt x="408" y="94"/>
                    <a:pt x="518" y="63"/>
                    <a:pt x="565" y="32"/>
                  </a:cubicBezTo>
                  <a:cubicBezTo>
                    <a:pt x="534" y="32"/>
                    <a:pt x="455" y="47"/>
                    <a:pt x="377" y="63"/>
                  </a:cubicBezTo>
                  <a:lnTo>
                    <a:pt x="440" y="32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rgbClr val="FAF6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292" name="Google Shape;292;p9"/>
            <p:cNvSpPr/>
            <p:nvPr/>
          </p:nvSpPr>
          <p:spPr>
            <a:xfrm>
              <a:off x="4794781" y="1779249"/>
              <a:ext cx="12316" cy="3654"/>
            </a:xfrm>
            <a:custGeom>
              <a:avLst/>
              <a:gdLst/>
              <a:ahLst/>
              <a:cxnLst/>
              <a:rect l="l" t="t" r="r" b="b"/>
              <a:pathLst>
                <a:path w="637" h="189" extrusionOk="0">
                  <a:moveTo>
                    <a:pt x="377" y="79"/>
                  </a:moveTo>
                  <a:lnTo>
                    <a:pt x="314" y="95"/>
                  </a:lnTo>
                  <a:lnTo>
                    <a:pt x="377" y="79"/>
                  </a:lnTo>
                  <a:close/>
                  <a:moveTo>
                    <a:pt x="612" y="1"/>
                  </a:moveTo>
                  <a:cubicBezTo>
                    <a:pt x="596" y="1"/>
                    <a:pt x="565" y="17"/>
                    <a:pt x="502" y="32"/>
                  </a:cubicBezTo>
                  <a:lnTo>
                    <a:pt x="377" y="64"/>
                  </a:lnTo>
                  <a:cubicBezTo>
                    <a:pt x="248" y="92"/>
                    <a:pt x="185" y="108"/>
                    <a:pt x="175" y="122"/>
                  </a:cubicBezTo>
                  <a:lnTo>
                    <a:pt x="175" y="122"/>
                  </a:lnTo>
                  <a:lnTo>
                    <a:pt x="1" y="189"/>
                  </a:lnTo>
                  <a:lnTo>
                    <a:pt x="189" y="142"/>
                  </a:lnTo>
                  <a:cubicBezTo>
                    <a:pt x="189" y="142"/>
                    <a:pt x="236" y="126"/>
                    <a:pt x="393" y="79"/>
                  </a:cubicBezTo>
                  <a:lnTo>
                    <a:pt x="502" y="48"/>
                  </a:lnTo>
                  <a:lnTo>
                    <a:pt x="493" y="50"/>
                  </a:lnTo>
                  <a:lnTo>
                    <a:pt x="493" y="50"/>
                  </a:lnTo>
                  <a:cubicBezTo>
                    <a:pt x="604" y="20"/>
                    <a:pt x="636" y="1"/>
                    <a:pt x="612" y="1"/>
                  </a:cubicBezTo>
                  <a:close/>
                </a:path>
              </a:pathLst>
            </a:custGeom>
            <a:solidFill>
              <a:srgbClr val="FAF6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293" name="Google Shape;293;p9"/>
            <p:cNvSpPr/>
            <p:nvPr/>
          </p:nvSpPr>
          <p:spPr>
            <a:xfrm>
              <a:off x="4910840" y="1755623"/>
              <a:ext cx="9416" cy="9416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471" y="0"/>
                  </a:moveTo>
                  <a:cubicBezTo>
                    <a:pt x="409" y="16"/>
                    <a:pt x="346" y="32"/>
                    <a:pt x="267" y="47"/>
                  </a:cubicBezTo>
                  <a:lnTo>
                    <a:pt x="409" y="47"/>
                  </a:lnTo>
                  <a:cubicBezTo>
                    <a:pt x="440" y="47"/>
                    <a:pt x="456" y="63"/>
                    <a:pt x="471" y="79"/>
                  </a:cubicBezTo>
                  <a:cubicBezTo>
                    <a:pt x="487" y="47"/>
                    <a:pt x="487" y="32"/>
                    <a:pt x="471" y="0"/>
                  </a:cubicBezTo>
                  <a:close/>
                  <a:moveTo>
                    <a:pt x="142" y="408"/>
                  </a:moveTo>
                  <a:cubicBezTo>
                    <a:pt x="79" y="424"/>
                    <a:pt x="32" y="455"/>
                    <a:pt x="1" y="471"/>
                  </a:cubicBezTo>
                  <a:cubicBezTo>
                    <a:pt x="1" y="471"/>
                    <a:pt x="17" y="486"/>
                    <a:pt x="17" y="486"/>
                  </a:cubicBezTo>
                  <a:cubicBezTo>
                    <a:pt x="64" y="455"/>
                    <a:pt x="111" y="424"/>
                    <a:pt x="142" y="408"/>
                  </a:cubicBezTo>
                  <a:close/>
                </a:path>
              </a:pathLst>
            </a:custGeom>
            <a:solidFill>
              <a:srgbClr val="F3E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294" name="Google Shape;294;p9"/>
            <p:cNvSpPr/>
            <p:nvPr/>
          </p:nvSpPr>
          <p:spPr>
            <a:xfrm>
              <a:off x="4817517" y="1761984"/>
              <a:ext cx="63051" cy="35480"/>
            </a:xfrm>
            <a:custGeom>
              <a:avLst/>
              <a:gdLst/>
              <a:ahLst/>
              <a:cxnLst/>
              <a:rect l="l" t="t" r="r" b="b"/>
              <a:pathLst>
                <a:path w="3261" h="1835" extrusionOk="0">
                  <a:moveTo>
                    <a:pt x="2158" y="126"/>
                  </a:moveTo>
                  <a:cubicBezTo>
                    <a:pt x="2148" y="126"/>
                    <a:pt x="2139" y="127"/>
                    <a:pt x="2135" y="132"/>
                  </a:cubicBezTo>
                  <a:lnTo>
                    <a:pt x="2135" y="132"/>
                  </a:lnTo>
                  <a:lnTo>
                    <a:pt x="2158" y="126"/>
                  </a:lnTo>
                  <a:close/>
                  <a:moveTo>
                    <a:pt x="2135" y="132"/>
                  </a:moveTo>
                  <a:lnTo>
                    <a:pt x="2101" y="142"/>
                  </a:lnTo>
                  <a:lnTo>
                    <a:pt x="2132" y="142"/>
                  </a:lnTo>
                  <a:cubicBezTo>
                    <a:pt x="2132" y="137"/>
                    <a:pt x="2133" y="134"/>
                    <a:pt x="2135" y="132"/>
                  </a:cubicBezTo>
                  <a:close/>
                  <a:moveTo>
                    <a:pt x="2822" y="800"/>
                  </a:moveTo>
                  <a:lnTo>
                    <a:pt x="2837" y="816"/>
                  </a:lnTo>
                  <a:lnTo>
                    <a:pt x="2822" y="816"/>
                  </a:lnTo>
                  <a:cubicBezTo>
                    <a:pt x="2790" y="816"/>
                    <a:pt x="2790" y="800"/>
                    <a:pt x="2822" y="800"/>
                  </a:cubicBezTo>
                  <a:close/>
                  <a:moveTo>
                    <a:pt x="1160" y="847"/>
                  </a:moveTo>
                  <a:lnTo>
                    <a:pt x="1160" y="847"/>
                  </a:lnTo>
                  <a:cubicBezTo>
                    <a:pt x="1019" y="878"/>
                    <a:pt x="956" y="910"/>
                    <a:pt x="956" y="941"/>
                  </a:cubicBezTo>
                  <a:cubicBezTo>
                    <a:pt x="956" y="957"/>
                    <a:pt x="1019" y="972"/>
                    <a:pt x="1066" y="988"/>
                  </a:cubicBezTo>
                  <a:lnTo>
                    <a:pt x="1160" y="847"/>
                  </a:lnTo>
                  <a:close/>
                  <a:moveTo>
                    <a:pt x="2994" y="0"/>
                  </a:moveTo>
                  <a:cubicBezTo>
                    <a:pt x="2869" y="0"/>
                    <a:pt x="2712" y="16"/>
                    <a:pt x="2477" y="47"/>
                  </a:cubicBezTo>
                  <a:cubicBezTo>
                    <a:pt x="2461" y="47"/>
                    <a:pt x="2430" y="63"/>
                    <a:pt x="2414" y="63"/>
                  </a:cubicBezTo>
                  <a:lnTo>
                    <a:pt x="2398" y="63"/>
                  </a:lnTo>
                  <a:cubicBezTo>
                    <a:pt x="2367" y="63"/>
                    <a:pt x="2336" y="79"/>
                    <a:pt x="2304" y="79"/>
                  </a:cubicBezTo>
                  <a:lnTo>
                    <a:pt x="2273" y="79"/>
                  </a:lnTo>
                  <a:cubicBezTo>
                    <a:pt x="2273" y="79"/>
                    <a:pt x="2273" y="79"/>
                    <a:pt x="2273" y="95"/>
                  </a:cubicBezTo>
                  <a:lnTo>
                    <a:pt x="2158" y="126"/>
                  </a:lnTo>
                  <a:lnTo>
                    <a:pt x="2158" y="126"/>
                  </a:lnTo>
                  <a:cubicBezTo>
                    <a:pt x="2160" y="126"/>
                    <a:pt x="2162" y="126"/>
                    <a:pt x="2163" y="126"/>
                  </a:cubicBezTo>
                  <a:lnTo>
                    <a:pt x="2195" y="126"/>
                  </a:lnTo>
                  <a:cubicBezTo>
                    <a:pt x="2226" y="110"/>
                    <a:pt x="2242" y="110"/>
                    <a:pt x="2273" y="110"/>
                  </a:cubicBezTo>
                  <a:cubicBezTo>
                    <a:pt x="2336" y="95"/>
                    <a:pt x="2398" y="79"/>
                    <a:pt x="2430" y="79"/>
                  </a:cubicBezTo>
                  <a:lnTo>
                    <a:pt x="2445" y="79"/>
                  </a:lnTo>
                  <a:cubicBezTo>
                    <a:pt x="2493" y="79"/>
                    <a:pt x="2493" y="95"/>
                    <a:pt x="2445" y="110"/>
                  </a:cubicBezTo>
                  <a:cubicBezTo>
                    <a:pt x="2351" y="157"/>
                    <a:pt x="2179" y="220"/>
                    <a:pt x="2007" y="283"/>
                  </a:cubicBezTo>
                  <a:cubicBezTo>
                    <a:pt x="1960" y="345"/>
                    <a:pt x="1928" y="408"/>
                    <a:pt x="1881" y="471"/>
                  </a:cubicBezTo>
                  <a:lnTo>
                    <a:pt x="1913" y="471"/>
                  </a:lnTo>
                  <a:cubicBezTo>
                    <a:pt x="1991" y="471"/>
                    <a:pt x="2069" y="486"/>
                    <a:pt x="2132" y="486"/>
                  </a:cubicBezTo>
                  <a:lnTo>
                    <a:pt x="2148" y="486"/>
                  </a:lnTo>
                  <a:cubicBezTo>
                    <a:pt x="2242" y="486"/>
                    <a:pt x="2304" y="502"/>
                    <a:pt x="2304" y="518"/>
                  </a:cubicBezTo>
                  <a:cubicBezTo>
                    <a:pt x="2304" y="549"/>
                    <a:pt x="2163" y="612"/>
                    <a:pt x="1740" y="706"/>
                  </a:cubicBezTo>
                  <a:cubicBezTo>
                    <a:pt x="1662" y="831"/>
                    <a:pt x="1583" y="941"/>
                    <a:pt x="1521" y="1066"/>
                  </a:cubicBezTo>
                  <a:lnTo>
                    <a:pt x="1724" y="1082"/>
                  </a:lnTo>
                  <a:lnTo>
                    <a:pt x="1724" y="1270"/>
                  </a:lnTo>
                  <a:cubicBezTo>
                    <a:pt x="1724" y="1286"/>
                    <a:pt x="1552" y="1317"/>
                    <a:pt x="1364" y="1333"/>
                  </a:cubicBezTo>
                  <a:cubicBezTo>
                    <a:pt x="1380" y="1364"/>
                    <a:pt x="1395" y="1395"/>
                    <a:pt x="1395" y="1442"/>
                  </a:cubicBezTo>
                  <a:cubicBezTo>
                    <a:pt x="1395" y="1568"/>
                    <a:pt x="1395" y="1678"/>
                    <a:pt x="1395" y="1803"/>
                  </a:cubicBezTo>
                  <a:cubicBezTo>
                    <a:pt x="1442" y="1709"/>
                    <a:pt x="2007" y="1631"/>
                    <a:pt x="2179" y="1537"/>
                  </a:cubicBezTo>
                  <a:cubicBezTo>
                    <a:pt x="2383" y="1474"/>
                    <a:pt x="2398" y="1411"/>
                    <a:pt x="2398" y="1348"/>
                  </a:cubicBezTo>
                  <a:cubicBezTo>
                    <a:pt x="2398" y="1333"/>
                    <a:pt x="2398" y="1317"/>
                    <a:pt x="2398" y="1317"/>
                  </a:cubicBezTo>
                  <a:cubicBezTo>
                    <a:pt x="2398" y="1239"/>
                    <a:pt x="2414" y="1176"/>
                    <a:pt x="2618" y="1098"/>
                  </a:cubicBezTo>
                  <a:cubicBezTo>
                    <a:pt x="2775" y="1035"/>
                    <a:pt x="2916" y="957"/>
                    <a:pt x="2916" y="878"/>
                  </a:cubicBezTo>
                  <a:cubicBezTo>
                    <a:pt x="2916" y="863"/>
                    <a:pt x="2916" y="847"/>
                    <a:pt x="2900" y="831"/>
                  </a:cubicBezTo>
                  <a:lnTo>
                    <a:pt x="2602" y="863"/>
                  </a:lnTo>
                  <a:cubicBezTo>
                    <a:pt x="2712" y="847"/>
                    <a:pt x="2806" y="831"/>
                    <a:pt x="2853" y="816"/>
                  </a:cubicBezTo>
                  <a:lnTo>
                    <a:pt x="2837" y="816"/>
                  </a:lnTo>
                  <a:lnTo>
                    <a:pt x="2900" y="800"/>
                  </a:lnTo>
                  <a:cubicBezTo>
                    <a:pt x="2978" y="784"/>
                    <a:pt x="3010" y="769"/>
                    <a:pt x="3010" y="769"/>
                  </a:cubicBezTo>
                  <a:cubicBezTo>
                    <a:pt x="3010" y="721"/>
                    <a:pt x="2493" y="737"/>
                    <a:pt x="2493" y="706"/>
                  </a:cubicBezTo>
                  <a:cubicBezTo>
                    <a:pt x="2493" y="706"/>
                    <a:pt x="2524" y="690"/>
                    <a:pt x="2587" y="674"/>
                  </a:cubicBezTo>
                  <a:cubicBezTo>
                    <a:pt x="2994" y="580"/>
                    <a:pt x="3119" y="518"/>
                    <a:pt x="3119" y="471"/>
                  </a:cubicBezTo>
                  <a:cubicBezTo>
                    <a:pt x="3119" y="439"/>
                    <a:pt x="3072" y="424"/>
                    <a:pt x="3010" y="408"/>
                  </a:cubicBezTo>
                  <a:cubicBezTo>
                    <a:pt x="2916" y="377"/>
                    <a:pt x="2790" y="361"/>
                    <a:pt x="2790" y="314"/>
                  </a:cubicBezTo>
                  <a:cubicBezTo>
                    <a:pt x="2790" y="298"/>
                    <a:pt x="2837" y="267"/>
                    <a:pt x="2947" y="220"/>
                  </a:cubicBezTo>
                  <a:cubicBezTo>
                    <a:pt x="2963" y="220"/>
                    <a:pt x="2963" y="220"/>
                    <a:pt x="2963" y="204"/>
                  </a:cubicBezTo>
                  <a:lnTo>
                    <a:pt x="2978" y="204"/>
                  </a:lnTo>
                  <a:cubicBezTo>
                    <a:pt x="3229" y="79"/>
                    <a:pt x="3261" y="0"/>
                    <a:pt x="3010" y="0"/>
                  </a:cubicBezTo>
                  <a:close/>
                  <a:moveTo>
                    <a:pt x="815" y="1395"/>
                  </a:moveTo>
                  <a:lnTo>
                    <a:pt x="392" y="1427"/>
                  </a:lnTo>
                  <a:cubicBezTo>
                    <a:pt x="455" y="1458"/>
                    <a:pt x="471" y="1505"/>
                    <a:pt x="471" y="1537"/>
                  </a:cubicBezTo>
                  <a:cubicBezTo>
                    <a:pt x="471" y="1631"/>
                    <a:pt x="298" y="1740"/>
                    <a:pt x="0" y="1834"/>
                  </a:cubicBezTo>
                  <a:lnTo>
                    <a:pt x="565" y="1834"/>
                  </a:lnTo>
                  <a:cubicBezTo>
                    <a:pt x="565" y="1819"/>
                    <a:pt x="580" y="1787"/>
                    <a:pt x="596" y="1756"/>
                  </a:cubicBezTo>
                  <a:cubicBezTo>
                    <a:pt x="659" y="1646"/>
                    <a:pt x="737" y="1521"/>
                    <a:pt x="815" y="1395"/>
                  </a:cubicBezTo>
                  <a:close/>
                </a:path>
              </a:pathLst>
            </a:custGeom>
            <a:solidFill>
              <a:srgbClr val="F2E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295" name="Google Shape;295;p9"/>
            <p:cNvSpPr/>
            <p:nvPr/>
          </p:nvSpPr>
          <p:spPr>
            <a:xfrm>
              <a:off x="4828421" y="1764710"/>
              <a:ext cx="29718" cy="32753"/>
            </a:xfrm>
            <a:custGeom>
              <a:avLst/>
              <a:gdLst/>
              <a:ahLst/>
              <a:cxnLst/>
              <a:rect l="l" t="t" r="r" b="b"/>
              <a:pathLst>
                <a:path w="1537" h="1694" extrusionOk="0">
                  <a:moveTo>
                    <a:pt x="1505" y="1"/>
                  </a:moveTo>
                  <a:cubicBezTo>
                    <a:pt x="1490" y="1"/>
                    <a:pt x="1490" y="1"/>
                    <a:pt x="1490" y="16"/>
                  </a:cubicBezTo>
                  <a:lnTo>
                    <a:pt x="1537" y="1"/>
                  </a:lnTo>
                  <a:close/>
                  <a:moveTo>
                    <a:pt x="1443" y="142"/>
                  </a:moveTo>
                  <a:lnTo>
                    <a:pt x="1443" y="142"/>
                  </a:lnTo>
                  <a:cubicBezTo>
                    <a:pt x="1239" y="204"/>
                    <a:pt x="1051" y="267"/>
                    <a:pt x="1051" y="298"/>
                  </a:cubicBezTo>
                  <a:lnTo>
                    <a:pt x="1035" y="298"/>
                  </a:lnTo>
                  <a:cubicBezTo>
                    <a:pt x="988" y="330"/>
                    <a:pt x="1129" y="330"/>
                    <a:pt x="1302" y="330"/>
                  </a:cubicBezTo>
                  <a:lnTo>
                    <a:pt x="1317" y="330"/>
                  </a:lnTo>
                  <a:cubicBezTo>
                    <a:pt x="1364" y="267"/>
                    <a:pt x="1396" y="204"/>
                    <a:pt x="1443" y="142"/>
                  </a:cubicBezTo>
                  <a:close/>
                  <a:moveTo>
                    <a:pt x="1176" y="565"/>
                  </a:moveTo>
                  <a:cubicBezTo>
                    <a:pt x="1160" y="565"/>
                    <a:pt x="1129" y="580"/>
                    <a:pt x="1113" y="580"/>
                  </a:cubicBezTo>
                  <a:cubicBezTo>
                    <a:pt x="878" y="628"/>
                    <a:pt x="706" y="675"/>
                    <a:pt x="596" y="706"/>
                  </a:cubicBezTo>
                  <a:lnTo>
                    <a:pt x="502" y="847"/>
                  </a:lnTo>
                  <a:cubicBezTo>
                    <a:pt x="596" y="863"/>
                    <a:pt x="706" y="878"/>
                    <a:pt x="706" y="910"/>
                  </a:cubicBezTo>
                  <a:lnTo>
                    <a:pt x="957" y="925"/>
                  </a:lnTo>
                  <a:cubicBezTo>
                    <a:pt x="1019" y="800"/>
                    <a:pt x="1098" y="690"/>
                    <a:pt x="1176" y="565"/>
                  </a:cubicBezTo>
                  <a:close/>
                  <a:moveTo>
                    <a:pt x="800" y="1192"/>
                  </a:moveTo>
                  <a:cubicBezTo>
                    <a:pt x="565" y="1207"/>
                    <a:pt x="298" y="1223"/>
                    <a:pt x="267" y="1239"/>
                  </a:cubicBezTo>
                  <a:cubicBezTo>
                    <a:pt x="251" y="1239"/>
                    <a:pt x="251" y="1239"/>
                    <a:pt x="251" y="1254"/>
                  </a:cubicBezTo>
                  <a:cubicBezTo>
                    <a:pt x="173" y="1380"/>
                    <a:pt x="95" y="1505"/>
                    <a:pt x="32" y="1615"/>
                  </a:cubicBezTo>
                  <a:cubicBezTo>
                    <a:pt x="16" y="1646"/>
                    <a:pt x="1" y="1678"/>
                    <a:pt x="1" y="1693"/>
                  </a:cubicBezTo>
                  <a:lnTo>
                    <a:pt x="831" y="1693"/>
                  </a:lnTo>
                  <a:cubicBezTo>
                    <a:pt x="831" y="1693"/>
                    <a:pt x="831" y="1693"/>
                    <a:pt x="831" y="1678"/>
                  </a:cubicBezTo>
                  <a:cubicBezTo>
                    <a:pt x="831" y="1662"/>
                    <a:pt x="831" y="1662"/>
                    <a:pt x="831" y="1662"/>
                  </a:cubicBezTo>
                  <a:cubicBezTo>
                    <a:pt x="831" y="1537"/>
                    <a:pt x="831" y="1427"/>
                    <a:pt x="831" y="1301"/>
                  </a:cubicBezTo>
                  <a:cubicBezTo>
                    <a:pt x="831" y="1254"/>
                    <a:pt x="816" y="1223"/>
                    <a:pt x="800" y="1192"/>
                  </a:cubicBezTo>
                  <a:close/>
                </a:path>
              </a:pathLst>
            </a:custGeom>
            <a:solidFill>
              <a:srgbClr val="EA7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296" name="Google Shape;296;p9"/>
            <p:cNvSpPr/>
            <p:nvPr/>
          </p:nvSpPr>
          <p:spPr>
            <a:xfrm>
              <a:off x="4789329" y="1763492"/>
              <a:ext cx="76393" cy="33972"/>
            </a:xfrm>
            <a:custGeom>
              <a:avLst/>
              <a:gdLst/>
              <a:ahLst/>
              <a:cxnLst/>
              <a:rect l="l" t="t" r="r" b="b"/>
              <a:pathLst>
                <a:path w="3951" h="1757" extrusionOk="0">
                  <a:moveTo>
                    <a:pt x="3888" y="1"/>
                  </a:moveTo>
                  <a:cubicBezTo>
                    <a:pt x="3856" y="1"/>
                    <a:pt x="3794" y="17"/>
                    <a:pt x="3731" y="32"/>
                  </a:cubicBezTo>
                  <a:cubicBezTo>
                    <a:pt x="3700" y="32"/>
                    <a:pt x="3684" y="32"/>
                    <a:pt x="3653" y="48"/>
                  </a:cubicBezTo>
                  <a:lnTo>
                    <a:pt x="3621" y="48"/>
                  </a:lnTo>
                  <a:cubicBezTo>
                    <a:pt x="3606" y="48"/>
                    <a:pt x="3590" y="48"/>
                    <a:pt x="3590" y="64"/>
                  </a:cubicBezTo>
                  <a:lnTo>
                    <a:pt x="3559" y="64"/>
                  </a:lnTo>
                  <a:cubicBezTo>
                    <a:pt x="3527" y="111"/>
                    <a:pt x="3496" y="158"/>
                    <a:pt x="3465" y="205"/>
                  </a:cubicBezTo>
                  <a:cubicBezTo>
                    <a:pt x="3637" y="142"/>
                    <a:pt x="3809" y="79"/>
                    <a:pt x="3903" y="32"/>
                  </a:cubicBezTo>
                  <a:cubicBezTo>
                    <a:pt x="3951" y="17"/>
                    <a:pt x="3951" y="1"/>
                    <a:pt x="3903" y="1"/>
                  </a:cubicBezTo>
                  <a:close/>
                  <a:moveTo>
                    <a:pt x="3339" y="393"/>
                  </a:moveTo>
                  <a:cubicBezTo>
                    <a:pt x="3292" y="471"/>
                    <a:pt x="3245" y="549"/>
                    <a:pt x="3198" y="628"/>
                  </a:cubicBezTo>
                  <a:cubicBezTo>
                    <a:pt x="3621" y="534"/>
                    <a:pt x="3762" y="471"/>
                    <a:pt x="3762" y="440"/>
                  </a:cubicBezTo>
                  <a:cubicBezTo>
                    <a:pt x="3762" y="424"/>
                    <a:pt x="3700" y="408"/>
                    <a:pt x="3606" y="408"/>
                  </a:cubicBezTo>
                  <a:lnTo>
                    <a:pt x="3590" y="408"/>
                  </a:lnTo>
                  <a:cubicBezTo>
                    <a:pt x="3527" y="408"/>
                    <a:pt x="3449" y="393"/>
                    <a:pt x="3371" y="393"/>
                  </a:cubicBezTo>
                  <a:close/>
                  <a:moveTo>
                    <a:pt x="1296" y="654"/>
                  </a:moveTo>
                  <a:lnTo>
                    <a:pt x="1296" y="654"/>
                  </a:lnTo>
                  <a:cubicBezTo>
                    <a:pt x="1287" y="655"/>
                    <a:pt x="1279" y="657"/>
                    <a:pt x="1270" y="659"/>
                  </a:cubicBezTo>
                  <a:lnTo>
                    <a:pt x="1255" y="659"/>
                  </a:lnTo>
                  <a:cubicBezTo>
                    <a:pt x="1255" y="661"/>
                    <a:pt x="1255" y="663"/>
                    <a:pt x="1254" y="665"/>
                  </a:cubicBezTo>
                  <a:lnTo>
                    <a:pt x="1254" y="665"/>
                  </a:lnTo>
                  <a:lnTo>
                    <a:pt x="1296" y="654"/>
                  </a:lnTo>
                  <a:close/>
                  <a:moveTo>
                    <a:pt x="1254" y="665"/>
                  </a:moveTo>
                  <a:lnTo>
                    <a:pt x="1217" y="675"/>
                  </a:lnTo>
                  <a:lnTo>
                    <a:pt x="1217" y="675"/>
                  </a:lnTo>
                  <a:cubicBezTo>
                    <a:pt x="1224" y="675"/>
                    <a:pt x="1231" y="675"/>
                    <a:pt x="1239" y="675"/>
                  </a:cubicBezTo>
                  <a:cubicBezTo>
                    <a:pt x="1252" y="675"/>
                    <a:pt x="1254" y="675"/>
                    <a:pt x="1254" y="665"/>
                  </a:cubicBezTo>
                  <a:close/>
                  <a:moveTo>
                    <a:pt x="1217" y="675"/>
                  </a:moveTo>
                  <a:cubicBezTo>
                    <a:pt x="1198" y="676"/>
                    <a:pt x="1184" y="679"/>
                    <a:pt x="1160" y="691"/>
                  </a:cubicBezTo>
                  <a:lnTo>
                    <a:pt x="1217" y="675"/>
                  </a:lnTo>
                  <a:close/>
                  <a:moveTo>
                    <a:pt x="1555" y="768"/>
                  </a:moveTo>
                  <a:lnTo>
                    <a:pt x="1555" y="768"/>
                  </a:lnTo>
                  <a:cubicBezTo>
                    <a:pt x="1547" y="769"/>
                    <a:pt x="1541" y="769"/>
                    <a:pt x="1537" y="769"/>
                  </a:cubicBezTo>
                  <a:lnTo>
                    <a:pt x="1552" y="769"/>
                  </a:lnTo>
                  <a:cubicBezTo>
                    <a:pt x="1553" y="769"/>
                    <a:pt x="1554" y="768"/>
                    <a:pt x="1555" y="768"/>
                  </a:cubicBezTo>
                  <a:close/>
                  <a:moveTo>
                    <a:pt x="2979" y="988"/>
                  </a:moveTo>
                  <a:lnTo>
                    <a:pt x="2806" y="1239"/>
                  </a:lnTo>
                  <a:cubicBezTo>
                    <a:pt x="2806" y="1255"/>
                    <a:pt x="2822" y="1255"/>
                    <a:pt x="2822" y="1255"/>
                  </a:cubicBezTo>
                  <a:cubicBezTo>
                    <a:pt x="3010" y="1239"/>
                    <a:pt x="3182" y="1208"/>
                    <a:pt x="3182" y="1192"/>
                  </a:cubicBezTo>
                  <a:lnTo>
                    <a:pt x="3182" y="1004"/>
                  </a:lnTo>
                  <a:lnTo>
                    <a:pt x="2979" y="988"/>
                  </a:lnTo>
                  <a:close/>
                  <a:moveTo>
                    <a:pt x="2963" y="220"/>
                  </a:moveTo>
                  <a:lnTo>
                    <a:pt x="2963" y="220"/>
                  </a:lnTo>
                  <a:cubicBezTo>
                    <a:pt x="2524" y="346"/>
                    <a:pt x="2007" y="471"/>
                    <a:pt x="1505" y="612"/>
                  </a:cubicBezTo>
                  <a:lnTo>
                    <a:pt x="1505" y="596"/>
                  </a:lnTo>
                  <a:lnTo>
                    <a:pt x="1296" y="654"/>
                  </a:lnTo>
                  <a:lnTo>
                    <a:pt x="1296" y="654"/>
                  </a:lnTo>
                  <a:cubicBezTo>
                    <a:pt x="1426" y="626"/>
                    <a:pt x="1542" y="610"/>
                    <a:pt x="1631" y="581"/>
                  </a:cubicBezTo>
                  <a:lnTo>
                    <a:pt x="1678" y="581"/>
                  </a:lnTo>
                  <a:cubicBezTo>
                    <a:pt x="1693" y="581"/>
                    <a:pt x="1725" y="565"/>
                    <a:pt x="1740" y="565"/>
                  </a:cubicBezTo>
                  <a:lnTo>
                    <a:pt x="1787" y="565"/>
                  </a:lnTo>
                  <a:cubicBezTo>
                    <a:pt x="1787" y="565"/>
                    <a:pt x="1803" y="565"/>
                    <a:pt x="1803" y="549"/>
                  </a:cubicBezTo>
                  <a:lnTo>
                    <a:pt x="1882" y="549"/>
                  </a:lnTo>
                  <a:cubicBezTo>
                    <a:pt x="1897" y="549"/>
                    <a:pt x="1897" y="534"/>
                    <a:pt x="1913" y="534"/>
                  </a:cubicBezTo>
                  <a:lnTo>
                    <a:pt x="1991" y="534"/>
                  </a:lnTo>
                  <a:cubicBezTo>
                    <a:pt x="2007" y="534"/>
                    <a:pt x="2007" y="518"/>
                    <a:pt x="2023" y="518"/>
                  </a:cubicBezTo>
                  <a:lnTo>
                    <a:pt x="2164" y="518"/>
                  </a:lnTo>
                  <a:cubicBezTo>
                    <a:pt x="2305" y="518"/>
                    <a:pt x="2273" y="565"/>
                    <a:pt x="2211" y="596"/>
                  </a:cubicBezTo>
                  <a:cubicBezTo>
                    <a:pt x="2211" y="596"/>
                    <a:pt x="2211" y="612"/>
                    <a:pt x="2211" y="612"/>
                  </a:cubicBezTo>
                  <a:cubicBezTo>
                    <a:pt x="2211" y="612"/>
                    <a:pt x="1776" y="705"/>
                    <a:pt x="1555" y="768"/>
                  </a:cubicBezTo>
                  <a:lnTo>
                    <a:pt x="1555" y="768"/>
                  </a:lnTo>
                  <a:cubicBezTo>
                    <a:pt x="1607" y="765"/>
                    <a:pt x="1730" y="751"/>
                    <a:pt x="1866" y="738"/>
                  </a:cubicBezTo>
                  <a:cubicBezTo>
                    <a:pt x="1866" y="738"/>
                    <a:pt x="1882" y="722"/>
                    <a:pt x="1897" y="722"/>
                  </a:cubicBezTo>
                  <a:cubicBezTo>
                    <a:pt x="2038" y="706"/>
                    <a:pt x="2195" y="691"/>
                    <a:pt x="2242" y="675"/>
                  </a:cubicBezTo>
                  <a:lnTo>
                    <a:pt x="2258" y="675"/>
                  </a:lnTo>
                  <a:cubicBezTo>
                    <a:pt x="2273" y="675"/>
                    <a:pt x="2258" y="691"/>
                    <a:pt x="2242" y="691"/>
                  </a:cubicBezTo>
                  <a:lnTo>
                    <a:pt x="2226" y="691"/>
                  </a:lnTo>
                  <a:cubicBezTo>
                    <a:pt x="1568" y="879"/>
                    <a:pt x="1349" y="957"/>
                    <a:pt x="1349" y="1020"/>
                  </a:cubicBezTo>
                  <a:cubicBezTo>
                    <a:pt x="1349" y="1035"/>
                    <a:pt x="1380" y="1051"/>
                    <a:pt x="1411" y="1067"/>
                  </a:cubicBezTo>
                  <a:cubicBezTo>
                    <a:pt x="1552" y="1114"/>
                    <a:pt x="1960" y="1176"/>
                    <a:pt x="2070" y="1270"/>
                  </a:cubicBezTo>
                  <a:cubicBezTo>
                    <a:pt x="2070" y="1286"/>
                    <a:pt x="941" y="1317"/>
                    <a:pt x="722" y="1333"/>
                  </a:cubicBezTo>
                  <a:cubicBezTo>
                    <a:pt x="502" y="1380"/>
                    <a:pt x="722" y="1412"/>
                    <a:pt x="48" y="1443"/>
                  </a:cubicBezTo>
                  <a:cubicBezTo>
                    <a:pt x="16" y="1443"/>
                    <a:pt x="1" y="1459"/>
                    <a:pt x="1" y="1459"/>
                  </a:cubicBezTo>
                  <a:cubicBezTo>
                    <a:pt x="1" y="1459"/>
                    <a:pt x="534" y="1459"/>
                    <a:pt x="722" y="1474"/>
                  </a:cubicBezTo>
                  <a:cubicBezTo>
                    <a:pt x="894" y="1490"/>
                    <a:pt x="941" y="1506"/>
                    <a:pt x="941" y="1521"/>
                  </a:cubicBezTo>
                  <a:cubicBezTo>
                    <a:pt x="941" y="1553"/>
                    <a:pt x="612" y="1584"/>
                    <a:pt x="612" y="1615"/>
                  </a:cubicBezTo>
                  <a:cubicBezTo>
                    <a:pt x="612" y="1631"/>
                    <a:pt x="643" y="1647"/>
                    <a:pt x="722" y="1647"/>
                  </a:cubicBezTo>
                  <a:cubicBezTo>
                    <a:pt x="878" y="1662"/>
                    <a:pt x="910" y="1678"/>
                    <a:pt x="910" y="1694"/>
                  </a:cubicBezTo>
                  <a:cubicBezTo>
                    <a:pt x="910" y="1709"/>
                    <a:pt x="894" y="1709"/>
                    <a:pt x="894" y="1725"/>
                  </a:cubicBezTo>
                  <a:cubicBezTo>
                    <a:pt x="894" y="1725"/>
                    <a:pt x="910" y="1741"/>
                    <a:pt x="972" y="1756"/>
                  </a:cubicBezTo>
                  <a:lnTo>
                    <a:pt x="1458" y="1756"/>
                  </a:lnTo>
                  <a:cubicBezTo>
                    <a:pt x="1756" y="1662"/>
                    <a:pt x="1929" y="1553"/>
                    <a:pt x="1929" y="1459"/>
                  </a:cubicBezTo>
                  <a:cubicBezTo>
                    <a:pt x="1929" y="1427"/>
                    <a:pt x="1913" y="1380"/>
                    <a:pt x="1850" y="1349"/>
                  </a:cubicBezTo>
                  <a:lnTo>
                    <a:pt x="2273" y="1317"/>
                  </a:lnTo>
                  <a:cubicBezTo>
                    <a:pt x="2273" y="1302"/>
                    <a:pt x="2273" y="1302"/>
                    <a:pt x="2289" y="1302"/>
                  </a:cubicBezTo>
                  <a:cubicBezTo>
                    <a:pt x="2367" y="1176"/>
                    <a:pt x="2446" y="1035"/>
                    <a:pt x="2524" y="910"/>
                  </a:cubicBezTo>
                  <a:cubicBezTo>
                    <a:pt x="2477" y="894"/>
                    <a:pt x="2414" y="879"/>
                    <a:pt x="2414" y="863"/>
                  </a:cubicBezTo>
                  <a:cubicBezTo>
                    <a:pt x="2414" y="832"/>
                    <a:pt x="2477" y="800"/>
                    <a:pt x="2618" y="769"/>
                  </a:cubicBezTo>
                  <a:cubicBezTo>
                    <a:pt x="2728" y="581"/>
                    <a:pt x="2838" y="408"/>
                    <a:pt x="2963" y="220"/>
                  </a:cubicBezTo>
                  <a:close/>
                </a:path>
              </a:pathLst>
            </a:custGeom>
            <a:solidFill>
              <a:srgbClr val="F4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4833583" y="1764710"/>
              <a:ext cx="24555" cy="23956"/>
            </a:xfrm>
            <a:custGeom>
              <a:avLst/>
              <a:gdLst/>
              <a:ahLst/>
              <a:cxnLst/>
              <a:rect l="l" t="t" r="r" b="b"/>
              <a:pathLst>
                <a:path w="1270" h="1239" extrusionOk="0">
                  <a:moveTo>
                    <a:pt x="1238" y="1"/>
                  </a:moveTo>
                  <a:cubicBezTo>
                    <a:pt x="1223" y="1"/>
                    <a:pt x="1223" y="1"/>
                    <a:pt x="1223" y="16"/>
                  </a:cubicBezTo>
                  <a:cubicBezTo>
                    <a:pt x="1050" y="63"/>
                    <a:pt x="878" y="110"/>
                    <a:pt x="674" y="157"/>
                  </a:cubicBezTo>
                  <a:cubicBezTo>
                    <a:pt x="549" y="345"/>
                    <a:pt x="439" y="518"/>
                    <a:pt x="329" y="706"/>
                  </a:cubicBezTo>
                  <a:cubicBezTo>
                    <a:pt x="439" y="675"/>
                    <a:pt x="611" y="628"/>
                    <a:pt x="846" y="580"/>
                  </a:cubicBezTo>
                  <a:cubicBezTo>
                    <a:pt x="862" y="580"/>
                    <a:pt x="893" y="565"/>
                    <a:pt x="909" y="565"/>
                  </a:cubicBezTo>
                  <a:cubicBezTo>
                    <a:pt x="956" y="486"/>
                    <a:pt x="1003" y="408"/>
                    <a:pt x="1050" y="330"/>
                  </a:cubicBezTo>
                  <a:lnTo>
                    <a:pt x="1035" y="330"/>
                  </a:lnTo>
                  <a:cubicBezTo>
                    <a:pt x="862" y="330"/>
                    <a:pt x="721" y="330"/>
                    <a:pt x="768" y="298"/>
                  </a:cubicBezTo>
                  <a:lnTo>
                    <a:pt x="784" y="298"/>
                  </a:lnTo>
                  <a:cubicBezTo>
                    <a:pt x="784" y="267"/>
                    <a:pt x="972" y="204"/>
                    <a:pt x="1176" y="142"/>
                  </a:cubicBezTo>
                  <a:cubicBezTo>
                    <a:pt x="1207" y="95"/>
                    <a:pt x="1238" y="48"/>
                    <a:pt x="1270" y="1"/>
                  </a:cubicBezTo>
                  <a:close/>
                  <a:moveTo>
                    <a:pt x="235" y="847"/>
                  </a:moveTo>
                  <a:cubicBezTo>
                    <a:pt x="157" y="972"/>
                    <a:pt x="78" y="1113"/>
                    <a:pt x="0" y="1239"/>
                  </a:cubicBezTo>
                  <a:cubicBezTo>
                    <a:pt x="31" y="1223"/>
                    <a:pt x="298" y="1207"/>
                    <a:pt x="533" y="1192"/>
                  </a:cubicBezTo>
                  <a:cubicBezTo>
                    <a:pt x="533" y="1192"/>
                    <a:pt x="517" y="1192"/>
                    <a:pt x="517" y="1176"/>
                  </a:cubicBezTo>
                  <a:lnTo>
                    <a:pt x="690" y="925"/>
                  </a:lnTo>
                  <a:lnTo>
                    <a:pt x="439" y="910"/>
                  </a:lnTo>
                  <a:cubicBezTo>
                    <a:pt x="439" y="878"/>
                    <a:pt x="329" y="863"/>
                    <a:pt x="235" y="847"/>
                  </a:cubicBezTo>
                  <a:close/>
                </a:path>
              </a:pathLst>
            </a:custGeom>
            <a:solidFill>
              <a:srgbClr val="EF7F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298" name="Google Shape;298;p9"/>
            <p:cNvSpPr/>
            <p:nvPr/>
          </p:nvSpPr>
          <p:spPr>
            <a:xfrm>
              <a:off x="4809339" y="1763802"/>
              <a:ext cx="50619" cy="13360"/>
            </a:xfrm>
            <a:custGeom>
              <a:avLst/>
              <a:gdLst/>
              <a:ahLst/>
              <a:cxnLst/>
              <a:rect l="l" t="t" r="r" b="b"/>
              <a:pathLst>
                <a:path w="2618" h="691" extrusionOk="0">
                  <a:moveTo>
                    <a:pt x="2618" y="1"/>
                  </a:moveTo>
                  <a:lnTo>
                    <a:pt x="2595" y="9"/>
                  </a:lnTo>
                  <a:lnTo>
                    <a:pt x="2595" y="9"/>
                  </a:lnTo>
                  <a:cubicBezTo>
                    <a:pt x="2603" y="7"/>
                    <a:pt x="2610" y="4"/>
                    <a:pt x="2618" y="1"/>
                  </a:cubicBezTo>
                  <a:close/>
                  <a:moveTo>
                    <a:pt x="2595" y="9"/>
                  </a:moveTo>
                  <a:cubicBezTo>
                    <a:pt x="2571" y="17"/>
                    <a:pt x="2548" y="20"/>
                    <a:pt x="2524" y="32"/>
                  </a:cubicBezTo>
                  <a:lnTo>
                    <a:pt x="2539" y="32"/>
                  </a:lnTo>
                  <a:lnTo>
                    <a:pt x="2595" y="9"/>
                  </a:lnTo>
                  <a:close/>
                  <a:moveTo>
                    <a:pt x="1959" y="157"/>
                  </a:moveTo>
                  <a:lnTo>
                    <a:pt x="1959" y="157"/>
                  </a:lnTo>
                  <a:cubicBezTo>
                    <a:pt x="831" y="471"/>
                    <a:pt x="141" y="659"/>
                    <a:pt x="0" y="690"/>
                  </a:cubicBezTo>
                  <a:cubicBezTo>
                    <a:pt x="78" y="675"/>
                    <a:pt x="267" y="627"/>
                    <a:pt x="611" y="533"/>
                  </a:cubicBezTo>
                  <a:lnTo>
                    <a:pt x="611" y="549"/>
                  </a:lnTo>
                  <a:cubicBezTo>
                    <a:pt x="1066" y="424"/>
                    <a:pt x="1520" y="314"/>
                    <a:pt x="1928" y="204"/>
                  </a:cubicBezTo>
                  <a:cubicBezTo>
                    <a:pt x="1944" y="189"/>
                    <a:pt x="1944" y="173"/>
                    <a:pt x="1959" y="157"/>
                  </a:cubicBezTo>
                  <a:close/>
                </a:path>
              </a:pathLst>
            </a:custGeom>
            <a:solidFill>
              <a:srgbClr val="F7F1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4846614" y="1764401"/>
              <a:ext cx="11833" cy="3364"/>
            </a:xfrm>
            <a:custGeom>
              <a:avLst/>
              <a:gdLst/>
              <a:ahLst/>
              <a:cxnLst/>
              <a:rect l="l" t="t" r="r" b="b"/>
              <a:pathLst>
                <a:path w="612" h="174" extrusionOk="0">
                  <a:moveTo>
                    <a:pt x="596" y="1"/>
                  </a:moveTo>
                  <a:cubicBezTo>
                    <a:pt x="582" y="5"/>
                    <a:pt x="568" y="8"/>
                    <a:pt x="554" y="12"/>
                  </a:cubicBezTo>
                  <a:lnTo>
                    <a:pt x="554" y="12"/>
                  </a:lnTo>
                  <a:lnTo>
                    <a:pt x="611" y="1"/>
                  </a:lnTo>
                  <a:close/>
                  <a:moveTo>
                    <a:pt x="554" y="12"/>
                  </a:moveTo>
                  <a:lnTo>
                    <a:pt x="141" y="95"/>
                  </a:lnTo>
                  <a:cubicBezTo>
                    <a:pt x="110" y="111"/>
                    <a:pt x="63" y="126"/>
                    <a:pt x="31" y="126"/>
                  </a:cubicBezTo>
                  <a:cubicBezTo>
                    <a:pt x="16" y="142"/>
                    <a:pt x="16" y="158"/>
                    <a:pt x="0" y="173"/>
                  </a:cubicBezTo>
                  <a:cubicBezTo>
                    <a:pt x="202" y="116"/>
                    <a:pt x="391" y="58"/>
                    <a:pt x="554" y="12"/>
                  </a:cubicBezTo>
                  <a:close/>
                </a:path>
              </a:pathLst>
            </a:custGeom>
            <a:solidFill>
              <a:srgbClr val="F181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00" name="Google Shape;300;p9"/>
            <p:cNvSpPr/>
            <p:nvPr/>
          </p:nvSpPr>
          <p:spPr>
            <a:xfrm>
              <a:off x="4776607" y="1773507"/>
              <a:ext cx="57290" cy="23956"/>
            </a:xfrm>
            <a:custGeom>
              <a:avLst/>
              <a:gdLst/>
              <a:ahLst/>
              <a:cxnLst/>
              <a:rect l="l" t="t" r="r" b="b"/>
              <a:pathLst>
                <a:path w="2963" h="1239" extrusionOk="0">
                  <a:moveTo>
                    <a:pt x="2681" y="0"/>
                  </a:moveTo>
                  <a:cubicBezTo>
                    <a:pt x="2665" y="0"/>
                    <a:pt x="2665" y="16"/>
                    <a:pt x="2649" y="16"/>
                  </a:cubicBezTo>
                  <a:lnTo>
                    <a:pt x="2571" y="16"/>
                  </a:lnTo>
                  <a:cubicBezTo>
                    <a:pt x="2555" y="16"/>
                    <a:pt x="2555" y="31"/>
                    <a:pt x="2540" y="31"/>
                  </a:cubicBezTo>
                  <a:lnTo>
                    <a:pt x="2461" y="31"/>
                  </a:lnTo>
                  <a:cubicBezTo>
                    <a:pt x="2461" y="47"/>
                    <a:pt x="2445" y="47"/>
                    <a:pt x="2445" y="47"/>
                  </a:cubicBezTo>
                  <a:lnTo>
                    <a:pt x="2398" y="47"/>
                  </a:lnTo>
                  <a:cubicBezTo>
                    <a:pt x="2383" y="47"/>
                    <a:pt x="2351" y="63"/>
                    <a:pt x="2336" y="63"/>
                  </a:cubicBezTo>
                  <a:lnTo>
                    <a:pt x="2289" y="63"/>
                  </a:lnTo>
                  <a:cubicBezTo>
                    <a:pt x="2195" y="94"/>
                    <a:pt x="2069" y="110"/>
                    <a:pt x="1928" y="141"/>
                  </a:cubicBezTo>
                  <a:lnTo>
                    <a:pt x="1913" y="141"/>
                  </a:lnTo>
                  <a:cubicBezTo>
                    <a:pt x="1913" y="157"/>
                    <a:pt x="1913" y="157"/>
                    <a:pt x="1897" y="157"/>
                  </a:cubicBezTo>
                  <a:cubicBezTo>
                    <a:pt x="1866" y="157"/>
                    <a:pt x="1850" y="157"/>
                    <a:pt x="1818" y="173"/>
                  </a:cubicBezTo>
                  <a:lnTo>
                    <a:pt x="1756" y="188"/>
                  </a:lnTo>
                  <a:lnTo>
                    <a:pt x="1615" y="220"/>
                  </a:lnTo>
                  <a:lnTo>
                    <a:pt x="1552" y="251"/>
                  </a:lnTo>
                  <a:cubicBezTo>
                    <a:pt x="1630" y="235"/>
                    <a:pt x="1709" y="220"/>
                    <a:pt x="1740" y="220"/>
                  </a:cubicBezTo>
                  <a:lnTo>
                    <a:pt x="1787" y="220"/>
                  </a:lnTo>
                  <a:cubicBezTo>
                    <a:pt x="1866" y="220"/>
                    <a:pt x="1740" y="267"/>
                    <a:pt x="1442" y="345"/>
                  </a:cubicBezTo>
                  <a:cubicBezTo>
                    <a:pt x="1505" y="345"/>
                    <a:pt x="1552" y="329"/>
                    <a:pt x="1568" y="329"/>
                  </a:cubicBezTo>
                  <a:cubicBezTo>
                    <a:pt x="1583" y="329"/>
                    <a:pt x="1521" y="361"/>
                    <a:pt x="1333" y="392"/>
                  </a:cubicBezTo>
                  <a:lnTo>
                    <a:pt x="1129" y="439"/>
                  </a:lnTo>
                  <a:cubicBezTo>
                    <a:pt x="1129" y="439"/>
                    <a:pt x="1129" y="455"/>
                    <a:pt x="1129" y="455"/>
                  </a:cubicBezTo>
                  <a:cubicBezTo>
                    <a:pt x="1160" y="455"/>
                    <a:pt x="1207" y="439"/>
                    <a:pt x="1270" y="439"/>
                  </a:cubicBezTo>
                  <a:cubicBezTo>
                    <a:pt x="1286" y="439"/>
                    <a:pt x="1317" y="439"/>
                    <a:pt x="1333" y="423"/>
                  </a:cubicBezTo>
                  <a:lnTo>
                    <a:pt x="1364" y="423"/>
                  </a:lnTo>
                  <a:cubicBezTo>
                    <a:pt x="1411" y="423"/>
                    <a:pt x="1442" y="423"/>
                    <a:pt x="1489" y="408"/>
                  </a:cubicBezTo>
                  <a:lnTo>
                    <a:pt x="1568" y="408"/>
                  </a:lnTo>
                  <a:cubicBezTo>
                    <a:pt x="1599" y="408"/>
                    <a:pt x="1615" y="408"/>
                    <a:pt x="1583" y="423"/>
                  </a:cubicBezTo>
                  <a:lnTo>
                    <a:pt x="1568" y="423"/>
                  </a:lnTo>
                  <a:lnTo>
                    <a:pt x="909" y="549"/>
                  </a:lnTo>
                  <a:lnTo>
                    <a:pt x="909" y="549"/>
                  </a:lnTo>
                  <a:lnTo>
                    <a:pt x="1803" y="455"/>
                  </a:lnTo>
                  <a:lnTo>
                    <a:pt x="1834" y="455"/>
                  </a:lnTo>
                  <a:cubicBezTo>
                    <a:pt x="1913" y="455"/>
                    <a:pt x="1144" y="564"/>
                    <a:pt x="1144" y="580"/>
                  </a:cubicBezTo>
                  <a:cubicBezTo>
                    <a:pt x="706" y="674"/>
                    <a:pt x="486" y="721"/>
                    <a:pt x="251" y="737"/>
                  </a:cubicBezTo>
                  <a:lnTo>
                    <a:pt x="486" y="737"/>
                  </a:lnTo>
                  <a:cubicBezTo>
                    <a:pt x="439" y="752"/>
                    <a:pt x="423" y="752"/>
                    <a:pt x="423" y="752"/>
                  </a:cubicBezTo>
                  <a:cubicBezTo>
                    <a:pt x="423" y="768"/>
                    <a:pt x="753" y="768"/>
                    <a:pt x="925" y="799"/>
                  </a:cubicBezTo>
                  <a:cubicBezTo>
                    <a:pt x="956" y="799"/>
                    <a:pt x="972" y="799"/>
                    <a:pt x="972" y="815"/>
                  </a:cubicBezTo>
                  <a:cubicBezTo>
                    <a:pt x="972" y="846"/>
                    <a:pt x="455" y="894"/>
                    <a:pt x="455" y="925"/>
                  </a:cubicBezTo>
                  <a:cubicBezTo>
                    <a:pt x="455" y="941"/>
                    <a:pt x="455" y="941"/>
                    <a:pt x="486" y="941"/>
                  </a:cubicBezTo>
                  <a:cubicBezTo>
                    <a:pt x="518" y="956"/>
                    <a:pt x="518" y="956"/>
                    <a:pt x="518" y="956"/>
                  </a:cubicBezTo>
                  <a:cubicBezTo>
                    <a:pt x="518" y="972"/>
                    <a:pt x="0" y="988"/>
                    <a:pt x="0" y="1003"/>
                  </a:cubicBezTo>
                  <a:lnTo>
                    <a:pt x="32" y="1003"/>
                  </a:lnTo>
                  <a:cubicBezTo>
                    <a:pt x="267" y="1019"/>
                    <a:pt x="314" y="1050"/>
                    <a:pt x="314" y="1066"/>
                  </a:cubicBezTo>
                  <a:cubicBezTo>
                    <a:pt x="314" y="1097"/>
                    <a:pt x="267" y="1113"/>
                    <a:pt x="267" y="1144"/>
                  </a:cubicBezTo>
                  <a:lnTo>
                    <a:pt x="486" y="1176"/>
                  </a:lnTo>
                  <a:cubicBezTo>
                    <a:pt x="533" y="1191"/>
                    <a:pt x="549" y="1191"/>
                    <a:pt x="549" y="1207"/>
                  </a:cubicBezTo>
                  <a:cubicBezTo>
                    <a:pt x="549" y="1207"/>
                    <a:pt x="518" y="1223"/>
                    <a:pt x="502" y="1238"/>
                  </a:cubicBezTo>
                  <a:lnTo>
                    <a:pt x="1630" y="1238"/>
                  </a:lnTo>
                  <a:cubicBezTo>
                    <a:pt x="1568" y="1223"/>
                    <a:pt x="1552" y="1207"/>
                    <a:pt x="1552" y="1207"/>
                  </a:cubicBezTo>
                  <a:cubicBezTo>
                    <a:pt x="1552" y="1191"/>
                    <a:pt x="1568" y="1191"/>
                    <a:pt x="1568" y="1176"/>
                  </a:cubicBezTo>
                  <a:cubicBezTo>
                    <a:pt x="1568" y="1160"/>
                    <a:pt x="1536" y="1144"/>
                    <a:pt x="1380" y="1129"/>
                  </a:cubicBezTo>
                  <a:cubicBezTo>
                    <a:pt x="1301" y="1129"/>
                    <a:pt x="1270" y="1113"/>
                    <a:pt x="1270" y="1097"/>
                  </a:cubicBezTo>
                  <a:cubicBezTo>
                    <a:pt x="1270" y="1066"/>
                    <a:pt x="1599" y="1035"/>
                    <a:pt x="1599" y="1003"/>
                  </a:cubicBezTo>
                  <a:cubicBezTo>
                    <a:pt x="1599" y="988"/>
                    <a:pt x="1552" y="972"/>
                    <a:pt x="1380" y="956"/>
                  </a:cubicBezTo>
                  <a:cubicBezTo>
                    <a:pt x="1192" y="941"/>
                    <a:pt x="659" y="941"/>
                    <a:pt x="659" y="941"/>
                  </a:cubicBezTo>
                  <a:cubicBezTo>
                    <a:pt x="659" y="941"/>
                    <a:pt x="674" y="925"/>
                    <a:pt x="706" y="925"/>
                  </a:cubicBezTo>
                  <a:cubicBezTo>
                    <a:pt x="1380" y="894"/>
                    <a:pt x="1160" y="862"/>
                    <a:pt x="1380" y="815"/>
                  </a:cubicBezTo>
                  <a:cubicBezTo>
                    <a:pt x="1599" y="799"/>
                    <a:pt x="2728" y="768"/>
                    <a:pt x="2728" y="752"/>
                  </a:cubicBezTo>
                  <a:cubicBezTo>
                    <a:pt x="2618" y="658"/>
                    <a:pt x="2210" y="596"/>
                    <a:pt x="2069" y="549"/>
                  </a:cubicBezTo>
                  <a:cubicBezTo>
                    <a:pt x="2038" y="533"/>
                    <a:pt x="2007" y="517"/>
                    <a:pt x="2007" y="502"/>
                  </a:cubicBezTo>
                  <a:cubicBezTo>
                    <a:pt x="2007" y="439"/>
                    <a:pt x="2226" y="361"/>
                    <a:pt x="2884" y="173"/>
                  </a:cubicBezTo>
                  <a:lnTo>
                    <a:pt x="2900" y="173"/>
                  </a:lnTo>
                  <a:cubicBezTo>
                    <a:pt x="2916" y="173"/>
                    <a:pt x="2931" y="157"/>
                    <a:pt x="2916" y="157"/>
                  </a:cubicBezTo>
                  <a:lnTo>
                    <a:pt x="2900" y="157"/>
                  </a:lnTo>
                  <a:cubicBezTo>
                    <a:pt x="2853" y="173"/>
                    <a:pt x="2696" y="188"/>
                    <a:pt x="2555" y="204"/>
                  </a:cubicBezTo>
                  <a:cubicBezTo>
                    <a:pt x="2540" y="204"/>
                    <a:pt x="2524" y="220"/>
                    <a:pt x="2524" y="220"/>
                  </a:cubicBezTo>
                  <a:cubicBezTo>
                    <a:pt x="2388" y="233"/>
                    <a:pt x="2265" y="247"/>
                    <a:pt x="2213" y="250"/>
                  </a:cubicBezTo>
                  <a:lnTo>
                    <a:pt x="2213" y="250"/>
                  </a:lnTo>
                  <a:cubicBezTo>
                    <a:pt x="2434" y="187"/>
                    <a:pt x="2869" y="94"/>
                    <a:pt x="2869" y="94"/>
                  </a:cubicBezTo>
                  <a:cubicBezTo>
                    <a:pt x="2869" y="94"/>
                    <a:pt x="2869" y="78"/>
                    <a:pt x="2869" y="78"/>
                  </a:cubicBezTo>
                  <a:cubicBezTo>
                    <a:pt x="2931" y="47"/>
                    <a:pt x="2963" y="0"/>
                    <a:pt x="2822" y="0"/>
                  </a:cubicBezTo>
                  <a:close/>
                </a:path>
              </a:pathLst>
            </a:custGeom>
            <a:solidFill>
              <a:srgbClr val="F7F1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01" name="Google Shape;301;p9"/>
            <p:cNvSpPr/>
            <p:nvPr/>
          </p:nvSpPr>
          <p:spPr>
            <a:xfrm>
              <a:off x="4894484" y="1780776"/>
              <a:ext cx="19" cy="1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ED7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02" name="Google Shape;302;p9"/>
            <p:cNvSpPr/>
            <p:nvPr/>
          </p:nvSpPr>
          <p:spPr>
            <a:xfrm>
              <a:off x="4897519" y="1775324"/>
              <a:ext cx="928" cy="309"/>
            </a:xfrm>
            <a:custGeom>
              <a:avLst/>
              <a:gdLst/>
              <a:ahLst/>
              <a:cxnLst/>
              <a:rect l="l" t="t" r="r" b="b"/>
              <a:pathLst>
                <a:path w="48" h="16" extrusionOk="0">
                  <a:moveTo>
                    <a:pt x="47" y="0"/>
                  </a:moveTo>
                  <a:cubicBezTo>
                    <a:pt x="32" y="0"/>
                    <a:pt x="16" y="16"/>
                    <a:pt x="0" y="16"/>
                  </a:cubicBezTo>
                  <a:lnTo>
                    <a:pt x="32" y="16"/>
                  </a:lnTo>
                  <a:cubicBezTo>
                    <a:pt x="32" y="16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ED7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03" name="Google Shape;303;p9"/>
            <p:cNvSpPr/>
            <p:nvPr/>
          </p:nvSpPr>
          <p:spPr>
            <a:xfrm>
              <a:off x="4904479" y="1753187"/>
              <a:ext cx="13670" cy="1837"/>
            </a:xfrm>
            <a:custGeom>
              <a:avLst/>
              <a:gdLst/>
              <a:ahLst/>
              <a:cxnLst/>
              <a:rect l="l" t="t" r="r" b="b"/>
              <a:pathLst>
                <a:path w="707" h="95" extrusionOk="0">
                  <a:moveTo>
                    <a:pt x="1" y="1"/>
                  </a:moveTo>
                  <a:cubicBezTo>
                    <a:pt x="1" y="32"/>
                    <a:pt x="17" y="64"/>
                    <a:pt x="17" y="95"/>
                  </a:cubicBezTo>
                  <a:cubicBezTo>
                    <a:pt x="189" y="95"/>
                    <a:pt x="424" y="79"/>
                    <a:pt x="706" y="48"/>
                  </a:cubicBezTo>
                  <a:cubicBezTo>
                    <a:pt x="628" y="17"/>
                    <a:pt x="487" y="1"/>
                    <a:pt x="267" y="1"/>
                  </a:cubicBezTo>
                  <a:close/>
                </a:path>
              </a:pathLst>
            </a:custGeom>
            <a:solidFill>
              <a:srgbClr val="EDE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4899027" y="1753187"/>
              <a:ext cx="5781" cy="1837"/>
            </a:xfrm>
            <a:custGeom>
              <a:avLst/>
              <a:gdLst/>
              <a:ahLst/>
              <a:cxnLst/>
              <a:rect l="l" t="t" r="r" b="b"/>
              <a:pathLst>
                <a:path w="299" h="95" extrusionOk="0">
                  <a:moveTo>
                    <a:pt x="283" y="1"/>
                  </a:moveTo>
                  <a:cubicBezTo>
                    <a:pt x="204" y="17"/>
                    <a:pt x="126" y="17"/>
                    <a:pt x="48" y="32"/>
                  </a:cubicBezTo>
                  <a:cubicBezTo>
                    <a:pt x="1" y="79"/>
                    <a:pt x="95" y="95"/>
                    <a:pt x="267" y="95"/>
                  </a:cubicBezTo>
                  <a:lnTo>
                    <a:pt x="299" y="95"/>
                  </a:lnTo>
                  <a:cubicBezTo>
                    <a:pt x="299" y="64"/>
                    <a:pt x="283" y="32"/>
                    <a:pt x="283" y="1"/>
                  </a:cubicBezTo>
                  <a:close/>
                </a:path>
              </a:pathLst>
            </a:custGeom>
            <a:solidFill>
              <a:srgbClr val="E575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05" name="Google Shape;305;p9"/>
            <p:cNvSpPr/>
            <p:nvPr/>
          </p:nvSpPr>
          <p:spPr>
            <a:xfrm>
              <a:off x="4844487" y="1755913"/>
              <a:ext cx="77591" cy="41551"/>
            </a:xfrm>
            <a:custGeom>
              <a:avLst/>
              <a:gdLst/>
              <a:ahLst/>
              <a:cxnLst/>
              <a:rect l="l" t="t" r="r" b="b"/>
              <a:pathLst>
                <a:path w="4013" h="2149" extrusionOk="0">
                  <a:moveTo>
                    <a:pt x="922" y="392"/>
                  </a:moveTo>
                  <a:cubicBezTo>
                    <a:pt x="918" y="393"/>
                    <a:pt x="914" y="393"/>
                    <a:pt x="909" y="393"/>
                  </a:cubicBezTo>
                  <a:lnTo>
                    <a:pt x="878" y="393"/>
                  </a:lnTo>
                  <a:cubicBezTo>
                    <a:pt x="878" y="393"/>
                    <a:pt x="878" y="393"/>
                    <a:pt x="878" y="409"/>
                  </a:cubicBezTo>
                  <a:lnTo>
                    <a:pt x="922" y="392"/>
                  </a:lnTo>
                  <a:close/>
                  <a:moveTo>
                    <a:pt x="3699" y="32"/>
                  </a:moveTo>
                  <a:cubicBezTo>
                    <a:pt x="3480" y="48"/>
                    <a:pt x="3308" y="64"/>
                    <a:pt x="3167" y="64"/>
                  </a:cubicBezTo>
                  <a:lnTo>
                    <a:pt x="3135" y="64"/>
                  </a:lnTo>
                  <a:cubicBezTo>
                    <a:pt x="3167" y="330"/>
                    <a:pt x="3151" y="581"/>
                    <a:pt x="3088" y="832"/>
                  </a:cubicBezTo>
                  <a:cubicBezTo>
                    <a:pt x="3198" y="753"/>
                    <a:pt x="3339" y="659"/>
                    <a:pt x="3480" y="581"/>
                  </a:cubicBezTo>
                  <a:cubicBezTo>
                    <a:pt x="3386" y="550"/>
                    <a:pt x="3339" y="518"/>
                    <a:pt x="3433" y="456"/>
                  </a:cubicBezTo>
                  <a:cubicBezTo>
                    <a:pt x="3464" y="440"/>
                    <a:pt x="3511" y="409"/>
                    <a:pt x="3574" y="393"/>
                  </a:cubicBezTo>
                  <a:cubicBezTo>
                    <a:pt x="3574" y="393"/>
                    <a:pt x="3590" y="393"/>
                    <a:pt x="3590" y="377"/>
                  </a:cubicBezTo>
                  <a:cubicBezTo>
                    <a:pt x="4013" y="220"/>
                    <a:pt x="3825" y="126"/>
                    <a:pt x="3935" y="111"/>
                  </a:cubicBezTo>
                  <a:cubicBezTo>
                    <a:pt x="3919" y="95"/>
                    <a:pt x="3919" y="79"/>
                    <a:pt x="3903" y="64"/>
                  </a:cubicBezTo>
                  <a:cubicBezTo>
                    <a:pt x="3888" y="48"/>
                    <a:pt x="3872" y="32"/>
                    <a:pt x="3841" y="32"/>
                  </a:cubicBezTo>
                  <a:close/>
                  <a:moveTo>
                    <a:pt x="2743" y="1568"/>
                  </a:moveTo>
                  <a:cubicBezTo>
                    <a:pt x="2728" y="1584"/>
                    <a:pt x="2728" y="1600"/>
                    <a:pt x="2712" y="1600"/>
                  </a:cubicBezTo>
                  <a:cubicBezTo>
                    <a:pt x="2743" y="1615"/>
                    <a:pt x="2759" y="1615"/>
                    <a:pt x="2790" y="1615"/>
                  </a:cubicBezTo>
                  <a:cubicBezTo>
                    <a:pt x="2775" y="1600"/>
                    <a:pt x="2759" y="1584"/>
                    <a:pt x="2743" y="1568"/>
                  </a:cubicBezTo>
                  <a:close/>
                  <a:moveTo>
                    <a:pt x="2665" y="1678"/>
                  </a:moveTo>
                  <a:cubicBezTo>
                    <a:pt x="2587" y="1756"/>
                    <a:pt x="2524" y="1835"/>
                    <a:pt x="2430" y="1929"/>
                  </a:cubicBezTo>
                  <a:cubicBezTo>
                    <a:pt x="2493" y="1960"/>
                    <a:pt x="2540" y="1992"/>
                    <a:pt x="2587" y="2023"/>
                  </a:cubicBezTo>
                  <a:cubicBezTo>
                    <a:pt x="2931" y="1913"/>
                    <a:pt x="2900" y="1804"/>
                    <a:pt x="2790" y="1694"/>
                  </a:cubicBezTo>
                  <a:cubicBezTo>
                    <a:pt x="2743" y="1694"/>
                    <a:pt x="2696" y="1678"/>
                    <a:pt x="2665" y="1678"/>
                  </a:cubicBezTo>
                  <a:close/>
                  <a:moveTo>
                    <a:pt x="2696" y="1"/>
                  </a:moveTo>
                  <a:cubicBezTo>
                    <a:pt x="2618" y="1"/>
                    <a:pt x="2540" y="17"/>
                    <a:pt x="2446" y="32"/>
                  </a:cubicBezTo>
                  <a:cubicBezTo>
                    <a:pt x="2148" y="64"/>
                    <a:pt x="1662" y="173"/>
                    <a:pt x="1129" y="314"/>
                  </a:cubicBezTo>
                  <a:lnTo>
                    <a:pt x="922" y="392"/>
                  </a:lnTo>
                  <a:lnTo>
                    <a:pt x="922" y="392"/>
                  </a:lnTo>
                  <a:cubicBezTo>
                    <a:pt x="949" y="389"/>
                    <a:pt x="976" y="377"/>
                    <a:pt x="1003" y="377"/>
                  </a:cubicBezTo>
                  <a:lnTo>
                    <a:pt x="1019" y="377"/>
                  </a:lnTo>
                  <a:cubicBezTo>
                    <a:pt x="1035" y="377"/>
                    <a:pt x="1066" y="361"/>
                    <a:pt x="1082" y="361"/>
                  </a:cubicBezTo>
                  <a:cubicBezTo>
                    <a:pt x="1317" y="330"/>
                    <a:pt x="1474" y="314"/>
                    <a:pt x="1599" y="314"/>
                  </a:cubicBezTo>
                  <a:lnTo>
                    <a:pt x="1615" y="314"/>
                  </a:lnTo>
                  <a:cubicBezTo>
                    <a:pt x="1866" y="314"/>
                    <a:pt x="1834" y="393"/>
                    <a:pt x="1583" y="518"/>
                  </a:cubicBezTo>
                  <a:lnTo>
                    <a:pt x="1568" y="518"/>
                  </a:lnTo>
                  <a:cubicBezTo>
                    <a:pt x="1568" y="534"/>
                    <a:pt x="1568" y="534"/>
                    <a:pt x="1552" y="534"/>
                  </a:cubicBezTo>
                  <a:cubicBezTo>
                    <a:pt x="1442" y="581"/>
                    <a:pt x="1395" y="612"/>
                    <a:pt x="1395" y="628"/>
                  </a:cubicBezTo>
                  <a:cubicBezTo>
                    <a:pt x="1395" y="675"/>
                    <a:pt x="1521" y="691"/>
                    <a:pt x="1615" y="722"/>
                  </a:cubicBezTo>
                  <a:cubicBezTo>
                    <a:pt x="1677" y="738"/>
                    <a:pt x="1724" y="753"/>
                    <a:pt x="1724" y="785"/>
                  </a:cubicBezTo>
                  <a:cubicBezTo>
                    <a:pt x="1724" y="832"/>
                    <a:pt x="1599" y="894"/>
                    <a:pt x="1192" y="988"/>
                  </a:cubicBezTo>
                  <a:cubicBezTo>
                    <a:pt x="1129" y="1004"/>
                    <a:pt x="1098" y="1020"/>
                    <a:pt x="1098" y="1020"/>
                  </a:cubicBezTo>
                  <a:cubicBezTo>
                    <a:pt x="1098" y="1051"/>
                    <a:pt x="1615" y="1035"/>
                    <a:pt x="1615" y="1083"/>
                  </a:cubicBezTo>
                  <a:cubicBezTo>
                    <a:pt x="1615" y="1083"/>
                    <a:pt x="1583" y="1098"/>
                    <a:pt x="1505" y="1114"/>
                  </a:cubicBezTo>
                  <a:lnTo>
                    <a:pt x="1787" y="1114"/>
                  </a:lnTo>
                  <a:cubicBezTo>
                    <a:pt x="1850" y="1114"/>
                    <a:pt x="1787" y="1114"/>
                    <a:pt x="1505" y="1145"/>
                  </a:cubicBezTo>
                  <a:cubicBezTo>
                    <a:pt x="1521" y="1161"/>
                    <a:pt x="1521" y="1177"/>
                    <a:pt x="1521" y="1192"/>
                  </a:cubicBezTo>
                  <a:cubicBezTo>
                    <a:pt x="1521" y="1271"/>
                    <a:pt x="1380" y="1349"/>
                    <a:pt x="1223" y="1412"/>
                  </a:cubicBezTo>
                  <a:cubicBezTo>
                    <a:pt x="1019" y="1490"/>
                    <a:pt x="1003" y="1553"/>
                    <a:pt x="1003" y="1631"/>
                  </a:cubicBezTo>
                  <a:cubicBezTo>
                    <a:pt x="1003" y="1631"/>
                    <a:pt x="1003" y="1647"/>
                    <a:pt x="1003" y="1662"/>
                  </a:cubicBezTo>
                  <a:cubicBezTo>
                    <a:pt x="1003" y="1725"/>
                    <a:pt x="988" y="1788"/>
                    <a:pt x="784" y="1851"/>
                  </a:cubicBezTo>
                  <a:cubicBezTo>
                    <a:pt x="612" y="1945"/>
                    <a:pt x="47" y="2023"/>
                    <a:pt x="0" y="2117"/>
                  </a:cubicBezTo>
                  <a:lnTo>
                    <a:pt x="0" y="2133"/>
                  </a:lnTo>
                  <a:cubicBezTo>
                    <a:pt x="0" y="2148"/>
                    <a:pt x="0" y="2148"/>
                    <a:pt x="0" y="2148"/>
                  </a:cubicBezTo>
                  <a:cubicBezTo>
                    <a:pt x="862" y="2148"/>
                    <a:pt x="1568" y="2133"/>
                    <a:pt x="1944" y="2117"/>
                  </a:cubicBezTo>
                  <a:cubicBezTo>
                    <a:pt x="1866" y="2054"/>
                    <a:pt x="1866" y="1898"/>
                    <a:pt x="1944" y="1819"/>
                  </a:cubicBezTo>
                  <a:cubicBezTo>
                    <a:pt x="2587" y="1255"/>
                    <a:pt x="2806" y="691"/>
                    <a:pt x="2696" y="1"/>
                  </a:cubicBezTo>
                  <a:close/>
                </a:path>
              </a:pathLst>
            </a:custGeom>
            <a:solidFill>
              <a:srgbClr val="F0E3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06" name="Google Shape;306;p9"/>
            <p:cNvSpPr/>
            <p:nvPr/>
          </p:nvSpPr>
          <p:spPr>
            <a:xfrm>
              <a:off x="4880544" y="1755623"/>
              <a:ext cx="25174" cy="41242"/>
            </a:xfrm>
            <a:custGeom>
              <a:avLst/>
              <a:gdLst/>
              <a:ahLst/>
              <a:cxnLst/>
              <a:rect l="l" t="t" r="r" b="b"/>
              <a:pathLst>
                <a:path w="1302" h="2133" extrusionOk="0">
                  <a:moveTo>
                    <a:pt x="1035" y="0"/>
                  </a:moveTo>
                  <a:cubicBezTo>
                    <a:pt x="972" y="0"/>
                    <a:pt x="910" y="0"/>
                    <a:pt x="831" y="16"/>
                  </a:cubicBezTo>
                  <a:cubicBezTo>
                    <a:pt x="941" y="706"/>
                    <a:pt x="722" y="1270"/>
                    <a:pt x="79" y="1834"/>
                  </a:cubicBezTo>
                  <a:cubicBezTo>
                    <a:pt x="1" y="1913"/>
                    <a:pt x="1" y="2069"/>
                    <a:pt x="79" y="2132"/>
                  </a:cubicBezTo>
                  <a:cubicBezTo>
                    <a:pt x="267" y="2132"/>
                    <a:pt x="392" y="2116"/>
                    <a:pt x="392" y="2116"/>
                  </a:cubicBezTo>
                  <a:cubicBezTo>
                    <a:pt x="518" y="2085"/>
                    <a:pt x="628" y="2054"/>
                    <a:pt x="722" y="2038"/>
                  </a:cubicBezTo>
                  <a:cubicBezTo>
                    <a:pt x="675" y="2007"/>
                    <a:pt x="628" y="1975"/>
                    <a:pt x="565" y="1944"/>
                  </a:cubicBezTo>
                  <a:cubicBezTo>
                    <a:pt x="659" y="1850"/>
                    <a:pt x="722" y="1771"/>
                    <a:pt x="800" y="1693"/>
                  </a:cubicBezTo>
                  <a:cubicBezTo>
                    <a:pt x="612" y="1646"/>
                    <a:pt x="533" y="1615"/>
                    <a:pt x="628" y="1568"/>
                  </a:cubicBezTo>
                  <a:lnTo>
                    <a:pt x="628" y="1568"/>
                  </a:lnTo>
                  <a:cubicBezTo>
                    <a:pt x="675" y="1583"/>
                    <a:pt x="737" y="1599"/>
                    <a:pt x="847" y="1615"/>
                  </a:cubicBezTo>
                  <a:cubicBezTo>
                    <a:pt x="863" y="1615"/>
                    <a:pt x="863" y="1599"/>
                    <a:pt x="878" y="1583"/>
                  </a:cubicBezTo>
                  <a:cubicBezTo>
                    <a:pt x="831" y="1536"/>
                    <a:pt x="784" y="1489"/>
                    <a:pt x="753" y="1442"/>
                  </a:cubicBezTo>
                  <a:lnTo>
                    <a:pt x="737" y="1442"/>
                  </a:lnTo>
                  <a:lnTo>
                    <a:pt x="722" y="1395"/>
                  </a:lnTo>
                  <a:cubicBezTo>
                    <a:pt x="643" y="1364"/>
                    <a:pt x="675" y="1333"/>
                    <a:pt x="722" y="1301"/>
                  </a:cubicBezTo>
                  <a:cubicBezTo>
                    <a:pt x="753" y="1270"/>
                    <a:pt x="784" y="1254"/>
                    <a:pt x="831" y="1239"/>
                  </a:cubicBezTo>
                  <a:lnTo>
                    <a:pt x="910" y="1145"/>
                  </a:lnTo>
                  <a:cubicBezTo>
                    <a:pt x="894" y="1129"/>
                    <a:pt x="800" y="1098"/>
                    <a:pt x="878" y="1035"/>
                  </a:cubicBezTo>
                  <a:cubicBezTo>
                    <a:pt x="894" y="1035"/>
                    <a:pt x="910" y="1019"/>
                    <a:pt x="925" y="1019"/>
                  </a:cubicBezTo>
                  <a:cubicBezTo>
                    <a:pt x="957" y="1003"/>
                    <a:pt x="1004" y="988"/>
                    <a:pt x="1066" y="972"/>
                  </a:cubicBezTo>
                  <a:lnTo>
                    <a:pt x="1082" y="956"/>
                  </a:lnTo>
                  <a:cubicBezTo>
                    <a:pt x="1113" y="925"/>
                    <a:pt x="1160" y="878"/>
                    <a:pt x="1223" y="847"/>
                  </a:cubicBezTo>
                  <a:cubicBezTo>
                    <a:pt x="1286" y="596"/>
                    <a:pt x="1302" y="345"/>
                    <a:pt x="1270" y="79"/>
                  </a:cubicBezTo>
                  <a:cubicBezTo>
                    <a:pt x="1082" y="63"/>
                    <a:pt x="988" y="47"/>
                    <a:pt x="1035" y="0"/>
                  </a:cubicBezTo>
                  <a:close/>
                </a:path>
              </a:pathLst>
            </a:custGeom>
            <a:solidFill>
              <a:srgbClr val="E977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07" name="Google Shape;307;p9"/>
            <p:cNvSpPr/>
            <p:nvPr/>
          </p:nvSpPr>
          <p:spPr>
            <a:xfrm>
              <a:off x="5072971" y="2507758"/>
              <a:ext cx="13360" cy="39733"/>
            </a:xfrm>
            <a:custGeom>
              <a:avLst/>
              <a:gdLst/>
              <a:ahLst/>
              <a:cxnLst/>
              <a:rect l="l" t="t" r="r" b="b"/>
              <a:pathLst>
                <a:path w="691" h="2055" extrusionOk="0">
                  <a:moveTo>
                    <a:pt x="1" y="1"/>
                  </a:moveTo>
                  <a:lnTo>
                    <a:pt x="205" y="2054"/>
                  </a:lnTo>
                  <a:cubicBezTo>
                    <a:pt x="236" y="1490"/>
                    <a:pt x="690" y="941"/>
                    <a:pt x="361" y="44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7C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5077514" y="2553231"/>
              <a:ext cx="8217" cy="30317"/>
            </a:xfrm>
            <a:custGeom>
              <a:avLst/>
              <a:gdLst/>
              <a:ahLst/>
              <a:cxnLst/>
              <a:rect l="l" t="t" r="r" b="b"/>
              <a:pathLst>
                <a:path w="425" h="1568" extrusionOk="0">
                  <a:moveTo>
                    <a:pt x="1" y="0"/>
                  </a:moveTo>
                  <a:cubicBezTo>
                    <a:pt x="1" y="6"/>
                    <a:pt x="1" y="12"/>
                    <a:pt x="3" y="18"/>
                  </a:cubicBezTo>
                  <a:lnTo>
                    <a:pt x="3" y="18"/>
                  </a:lnTo>
                  <a:cubicBezTo>
                    <a:pt x="2" y="12"/>
                    <a:pt x="1" y="6"/>
                    <a:pt x="1" y="0"/>
                  </a:cubicBezTo>
                  <a:close/>
                  <a:moveTo>
                    <a:pt x="3" y="18"/>
                  </a:moveTo>
                  <a:cubicBezTo>
                    <a:pt x="49" y="530"/>
                    <a:pt x="80" y="1041"/>
                    <a:pt x="111" y="1568"/>
                  </a:cubicBezTo>
                  <a:lnTo>
                    <a:pt x="126" y="1568"/>
                  </a:lnTo>
                  <a:cubicBezTo>
                    <a:pt x="424" y="1066"/>
                    <a:pt x="283" y="580"/>
                    <a:pt x="32" y="94"/>
                  </a:cubicBezTo>
                  <a:cubicBezTo>
                    <a:pt x="20" y="69"/>
                    <a:pt x="7" y="44"/>
                    <a:pt x="3" y="18"/>
                  </a:cubicBezTo>
                  <a:close/>
                </a:path>
              </a:pathLst>
            </a:custGeom>
            <a:solidFill>
              <a:srgbClr val="E7C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09" name="Google Shape;309;p9"/>
            <p:cNvSpPr/>
            <p:nvPr/>
          </p:nvSpPr>
          <p:spPr>
            <a:xfrm>
              <a:off x="5084803" y="2675960"/>
              <a:ext cx="90314" cy="61543"/>
            </a:xfrm>
            <a:custGeom>
              <a:avLst/>
              <a:gdLst/>
              <a:ahLst/>
              <a:cxnLst/>
              <a:rect l="l" t="t" r="r" b="b"/>
              <a:pathLst>
                <a:path w="4671" h="3183" extrusionOk="0">
                  <a:moveTo>
                    <a:pt x="2571" y="0"/>
                  </a:moveTo>
                  <a:cubicBezTo>
                    <a:pt x="2304" y="16"/>
                    <a:pt x="2194" y="392"/>
                    <a:pt x="2085" y="596"/>
                  </a:cubicBezTo>
                  <a:cubicBezTo>
                    <a:pt x="1301" y="470"/>
                    <a:pt x="596" y="298"/>
                    <a:pt x="0" y="79"/>
                  </a:cubicBezTo>
                  <a:lnTo>
                    <a:pt x="0" y="79"/>
                  </a:lnTo>
                  <a:cubicBezTo>
                    <a:pt x="31" y="533"/>
                    <a:pt x="235" y="1427"/>
                    <a:pt x="282" y="1427"/>
                  </a:cubicBezTo>
                  <a:cubicBezTo>
                    <a:pt x="298" y="1568"/>
                    <a:pt x="486" y="1709"/>
                    <a:pt x="580" y="1850"/>
                  </a:cubicBezTo>
                  <a:cubicBezTo>
                    <a:pt x="1787" y="2320"/>
                    <a:pt x="2978" y="2822"/>
                    <a:pt x="4358" y="3182"/>
                  </a:cubicBezTo>
                  <a:cubicBezTo>
                    <a:pt x="4310" y="2931"/>
                    <a:pt x="4263" y="2665"/>
                    <a:pt x="4248" y="2461"/>
                  </a:cubicBezTo>
                  <a:lnTo>
                    <a:pt x="4248" y="2461"/>
                  </a:lnTo>
                  <a:cubicBezTo>
                    <a:pt x="4310" y="2492"/>
                    <a:pt x="4373" y="2508"/>
                    <a:pt x="4436" y="2539"/>
                  </a:cubicBezTo>
                  <a:cubicBezTo>
                    <a:pt x="4373" y="2508"/>
                    <a:pt x="4310" y="2492"/>
                    <a:pt x="4263" y="2461"/>
                  </a:cubicBezTo>
                  <a:lnTo>
                    <a:pt x="4248" y="2445"/>
                  </a:lnTo>
                  <a:cubicBezTo>
                    <a:pt x="4232" y="2257"/>
                    <a:pt x="4232" y="2085"/>
                    <a:pt x="4216" y="1897"/>
                  </a:cubicBezTo>
                  <a:cubicBezTo>
                    <a:pt x="4091" y="2085"/>
                    <a:pt x="3997" y="2273"/>
                    <a:pt x="3934" y="2461"/>
                  </a:cubicBezTo>
                  <a:lnTo>
                    <a:pt x="3950" y="1458"/>
                  </a:lnTo>
                  <a:cubicBezTo>
                    <a:pt x="3981" y="1505"/>
                    <a:pt x="4013" y="1552"/>
                    <a:pt x="4044" y="1615"/>
                  </a:cubicBezTo>
                  <a:cubicBezTo>
                    <a:pt x="4044" y="1615"/>
                    <a:pt x="4044" y="1630"/>
                    <a:pt x="4060" y="1630"/>
                  </a:cubicBezTo>
                  <a:cubicBezTo>
                    <a:pt x="4091" y="1630"/>
                    <a:pt x="4154" y="1599"/>
                    <a:pt x="4216" y="1583"/>
                  </a:cubicBezTo>
                  <a:lnTo>
                    <a:pt x="4216" y="1317"/>
                  </a:lnTo>
                  <a:cubicBezTo>
                    <a:pt x="4295" y="1066"/>
                    <a:pt x="4436" y="800"/>
                    <a:pt x="4671" y="533"/>
                  </a:cubicBezTo>
                  <a:cubicBezTo>
                    <a:pt x="4608" y="502"/>
                    <a:pt x="4546" y="470"/>
                    <a:pt x="4483" y="439"/>
                  </a:cubicBezTo>
                  <a:cubicBezTo>
                    <a:pt x="4420" y="470"/>
                    <a:pt x="4373" y="486"/>
                    <a:pt x="4342" y="486"/>
                  </a:cubicBezTo>
                  <a:cubicBezTo>
                    <a:pt x="4326" y="486"/>
                    <a:pt x="4326" y="486"/>
                    <a:pt x="4326" y="470"/>
                  </a:cubicBezTo>
                  <a:cubicBezTo>
                    <a:pt x="4310" y="455"/>
                    <a:pt x="4295" y="423"/>
                    <a:pt x="4295" y="361"/>
                  </a:cubicBezTo>
                  <a:cubicBezTo>
                    <a:pt x="4232" y="345"/>
                    <a:pt x="4185" y="314"/>
                    <a:pt x="4122" y="282"/>
                  </a:cubicBezTo>
                  <a:cubicBezTo>
                    <a:pt x="4107" y="282"/>
                    <a:pt x="4091" y="298"/>
                    <a:pt x="4075" y="298"/>
                  </a:cubicBezTo>
                  <a:cubicBezTo>
                    <a:pt x="3887" y="298"/>
                    <a:pt x="3731" y="220"/>
                    <a:pt x="3589" y="126"/>
                  </a:cubicBezTo>
                  <a:cubicBezTo>
                    <a:pt x="3292" y="47"/>
                    <a:pt x="2947" y="0"/>
                    <a:pt x="2571" y="0"/>
                  </a:cubicBezTo>
                  <a:close/>
                </a:path>
              </a:pathLst>
            </a:custGeom>
            <a:solidFill>
              <a:srgbClr val="EED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10" name="Google Shape;310;p9"/>
            <p:cNvSpPr/>
            <p:nvPr/>
          </p:nvSpPr>
          <p:spPr>
            <a:xfrm>
              <a:off x="5154191" y="2678377"/>
              <a:ext cx="10325" cy="3364"/>
            </a:xfrm>
            <a:custGeom>
              <a:avLst/>
              <a:gdLst/>
              <a:ahLst/>
              <a:cxnLst/>
              <a:rect l="l" t="t" r="r" b="b"/>
              <a:pathLst>
                <a:path w="534" h="174" extrusionOk="0">
                  <a:moveTo>
                    <a:pt x="0" y="1"/>
                  </a:moveTo>
                  <a:cubicBezTo>
                    <a:pt x="142" y="95"/>
                    <a:pt x="298" y="173"/>
                    <a:pt x="486" y="173"/>
                  </a:cubicBezTo>
                  <a:cubicBezTo>
                    <a:pt x="502" y="173"/>
                    <a:pt x="518" y="157"/>
                    <a:pt x="533" y="157"/>
                  </a:cubicBezTo>
                  <a:cubicBezTo>
                    <a:pt x="361" y="95"/>
                    <a:pt x="189" y="48"/>
                    <a:pt x="0" y="1"/>
                  </a:cubicBezTo>
                  <a:close/>
                </a:path>
              </a:pathLst>
            </a:custGeom>
            <a:solidFill>
              <a:srgbClr val="EBA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11" name="Google Shape;311;p9"/>
            <p:cNvSpPr/>
            <p:nvPr/>
          </p:nvSpPr>
          <p:spPr>
            <a:xfrm>
              <a:off x="5098742" y="2757780"/>
              <a:ext cx="73647" cy="54563"/>
            </a:xfrm>
            <a:custGeom>
              <a:avLst/>
              <a:gdLst/>
              <a:ahLst/>
              <a:cxnLst/>
              <a:rect l="l" t="t" r="r" b="b"/>
              <a:pathLst>
                <a:path w="3809" h="2822" extrusionOk="0">
                  <a:moveTo>
                    <a:pt x="0" y="0"/>
                  </a:moveTo>
                  <a:cubicBezTo>
                    <a:pt x="235" y="894"/>
                    <a:pt x="486" y="1803"/>
                    <a:pt x="690" y="2712"/>
                  </a:cubicBezTo>
                  <a:lnTo>
                    <a:pt x="988" y="2822"/>
                  </a:lnTo>
                  <a:cubicBezTo>
                    <a:pt x="1097" y="2618"/>
                    <a:pt x="1348" y="2461"/>
                    <a:pt x="1599" y="2242"/>
                  </a:cubicBezTo>
                  <a:cubicBezTo>
                    <a:pt x="2116" y="2414"/>
                    <a:pt x="2712" y="2524"/>
                    <a:pt x="3323" y="2618"/>
                  </a:cubicBezTo>
                  <a:cubicBezTo>
                    <a:pt x="3433" y="2304"/>
                    <a:pt x="3793" y="1536"/>
                    <a:pt x="3809" y="972"/>
                  </a:cubicBezTo>
                  <a:lnTo>
                    <a:pt x="3778" y="972"/>
                  </a:lnTo>
                  <a:cubicBezTo>
                    <a:pt x="2696" y="862"/>
                    <a:pt x="1709" y="627"/>
                    <a:pt x="956" y="282"/>
                  </a:cubicBezTo>
                  <a:cubicBezTo>
                    <a:pt x="956" y="345"/>
                    <a:pt x="596" y="439"/>
                    <a:pt x="596" y="502"/>
                  </a:cubicBezTo>
                  <a:cubicBezTo>
                    <a:pt x="361" y="282"/>
                    <a:pt x="361" y="94"/>
                    <a:pt x="172" y="32"/>
                  </a:cubicBezTo>
                  <a:cubicBezTo>
                    <a:pt x="94" y="16"/>
                    <a:pt x="47" y="0"/>
                    <a:pt x="0" y="0"/>
                  </a:cubicBezTo>
                  <a:close/>
                </a:path>
              </a:pathLst>
            </a:custGeom>
            <a:solidFill>
              <a:srgbClr val="F2E4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5088128" y="2708692"/>
              <a:ext cx="84881" cy="67905"/>
            </a:xfrm>
            <a:custGeom>
              <a:avLst/>
              <a:gdLst/>
              <a:ahLst/>
              <a:cxnLst/>
              <a:rect l="l" t="t" r="r" b="b"/>
              <a:pathLst>
                <a:path w="4390" h="3512" extrusionOk="0">
                  <a:moveTo>
                    <a:pt x="0" y="0"/>
                  </a:moveTo>
                  <a:cubicBezTo>
                    <a:pt x="142" y="862"/>
                    <a:pt x="345" y="1693"/>
                    <a:pt x="549" y="2539"/>
                  </a:cubicBezTo>
                  <a:cubicBezTo>
                    <a:pt x="627" y="2539"/>
                    <a:pt x="674" y="2555"/>
                    <a:pt x="721" y="2571"/>
                  </a:cubicBezTo>
                  <a:cubicBezTo>
                    <a:pt x="910" y="2633"/>
                    <a:pt x="910" y="2821"/>
                    <a:pt x="1145" y="3041"/>
                  </a:cubicBezTo>
                  <a:cubicBezTo>
                    <a:pt x="1145" y="2978"/>
                    <a:pt x="1505" y="2884"/>
                    <a:pt x="1505" y="2821"/>
                  </a:cubicBezTo>
                  <a:cubicBezTo>
                    <a:pt x="2258" y="3166"/>
                    <a:pt x="3245" y="3401"/>
                    <a:pt x="4327" y="3511"/>
                  </a:cubicBezTo>
                  <a:lnTo>
                    <a:pt x="4358" y="3511"/>
                  </a:lnTo>
                  <a:cubicBezTo>
                    <a:pt x="4374" y="3370"/>
                    <a:pt x="4389" y="3229"/>
                    <a:pt x="4389" y="3088"/>
                  </a:cubicBezTo>
                  <a:cubicBezTo>
                    <a:pt x="4358" y="2915"/>
                    <a:pt x="4327" y="2727"/>
                    <a:pt x="4295" y="2555"/>
                  </a:cubicBezTo>
                  <a:lnTo>
                    <a:pt x="4295" y="2555"/>
                  </a:lnTo>
                  <a:cubicBezTo>
                    <a:pt x="4342" y="2586"/>
                    <a:pt x="4358" y="2602"/>
                    <a:pt x="4389" y="2633"/>
                  </a:cubicBezTo>
                  <a:cubicBezTo>
                    <a:pt x="4389" y="2571"/>
                    <a:pt x="4389" y="2508"/>
                    <a:pt x="4389" y="2461"/>
                  </a:cubicBezTo>
                  <a:cubicBezTo>
                    <a:pt x="4280" y="2288"/>
                    <a:pt x="4186" y="2116"/>
                    <a:pt x="4091" y="1912"/>
                  </a:cubicBezTo>
                  <a:cubicBezTo>
                    <a:pt x="4029" y="1850"/>
                    <a:pt x="4123" y="1787"/>
                    <a:pt x="4233" y="1740"/>
                  </a:cubicBezTo>
                  <a:cubicBezTo>
                    <a:pt x="4217" y="1662"/>
                    <a:pt x="4201" y="1567"/>
                    <a:pt x="4186" y="1489"/>
                  </a:cubicBezTo>
                  <a:cubicBezTo>
                    <a:pt x="2806" y="1129"/>
                    <a:pt x="1615" y="627"/>
                    <a:pt x="408" y="157"/>
                  </a:cubicBezTo>
                  <a:lnTo>
                    <a:pt x="408" y="157"/>
                  </a:lnTo>
                  <a:cubicBezTo>
                    <a:pt x="502" y="298"/>
                    <a:pt x="502" y="423"/>
                    <a:pt x="189" y="549"/>
                  </a:cubicBezTo>
                  <a:cubicBezTo>
                    <a:pt x="173" y="361"/>
                    <a:pt x="283" y="157"/>
                    <a:pt x="0" y="0"/>
                  </a:cubicBezTo>
                  <a:close/>
                </a:path>
              </a:pathLst>
            </a:custGeom>
            <a:solidFill>
              <a:srgbClr val="F0E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5086620" y="2564135"/>
              <a:ext cx="73956" cy="66087"/>
            </a:xfrm>
            <a:custGeom>
              <a:avLst/>
              <a:gdLst/>
              <a:ahLst/>
              <a:cxnLst/>
              <a:rect l="l" t="t" r="r" b="b"/>
              <a:pathLst>
                <a:path w="3825" h="3418" extrusionOk="0">
                  <a:moveTo>
                    <a:pt x="0" y="0"/>
                  </a:moveTo>
                  <a:lnTo>
                    <a:pt x="16" y="251"/>
                  </a:lnTo>
                  <a:cubicBezTo>
                    <a:pt x="125" y="267"/>
                    <a:pt x="549" y="596"/>
                    <a:pt x="31" y="768"/>
                  </a:cubicBezTo>
                  <a:lnTo>
                    <a:pt x="63" y="1646"/>
                  </a:lnTo>
                  <a:cubicBezTo>
                    <a:pt x="63" y="1646"/>
                    <a:pt x="423" y="1756"/>
                    <a:pt x="470" y="1756"/>
                  </a:cubicBezTo>
                  <a:cubicBezTo>
                    <a:pt x="423" y="1834"/>
                    <a:pt x="110" y="1787"/>
                    <a:pt x="78" y="1866"/>
                  </a:cubicBezTo>
                  <a:cubicBezTo>
                    <a:pt x="470" y="2101"/>
                    <a:pt x="894" y="2289"/>
                    <a:pt x="1426" y="2305"/>
                  </a:cubicBezTo>
                  <a:cubicBezTo>
                    <a:pt x="1991" y="2352"/>
                    <a:pt x="2696" y="2743"/>
                    <a:pt x="3198" y="3041"/>
                  </a:cubicBezTo>
                  <a:cubicBezTo>
                    <a:pt x="3229" y="2477"/>
                    <a:pt x="3276" y="1897"/>
                    <a:pt x="3323" y="1333"/>
                  </a:cubicBezTo>
                  <a:cubicBezTo>
                    <a:pt x="2445" y="1113"/>
                    <a:pt x="1646" y="815"/>
                    <a:pt x="1066" y="345"/>
                  </a:cubicBezTo>
                  <a:lnTo>
                    <a:pt x="941" y="345"/>
                  </a:lnTo>
                  <a:cubicBezTo>
                    <a:pt x="815" y="345"/>
                    <a:pt x="643" y="345"/>
                    <a:pt x="549" y="314"/>
                  </a:cubicBezTo>
                  <a:lnTo>
                    <a:pt x="517" y="314"/>
                  </a:lnTo>
                  <a:lnTo>
                    <a:pt x="16" y="0"/>
                  </a:lnTo>
                  <a:close/>
                  <a:moveTo>
                    <a:pt x="3590" y="3229"/>
                  </a:moveTo>
                  <a:lnTo>
                    <a:pt x="3590" y="3292"/>
                  </a:lnTo>
                  <a:cubicBezTo>
                    <a:pt x="3605" y="3308"/>
                    <a:pt x="3621" y="3308"/>
                    <a:pt x="3652" y="3323"/>
                  </a:cubicBezTo>
                  <a:cubicBezTo>
                    <a:pt x="3621" y="3292"/>
                    <a:pt x="3605" y="3261"/>
                    <a:pt x="3590" y="3229"/>
                  </a:cubicBezTo>
                  <a:close/>
                  <a:moveTo>
                    <a:pt x="3652" y="3323"/>
                  </a:moveTo>
                  <a:cubicBezTo>
                    <a:pt x="3652" y="3339"/>
                    <a:pt x="3668" y="3355"/>
                    <a:pt x="3699" y="3370"/>
                  </a:cubicBezTo>
                  <a:cubicBezTo>
                    <a:pt x="3715" y="3386"/>
                    <a:pt x="3731" y="3386"/>
                    <a:pt x="3746" y="3402"/>
                  </a:cubicBezTo>
                  <a:lnTo>
                    <a:pt x="3762" y="3402"/>
                  </a:lnTo>
                  <a:cubicBezTo>
                    <a:pt x="3793" y="3417"/>
                    <a:pt x="3793" y="3417"/>
                    <a:pt x="3809" y="3417"/>
                  </a:cubicBezTo>
                  <a:cubicBezTo>
                    <a:pt x="3825" y="3417"/>
                    <a:pt x="3762" y="3386"/>
                    <a:pt x="3652" y="3323"/>
                  </a:cubicBezTo>
                  <a:close/>
                </a:path>
              </a:pathLst>
            </a:custGeom>
            <a:solidFill>
              <a:srgbClr val="EAD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5148429" y="2589887"/>
              <a:ext cx="8198" cy="37897"/>
            </a:xfrm>
            <a:custGeom>
              <a:avLst/>
              <a:gdLst/>
              <a:ahLst/>
              <a:cxnLst/>
              <a:rect l="l" t="t" r="r" b="b"/>
              <a:pathLst>
                <a:path w="424" h="1960" extrusionOk="0">
                  <a:moveTo>
                    <a:pt x="251" y="32"/>
                  </a:moveTo>
                  <a:lnTo>
                    <a:pt x="251" y="32"/>
                  </a:lnTo>
                  <a:cubicBezTo>
                    <a:pt x="283" y="95"/>
                    <a:pt x="314" y="157"/>
                    <a:pt x="345" y="220"/>
                  </a:cubicBezTo>
                  <a:cubicBezTo>
                    <a:pt x="377" y="157"/>
                    <a:pt x="408" y="110"/>
                    <a:pt x="424" y="63"/>
                  </a:cubicBezTo>
                  <a:cubicBezTo>
                    <a:pt x="377" y="63"/>
                    <a:pt x="314" y="48"/>
                    <a:pt x="251" y="32"/>
                  </a:cubicBezTo>
                  <a:close/>
                  <a:moveTo>
                    <a:pt x="126" y="1"/>
                  </a:moveTo>
                  <a:cubicBezTo>
                    <a:pt x="79" y="565"/>
                    <a:pt x="32" y="1145"/>
                    <a:pt x="1" y="1709"/>
                  </a:cubicBezTo>
                  <a:cubicBezTo>
                    <a:pt x="126" y="1788"/>
                    <a:pt x="236" y="1866"/>
                    <a:pt x="314" y="1929"/>
                  </a:cubicBezTo>
                  <a:cubicBezTo>
                    <a:pt x="345" y="1929"/>
                    <a:pt x="377" y="1944"/>
                    <a:pt x="393" y="1960"/>
                  </a:cubicBezTo>
                  <a:lnTo>
                    <a:pt x="393" y="1897"/>
                  </a:lnTo>
                  <a:cubicBezTo>
                    <a:pt x="330" y="1709"/>
                    <a:pt x="345" y="1427"/>
                    <a:pt x="361" y="1176"/>
                  </a:cubicBezTo>
                  <a:cubicBezTo>
                    <a:pt x="314" y="784"/>
                    <a:pt x="251" y="408"/>
                    <a:pt x="204" y="16"/>
                  </a:cubicBezTo>
                  <a:cubicBezTo>
                    <a:pt x="173" y="16"/>
                    <a:pt x="157" y="1"/>
                    <a:pt x="126" y="1"/>
                  </a:cubicBezTo>
                  <a:close/>
                </a:path>
              </a:pathLst>
            </a:custGeom>
            <a:solidFill>
              <a:srgbClr val="E59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5078732" y="2600192"/>
              <a:ext cx="89115" cy="87298"/>
            </a:xfrm>
            <a:custGeom>
              <a:avLst/>
              <a:gdLst/>
              <a:ahLst/>
              <a:cxnLst/>
              <a:rect l="l" t="t" r="r" b="b"/>
              <a:pathLst>
                <a:path w="4609" h="4515" extrusionOk="0">
                  <a:moveTo>
                    <a:pt x="3998" y="1443"/>
                  </a:moveTo>
                  <a:cubicBezTo>
                    <a:pt x="3982" y="1615"/>
                    <a:pt x="3982" y="1772"/>
                    <a:pt x="3966" y="1944"/>
                  </a:cubicBezTo>
                  <a:cubicBezTo>
                    <a:pt x="3966" y="2070"/>
                    <a:pt x="3872" y="2164"/>
                    <a:pt x="3762" y="2164"/>
                  </a:cubicBezTo>
                  <a:cubicBezTo>
                    <a:pt x="3747" y="2164"/>
                    <a:pt x="3715" y="2164"/>
                    <a:pt x="3700" y="2148"/>
                  </a:cubicBezTo>
                  <a:cubicBezTo>
                    <a:pt x="3653" y="2132"/>
                    <a:pt x="3621" y="2132"/>
                    <a:pt x="3574" y="2117"/>
                  </a:cubicBezTo>
                  <a:lnTo>
                    <a:pt x="3574" y="2117"/>
                  </a:lnTo>
                  <a:cubicBezTo>
                    <a:pt x="3621" y="2587"/>
                    <a:pt x="3747" y="3104"/>
                    <a:pt x="3982" y="3465"/>
                  </a:cubicBezTo>
                  <a:cubicBezTo>
                    <a:pt x="4139" y="3700"/>
                    <a:pt x="4280" y="3794"/>
                    <a:pt x="4405" y="3794"/>
                  </a:cubicBezTo>
                  <a:cubicBezTo>
                    <a:pt x="4452" y="3794"/>
                    <a:pt x="4515" y="3778"/>
                    <a:pt x="4562" y="3747"/>
                  </a:cubicBezTo>
                  <a:cubicBezTo>
                    <a:pt x="4562" y="3731"/>
                    <a:pt x="4562" y="3715"/>
                    <a:pt x="4562" y="3684"/>
                  </a:cubicBezTo>
                  <a:cubicBezTo>
                    <a:pt x="4499" y="3574"/>
                    <a:pt x="4452" y="3449"/>
                    <a:pt x="4452" y="3355"/>
                  </a:cubicBezTo>
                  <a:cubicBezTo>
                    <a:pt x="4468" y="3292"/>
                    <a:pt x="4499" y="3214"/>
                    <a:pt x="4546" y="3136"/>
                  </a:cubicBezTo>
                  <a:lnTo>
                    <a:pt x="4515" y="1991"/>
                  </a:lnTo>
                  <a:cubicBezTo>
                    <a:pt x="4405" y="1960"/>
                    <a:pt x="4217" y="1929"/>
                    <a:pt x="4107" y="1929"/>
                  </a:cubicBezTo>
                  <a:cubicBezTo>
                    <a:pt x="4092" y="1929"/>
                    <a:pt x="4076" y="1929"/>
                    <a:pt x="4076" y="1944"/>
                  </a:cubicBezTo>
                  <a:cubicBezTo>
                    <a:pt x="4060" y="1803"/>
                    <a:pt x="4107" y="1662"/>
                    <a:pt x="4170" y="1537"/>
                  </a:cubicBezTo>
                  <a:lnTo>
                    <a:pt x="4154" y="1537"/>
                  </a:lnTo>
                  <a:cubicBezTo>
                    <a:pt x="4139" y="1521"/>
                    <a:pt x="4123" y="1521"/>
                    <a:pt x="4107" y="1505"/>
                  </a:cubicBezTo>
                  <a:cubicBezTo>
                    <a:pt x="4076" y="1490"/>
                    <a:pt x="4045" y="1458"/>
                    <a:pt x="3998" y="1443"/>
                  </a:cubicBezTo>
                  <a:close/>
                  <a:moveTo>
                    <a:pt x="4593" y="4186"/>
                  </a:moveTo>
                  <a:cubicBezTo>
                    <a:pt x="4562" y="4201"/>
                    <a:pt x="4530" y="4201"/>
                    <a:pt x="4499" y="4201"/>
                  </a:cubicBezTo>
                  <a:lnTo>
                    <a:pt x="4436" y="4201"/>
                  </a:lnTo>
                  <a:cubicBezTo>
                    <a:pt x="4499" y="4233"/>
                    <a:pt x="4546" y="4264"/>
                    <a:pt x="4609" y="4280"/>
                  </a:cubicBezTo>
                  <a:cubicBezTo>
                    <a:pt x="4609" y="4248"/>
                    <a:pt x="4593" y="4217"/>
                    <a:pt x="4593" y="4186"/>
                  </a:cubicBezTo>
                  <a:close/>
                  <a:moveTo>
                    <a:pt x="486" y="1"/>
                  </a:moveTo>
                  <a:cubicBezTo>
                    <a:pt x="471" y="16"/>
                    <a:pt x="455" y="722"/>
                    <a:pt x="439" y="1066"/>
                  </a:cubicBezTo>
                  <a:cubicBezTo>
                    <a:pt x="549" y="1051"/>
                    <a:pt x="753" y="910"/>
                    <a:pt x="784" y="863"/>
                  </a:cubicBezTo>
                  <a:lnTo>
                    <a:pt x="784" y="863"/>
                  </a:lnTo>
                  <a:cubicBezTo>
                    <a:pt x="784" y="910"/>
                    <a:pt x="502" y="1270"/>
                    <a:pt x="439" y="1396"/>
                  </a:cubicBezTo>
                  <a:cubicBezTo>
                    <a:pt x="424" y="1615"/>
                    <a:pt x="439" y="2148"/>
                    <a:pt x="471" y="2195"/>
                  </a:cubicBezTo>
                  <a:cubicBezTo>
                    <a:pt x="471" y="2211"/>
                    <a:pt x="486" y="2211"/>
                    <a:pt x="502" y="2211"/>
                  </a:cubicBezTo>
                  <a:cubicBezTo>
                    <a:pt x="565" y="2211"/>
                    <a:pt x="784" y="2101"/>
                    <a:pt x="1004" y="2085"/>
                  </a:cubicBezTo>
                  <a:lnTo>
                    <a:pt x="1004" y="2085"/>
                  </a:lnTo>
                  <a:cubicBezTo>
                    <a:pt x="659" y="2383"/>
                    <a:pt x="439" y="2665"/>
                    <a:pt x="330" y="2963"/>
                  </a:cubicBezTo>
                  <a:lnTo>
                    <a:pt x="314" y="3183"/>
                  </a:lnTo>
                  <a:cubicBezTo>
                    <a:pt x="251" y="3214"/>
                    <a:pt x="204" y="3230"/>
                    <a:pt x="173" y="3230"/>
                  </a:cubicBezTo>
                  <a:cubicBezTo>
                    <a:pt x="157" y="3230"/>
                    <a:pt x="142" y="3230"/>
                    <a:pt x="142" y="3214"/>
                  </a:cubicBezTo>
                  <a:cubicBezTo>
                    <a:pt x="110" y="3167"/>
                    <a:pt x="79" y="3120"/>
                    <a:pt x="63" y="3073"/>
                  </a:cubicBezTo>
                  <a:lnTo>
                    <a:pt x="1" y="3982"/>
                  </a:lnTo>
                  <a:cubicBezTo>
                    <a:pt x="63" y="3809"/>
                    <a:pt x="173" y="3653"/>
                    <a:pt x="314" y="3480"/>
                  </a:cubicBezTo>
                  <a:cubicBezTo>
                    <a:pt x="314" y="3653"/>
                    <a:pt x="314" y="3809"/>
                    <a:pt x="314" y="3982"/>
                  </a:cubicBezTo>
                  <a:lnTo>
                    <a:pt x="330" y="3998"/>
                  </a:lnTo>
                  <a:cubicBezTo>
                    <a:pt x="925" y="4217"/>
                    <a:pt x="1615" y="4389"/>
                    <a:pt x="2399" y="4515"/>
                  </a:cubicBezTo>
                  <a:cubicBezTo>
                    <a:pt x="2508" y="4311"/>
                    <a:pt x="2618" y="3935"/>
                    <a:pt x="2885" y="3919"/>
                  </a:cubicBezTo>
                  <a:cubicBezTo>
                    <a:pt x="3261" y="3919"/>
                    <a:pt x="3606" y="3966"/>
                    <a:pt x="3903" y="4045"/>
                  </a:cubicBezTo>
                  <a:cubicBezTo>
                    <a:pt x="3308" y="3574"/>
                    <a:pt x="3151" y="2336"/>
                    <a:pt x="3135" y="1740"/>
                  </a:cubicBezTo>
                  <a:cubicBezTo>
                    <a:pt x="3135" y="1615"/>
                    <a:pt x="3229" y="1537"/>
                    <a:pt x="3339" y="1537"/>
                  </a:cubicBezTo>
                  <a:cubicBezTo>
                    <a:pt x="3386" y="1537"/>
                    <a:pt x="3449" y="1552"/>
                    <a:pt x="3496" y="1599"/>
                  </a:cubicBezTo>
                  <a:lnTo>
                    <a:pt x="3574" y="1631"/>
                  </a:lnTo>
                  <a:cubicBezTo>
                    <a:pt x="3574" y="1490"/>
                    <a:pt x="3590" y="1333"/>
                    <a:pt x="3606" y="1176"/>
                  </a:cubicBezTo>
                  <a:cubicBezTo>
                    <a:pt x="3104" y="878"/>
                    <a:pt x="2399" y="487"/>
                    <a:pt x="1834" y="440"/>
                  </a:cubicBezTo>
                  <a:cubicBezTo>
                    <a:pt x="1302" y="424"/>
                    <a:pt x="878" y="236"/>
                    <a:pt x="486" y="1"/>
                  </a:cubicBezTo>
                  <a:close/>
                </a:path>
              </a:pathLst>
            </a:custGeom>
            <a:solidFill>
              <a:srgbClr val="EAD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5139343" y="2622928"/>
              <a:ext cx="28210" cy="58508"/>
            </a:xfrm>
            <a:custGeom>
              <a:avLst/>
              <a:gdLst/>
              <a:ahLst/>
              <a:cxnLst/>
              <a:rect l="l" t="t" r="r" b="b"/>
              <a:pathLst>
                <a:path w="1459" h="3026" extrusionOk="0">
                  <a:moveTo>
                    <a:pt x="471" y="0"/>
                  </a:moveTo>
                  <a:cubicBezTo>
                    <a:pt x="455" y="157"/>
                    <a:pt x="439" y="314"/>
                    <a:pt x="439" y="455"/>
                  </a:cubicBezTo>
                  <a:lnTo>
                    <a:pt x="361" y="423"/>
                  </a:lnTo>
                  <a:cubicBezTo>
                    <a:pt x="314" y="376"/>
                    <a:pt x="251" y="361"/>
                    <a:pt x="204" y="361"/>
                  </a:cubicBezTo>
                  <a:cubicBezTo>
                    <a:pt x="94" y="361"/>
                    <a:pt x="0" y="439"/>
                    <a:pt x="0" y="564"/>
                  </a:cubicBezTo>
                  <a:cubicBezTo>
                    <a:pt x="16" y="1160"/>
                    <a:pt x="173" y="2398"/>
                    <a:pt x="768" y="2869"/>
                  </a:cubicBezTo>
                  <a:cubicBezTo>
                    <a:pt x="957" y="2916"/>
                    <a:pt x="1129" y="2963"/>
                    <a:pt x="1301" y="3025"/>
                  </a:cubicBezTo>
                  <a:lnTo>
                    <a:pt x="1364" y="3025"/>
                  </a:lnTo>
                  <a:cubicBezTo>
                    <a:pt x="1395" y="3025"/>
                    <a:pt x="1427" y="3025"/>
                    <a:pt x="1458" y="3010"/>
                  </a:cubicBezTo>
                  <a:cubicBezTo>
                    <a:pt x="1442" y="2884"/>
                    <a:pt x="1427" y="2712"/>
                    <a:pt x="1427" y="2571"/>
                  </a:cubicBezTo>
                  <a:cubicBezTo>
                    <a:pt x="1380" y="2602"/>
                    <a:pt x="1317" y="2618"/>
                    <a:pt x="1270" y="2618"/>
                  </a:cubicBezTo>
                  <a:cubicBezTo>
                    <a:pt x="1145" y="2618"/>
                    <a:pt x="1004" y="2524"/>
                    <a:pt x="847" y="2289"/>
                  </a:cubicBezTo>
                  <a:cubicBezTo>
                    <a:pt x="612" y="1928"/>
                    <a:pt x="486" y="1411"/>
                    <a:pt x="439" y="941"/>
                  </a:cubicBezTo>
                  <a:lnTo>
                    <a:pt x="439" y="941"/>
                  </a:lnTo>
                  <a:cubicBezTo>
                    <a:pt x="486" y="956"/>
                    <a:pt x="518" y="956"/>
                    <a:pt x="565" y="972"/>
                  </a:cubicBezTo>
                  <a:cubicBezTo>
                    <a:pt x="580" y="988"/>
                    <a:pt x="612" y="988"/>
                    <a:pt x="627" y="988"/>
                  </a:cubicBezTo>
                  <a:cubicBezTo>
                    <a:pt x="737" y="988"/>
                    <a:pt x="831" y="894"/>
                    <a:pt x="831" y="768"/>
                  </a:cubicBezTo>
                  <a:cubicBezTo>
                    <a:pt x="847" y="596"/>
                    <a:pt x="847" y="439"/>
                    <a:pt x="863" y="267"/>
                  </a:cubicBezTo>
                  <a:cubicBezTo>
                    <a:pt x="847" y="251"/>
                    <a:pt x="815" y="235"/>
                    <a:pt x="784" y="220"/>
                  </a:cubicBezTo>
                  <a:cubicBezTo>
                    <a:pt x="706" y="157"/>
                    <a:pt x="596" y="79"/>
                    <a:pt x="471" y="0"/>
                  </a:cubicBezTo>
                  <a:close/>
                </a:path>
              </a:pathLst>
            </a:custGeom>
            <a:solidFill>
              <a:srgbClr val="E6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5171455" y="2682630"/>
              <a:ext cx="6999" cy="3654"/>
            </a:xfrm>
            <a:custGeom>
              <a:avLst/>
              <a:gdLst/>
              <a:ahLst/>
              <a:cxnLst/>
              <a:rect l="l" t="t" r="r" b="b"/>
              <a:pathLst>
                <a:path w="362" h="189" extrusionOk="0">
                  <a:moveTo>
                    <a:pt x="361" y="0"/>
                  </a:moveTo>
                  <a:lnTo>
                    <a:pt x="361" y="0"/>
                  </a:lnTo>
                  <a:cubicBezTo>
                    <a:pt x="220" y="16"/>
                    <a:pt x="95" y="63"/>
                    <a:pt x="1" y="94"/>
                  </a:cubicBezTo>
                  <a:cubicBezTo>
                    <a:pt x="64" y="125"/>
                    <a:pt x="126" y="157"/>
                    <a:pt x="189" y="188"/>
                  </a:cubicBezTo>
                  <a:cubicBezTo>
                    <a:pt x="236" y="125"/>
                    <a:pt x="299" y="63"/>
                    <a:pt x="361" y="0"/>
                  </a:cubicBezTo>
                  <a:close/>
                </a:path>
              </a:pathLst>
            </a:custGeom>
            <a:solidFill>
              <a:srgbClr val="EAD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5079041" y="2339885"/>
              <a:ext cx="72448" cy="62742"/>
            </a:xfrm>
            <a:custGeom>
              <a:avLst/>
              <a:gdLst/>
              <a:ahLst/>
              <a:cxnLst/>
              <a:rect l="l" t="t" r="r" b="b"/>
              <a:pathLst>
                <a:path w="3747" h="3245" extrusionOk="0">
                  <a:moveTo>
                    <a:pt x="3699" y="957"/>
                  </a:moveTo>
                  <a:lnTo>
                    <a:pt x="3699" y="957"/>
                  </a:lnTo>
                  <a:cubicBezTo>
                    <a:pt x="3715" y="988"/>
                    <a:pt x="3731" y="1004"/>
                    <a:pt x="3731" y="1019"/>
                  </a:cubicBezTo>
                  <a:cubicBezTo>
                    <a:pt x="3746" y="1019"/>
                    <a:pt x="3746" y="1004"/>
                    <a:pt x="3746" y="1004"/>
                  </a:cubicBezTo>
                  <a:cubicBezTo>
                    <a:pt x="3731" y="988"/>
                    <a:pt x="3715" y="972"/>
                    <a:pt x="3699" y="957"/>
                  </a:cubicBezTo>
                  <a:close/>
                  <a:moveTo>
                    <a:pt x="1991" y="0"/>
                  </a:moveTo>
                  <a:cubicBezTo>
                    <a:pt x="1677" y="0"/>
                    <a:pt x="1395" y="126"/>
                    <a:pt x="1160" y="298"/>
                  </a:cubicBezTo>
                  <a:cubicBezTo>
                    <a:pt x="847" y="518"/>
                    <a:pt x="580" y="815"/>
                    <a:pt x="251" y="1035"/>
                  </a:cubicBezTo>
                  <a:cubicBezTo>
                    <a:pt x="126" y="1489"/>
                    <a:pt x="235" y="1866"/>
                    <a:pt x="16" y="2038"/>
                  </a:cubicBezTo>
                  <a:lnTo>
                    <a:pt x="0" y="2226"/>
                  </a:lnTo>
                  <a:cubicBezTo>
                    <a:pt x="188" y="2226"/>
                    <a:pt x="376" y="2210"/>
                    <a:pt x="549" y="2179"/>
                  </a:cubicBezTo>
                  <a:cubicBezTo>
                    <a:pt x="753" y="2163"/>
                    <a:pt x="941" y="2148"/>
                    <a:pt x="1129" y="2148"/>
                  </a:cubicBezTo>
                  <a:cubicBezTo>
                    <a:pt x="1223" y="2148"/>
                    <a:pt x="1301" y="2148"/>
                    <a:pt x="1395" y="2163"/>
                  </a:cubicBezTo>
                  <a:cubicBezTo>
                    <a:pt x="2054" y="2257"/>
                    <a:pt x="2132" y="2900"/>
                    <a:pt x="2539" y="3245"/>
                  </a:cubicBezTo>
                  <a:cubicBezTo>
                    <a:pt x="2571" y="3229"/>
                    <a:pt x="2602" y="3214"/>
                    <a:pt x="2634" y="3198"/>
                  </a:cubicBezTo>
                  <a:cubicBezTo>
                    <a:pt x="2728" y="3151"/>
                    <a:pt x="2837" y="3073"/>
                    <a:pt x="2931" y="3073"/>
                  </a:cubicBezTo>
                  <a:lnTo>
                    <a:pt x="2963" y="3073"/>
                  </a:lnTo>
                  <a:cubicBezTo>
                    <a:pt x="2963" y="3057"/>
                    <a:pt x="2963" y="3041"/>
                    <a:pt x="2963" y="3026"/>
                  </a:cubicBezTo>
                  <a:lnTo>
                    <a:pt x="2947" y="2869"/>
                  </a:lnTo>
                  <a:cubicBezTo>
                    <a:pt x="3151" y="2696"/>
                    <a:pt x="2994" y="2414"/>
                    <a:pt x="2994" y="2085"/>
                  </a:cubicBezTo>
                  <a:cubicBezTo>
                    <a:pt x="3213" y="1913"/>
                    <a:pt x="3339" y="1678"/>
                    <a:pt x="3480" y="1442"/>
                  </a:cubicBezTo>
                  <a:cubicBezTo>
                    <a:pt x="3308" y="1035"/>
                    <a:pt x="3119" y="659"/>
                    <a:pt x="2869" y="298"/>
                  </a:cubicBezTo>
                  <a:cubicBezTo>
                    <a:pt x="2681" y="188"/>
                    <a:pt x="2461" y="94"/>
                    <a:pt x="2242" y="16"/>
                  </a:cubicBezTo>
                  <a:cubicBezTo>
                    <a:pt x="2148" y="0"/>
                    <a:pt x="2069" y="0"/>
                    <a:pt x="1991" y="0"/>
                  </a:cubicBezTo>
                  <a:close/>
                </a:path>
              </a:pathLst>
            </a:custGeom>
            <a:solidFill>
              <a:srgbClr val="DEBE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19" name="Google Shape;319;p9"/>
            <p:cNvSpPr/>
            <p:nvPr/>
          </p:nvSpPr>
          <p:spPr>
            <a:xfrm>
              <a:off x="5134490" y="2345646"/>
              <a:ext cx="16686" cy="22139"/>
            </a:xfrm>
            <a:custGeom>
              <a:avLst/>
              <a:gdLst/>
              <a:ahLst/>
              <a:cxnLst/>
              <a:rect l="l" t="t" r="r" b="b"/>
              <a:pathLst>
                <a:path w="863" h="1145" extrusionOk="0">
                  <a:moveTo>
                    <a:pt x="1" y="0"/>
                  </a:moveTo>
                  <a:lnTo>
                    <a:pt x="1" y="0"/>
                  </a:lnTo>
                  <a:cubicBezTo>
                    <a:pt x="251" y="361"/>
                    <a:pt x="440" y="737"/>
                    <a:pt x="612" y="1144"/>
                  </a:cubicBezTo>
                  <a:cubicBezTo>
                    <a:pt x="628" y="1097"/>
                    <a:pt x="659" y="1066"/>
                    <a:pt x="675" y="1019"/>
                  </a:cubicBezTo>
                  <a:cubicBezTo>
                    <a:pt x="737" y="925"/>
                    <a:pt x="800" y="831"/>
                    <a:pt x="863" y="721"/>
                  </a:cubicBezTo>
                  <a:cubicBezTo>
                    <a:pt x="863" y="706"/>
                    <a:pt x="847" y="690"/>
                    <a:pt x="831" y="659"/>
                  </a:cubicBezTo>
                  <a:cubicBezTo>
                    <a:pt x="675" y="517"/>
                    <a:pt x="518" y="376"/>
                    <a:pt x="314" y="220"/>
                  </a:cubicBezTo>
                  <a:cubicBezTo>
                    <a:pt x="220" y="141"/>
                    <a:pt x="110" y="63"/>
                    <a:pt x="1" y="0"/>
                  </a:cubicBezTo>
                  <a:close/>
                </a:path>
              </a:pathLst>
            </a:custGeom>
            <a:solidFill>
              <a:srgbClr val="DC88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20" name="Google Shape;320;p9"/>
            <p:cNvSpPr/>
            <p:nvPr/>
          </p:nvSpPr>
          <p:spPr>
            <a:xfrm>
              <a:off x="5067209" y="2404130"/>
              <a:ext cx="9726" cy="20012"/>
            </a:xfrm>
            <a:custGeom>
              <a:avLst/>
              <a:gdLst/>
              <a:ahLst/>
              <a:cxnLst/>
              <a:rect l="l" t="t" r="r" b="b"/>
              <a:pathLst>
                <a:path w="503" h="1035" extrusionOk="0">
                  <a:moveTo>
                    <a:pt x="377" y="0"/>
                  </a:moveTo>
                  <a:cubicBezTo>
                    <a:pt x="252" y="16"/>
                    <a:pt x="126" y="32"/>
                    <a:pt x="1" y="32"/>
                  </a:cubicBezTo>
                  <a:lnTo>
                    <a:pt x="64" y="565"/>
                  </a:lnTo>
                  <a:lnTo>
                    <a:pt x="95" y="800"/>
                  </a:lnTo>
                  <a:cubicBezTo>
                    <a:pt x="95" y="862"/>
                    <a:pt x="111" y="956"/>
                    <a:pt x="111" y="956"/>
                  </a:cubicBezTo>
                  <a:lnTo>
                    <a:pt x="314" y="956"/>
                  </a:lnTo>
                  <a:cubicBezTo>
                    <a:pt x="393" y="972"/>
                    <a:pt x="440" y="1019"/>
                    <a:pt x="503" y="1035"/>
                  </a:cubicBezTo>
                  <a:lnTo>
                    <a:pt x="503" y="972"/>
                  </a:lnTo>
                  <a:lnTo>
                    <a:pt x="487" y="956"/>
                  </a:lnTo>
                  <a:lnTo>
                    <a:pt x="471" y="956"/>
                  </a:lnTo>
                  <a:lnTo>
                    <a:pt x="455" y="894"/>
                  </a:lnTo>
                  <a:lnTo>
                    <a:pt x="424" y="612"/>
                  </a:lnTo>
                  <a:cubicBezTo>
                    <a:pt x="393" y="424"/>
                    <a:pt x="377" y="220"/>
                    <a:pt x="377" y="0"/>
                  </a:cubicBezTo>
                  <a:close/>
                </a:path>
              </a:pathLst>
            </a:custGeom>
            <a:solidFill>
              <a:srgbClr val="E2C3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5078133" y="2381394"/>
              <a:ext cx="66377" cy="81845"/>
            </a:xfrm>
            <a:custGeom>
              <a:avLst/>
              <a:gdLst/>
              <a:ahLst/>
              <a:cxnLst/>
              <a:rect l="l" t="t" r="r" b="b"/>
              <a:pathLst>
                <a:path w="3433" h="4233" extrusionOk="0">
                  <a:moveTo>
                    <a:pt x="2837" y="1944"/>
                  </a:moveTo>
                  <a:cubicBezTo>
                    <a:pt x="2869" y="2415"/>
                    <a:pt x="2947" y="2854"/>
                    <a:pt x="3057" y="3308"/>
                  </a:cubicBezTo>
                  <a:cubicBezTo>
                    <a:pt x="2916" y="3261"/>
                    <a:pt x="2790" y="3198"/>
                    <a:pt x="2649" y="3167"/>
                  </a:cubicBezTo>
                  <a:cubicBezTo>
                    <a:pt x="2586" y="2775"/>
                    <a:pt x="2524" y="2383"/>
                    <a:pt x="2477" y="1991"/>
                  </a:cubicBezTo>
                  <a:cubicBezTo>
                    <a:pt x="2602" y="1976"/>
                    <a:pt x="2728" y="1960"/>
                    <a:pt x="2837" y="1944"/>
                  </a:cubicBezTo>
                  <a:close/>
                  <a:moveTo>
                    <a:pt x="1176" y="1"/>
                  </a:moveTo>
                  <a:cubicBezTo>
                    <a:pt x="988" y="1"/>
                    <a:pt x="800" y="16"/>
                    <a:pt x="596" y="32"/>
                  </a:cubicBezTo>
                  <a:cubicBezTo>
                    <a:pt x="423" y="63"/>
                    <a:pt x="235" y="79"/>
                    <a:pt x="47" y="79"/>
                  </a:cubicBezTo>
                  <a:cubicBezTo>
                    <a:pt x="0" y="628"/>
                    <a:pt x="63" y="1082"/>
                    <a:pt x="141" y="1490"/>
                  </a:cubicBezTo>
                  <a:cubicBezTo>
                    <a:pt x="533" y="1662"/>
                    <a:pt x="831" y="1850"/>
                    <a:pt x="1082" y="2054"/>
                  </a:cubicBezTo>
                  <a:cubicBezTo>
                    <a:pt x="1207" y="2180"/>
                    <a:pt x="1333" y="2180"/>
                    <a:pt x="1427" y="2336"/>
                  </a:cubicBezTo>
                  <a:cubicBezTo>
                    <a:pt x="1521" y="2462"/>
                    <a:pt x="1615" y="2603"/>
                    <a:pt x="1693" y="2728"/>
                  </a:cubicBezTo>
                  <a:cubicBezTo>
                    <a:pt x="2038" y="3245"/>
                    <a:pt x="2304" y="3778"/>
                    <a:pt x="2790" y="4233"/>
                  </a:cubicBezTo>
                  <a:cubicBezTo>
                    <a:pt x="2790" y="4123"/>
                    <a:pt x="2916" y="4045"/>
                    <a:pt x="3088" y="3966"/>
                  </a:cubicBezTo>
                  <a:cubicBezTo>
                    <a:pt x="3057" y="3794"/>
                    <a:pt x="3025" y="3622"/>
                    <a:pt x="2994" y="3449"/>
                  </a:cubicBezTo>
                  <a:cubicBezTo>
                    <a:pt x="3166" y="3371"/>
                    <a:pt x="3433" y="3245"/>
                    <a:pt x="3433" y="3183"/>
                  </a:cubicBezTo>
                  <a:cubicBezTo>
                    <a:pt x="3339" y="2885"/>
                    <a:pt x="3260" y="2571"/>
                    <a:pt x="3182" y="2274"/>
                  </a:cubicBezTo>
                  <a:cubicBezTo>
                    <a:pt x="3088" y="1835"/>
                    <a:pt x="3025" y="1380"/>
                    <a:pt x="3010" y="926"/>
                  </a:cubicBezTo>
                  <a:lnTo>
                    <a:pt x="2978" y="926"/>
                  </a:lnTo>
                  <a:cubicBezTo>
                    <a:pt x="2884" y="926"/>
                    <a:pt x="2775" y="1004"/>
                    <a:pt x="2681" y="1051"/>
                  </a:cubicBezTo>
                  <a:cubicBezTo>
                    <a:pt x="2649" y="1067"/>
                    <a:pt x="2618" y="1082"/>
                    <a:pt x="2586" y="1098"/>
                  </a:cubicBezTo>
                  <a:cubicBezTo>
                    <a:pt x="2179" y="753"/>
                    <a:pt x="2101" y="110"/>
                    <a:pt x="1442" y="16"/>
                  </a:cubicBezTo>
                  <a:cubicBezTo>
                    <a:pt x="1348" y="1"/>
                    <a:pt x="1270" y="1"/>
                    <a:pt x="1176" y="1"/>
                  </a:cubicBezTo>
                  <a:close/>
                </a:path>
              </a:pathLst>
            </a:custGeom>
            <a:solidFill>
              <a:srgbClr val="E2C3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5075697" y="2410181"/>
              <a:ext cx="76702" cy="110345"/>
            </a:xfrm>
            <a:custGeom>
              <a:avLst/>
              <a:gdLst/>
              <a:ahLst/>
              <a:cxnLst/>
              <a:rect l="l" t="t" r="r" b="b"/>
              <a:pathLst>
                <a:path w="3967" h="5707" extrusionOk="0">
                  <a:moveTo>
                    <a:pt x="267" y="1"/>
                  </a:moveTo>
                  <a:lnTo>
                    <a:pt x="267" y="1"/>
                  </a:lnTo>
                  <a:cubicBezTo>
                    <a:pt x="299" y="142"/>
                    <a:pt x="314" y="267"/>
                    <a:pt x="346" y="393"/>
                  </a:cubicBezTo>
                  <a:cubicBezTo>
                    <a:pt x="393" y="518"/>
                    <a:pt x="424" y="675"/>
                    <a:pt x="455" y="675"/>
                  </a:cubicBezTo>
                  <a:cubicBezTo>
                    <a:pt x="455" y="691"/>
                    <a:pt x="173" y="800"/>
                    <a:pt x="1" y="847"/>
                  </a:cubicBezTo>
                  <a:cubicBezTo>
                    <a:pt x="64" y="1850"/>
                    <a:pt x="142" y="2838"/>
                    <a:pt x="236" y="3810"/>
                  </a:cubicBezTo>
                  <a:cubicBezTo>
                    <a:pt x="236" y="3810"/>
                    <a:pt x="252" y="3810"/>
                    <a:pt x="252" y="3825"/>
                  </a:cubicBezTo>
                  <a:cubicBezTo>
                    <a:pt x="377" y="3857"/>
                    <a:pt x="549" y="3888"/>
                    <a:pt x="738" y="3888"/>
                  </a:cubicBezTo>
                  <a:lnTo>
                    <a:pt x="753" y="3888"/>
                  </a:lnTo>
                  <a:cubicBezTo>
                    <a:pt x="1490" y="3872"/>
                    <a:pt x="2540" y="3575"/>
                    <a:pt x="3136" y="3245"/>
                  </a:cubicBezTo>
                  <a:lnTo>
                    <a:pt x="3151" y="3245"/>
                  </a:lnTo>
                  <a:cubicBezTo>
                    <a:pt x="3151" y="3245"/>
                    <a:pt x="3151" y="3230"/>
                    <a:pt x="3151" y="3230"/>
                  </a:cubicBezTo>
                  <a:lnTo>
                    <a:pt x="3167" y="3230"/>
                  </a:lnTo>
                  <a:cubicBezTo>
                    <a:pt x="3198" y="3198"/>
                    <a:pt x="3261" y="3167"/>
                    <a:pt x="3324" y="3120"/>
                  </a:cubicBezTo>
                  <a:cubicBezTo>
                    <a:pt x="3292" y="2916"/>
                    <a:pt x="3245" y="2697"/>
                    <a:pt x="3214" y="2477"/>
                  </a:cubicBezTo>
                  <a:cubicBezTo>
                    <a:pt x="3042" y="2556"/>
                    <a:pt x="2916" y="2634"/>
                    <a:pt x="2916" y="2744"/>
                  </a:cubicBezTo>
                  <a:cubicBezTo>
                    <a:pt x="2430" y="2289"/>
                    <a:pt x="2164" y="1756"/>
                    <a:pt x="1819" y="1239"/>
                  </a:cubicBezTo>
                  <a:cubicBezTo>
                    <a:pt x="1741" y="1114"/>
                    <a:pt x="1647" y="973"/>
                    <a:pt x="1553" y="847"/>
                  </a:cubicBezTo>
                  <a:cubicBezTo>
                    <a:pt x="1459" y="691"/>
                    <a:pt x="1333" y="691"/>
                    <a:pt x="1208" y="565"/>
                  </a:cubicBezTo>
                  <a:cubicBezTo>
                    <a:pt x="957" y="361"/>
                    <a:pt x="659" y="173"/>
                    <a:pt x="267" y="1"/>
                  </a:cubicBezTo>
                  <a:close/>
                  <a:moveTo>
                    <a:pt x="3465" y="3872"/>
                  </a:moveTo>
                  <a:cubicBezTo>
                    <a:pt x="2995" y="4358"/>
                    <a:pt x="2415" y="4766"/>
                    <a:pt x="2368" y="4813"/>
                  </a:cubicBezTo>
                  <a:cubicBezTo>
                    <a:pt x="2869" y="5126"/>
                    <a:pt x="3402" y="5408"/>
                    <a:pt x="3951" y="5706"/>
                  </a:cubicBezTo>
                  <a:cubicBezTo>
                    <a:pt x="3951" y="5675"/>
                    <a:pt x="3966" y="5628"/>
                    <a:pt x="3966" y="5597"/>
                  </a:cubicBezTo>
                  <a:cubicBezTo>
                    <a:pt x="3904" y="5550"/>
                    <a:pt x="3841" y="5487"/>
                    <a:pt x="3763" y="5440"/>
                  </a:cubicBezTo>
                  <a:lnTo>
                    <a:pt x="3716" y="5189"/>
                  </a:lnTo>
                  <a:cubicBezTo>
                    <a:pt x="3637" y="4750"/>
                    <a:pt x="3559" y="4311"/>
                    <a:pt x="3465" y="3872"/>
                  </a:cubicBezTo>
                  <a:close/>
                </a:path>
              </a:pathLst>
            </a:custGeom>
            <a:solidFill>
              <a:srgbClr val="E4C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5080240" y="2470502"/>
              <a:ext cx="79738" cy="119413"/>
            </a:xfrm>
            <a:custGeom>
              <a:avLst/>
              <a:gdLst/>
              <a:ahLst/>
              <a:cxnLst/>
              <a:rect l="l" t="t" r="r" b="b"/>
              <a:pathLst>
                <a:path w="4124" h="6176" extrusionOk="0">
                  <a:moveTo>
                    <a:pt x="4092" y="5878"/>
                  </a:moveTo>
                  <a:cubicBezTo>
                    <a:pt x="4092" y="5941"/>
                    <a:pt x="4092" y="5988"/>
                    <a:pt x="4076" y="6050"/>
                  </a:cubicBezTo>
                  <a:cubicBezTo>
                    <a:pt x="4092" y="6035"/>
                    <a:pt x="4108" y="6003"/>
                    <a:pt x="4123" y="5988"/>
                  </a:cubicBezTo>
                  <a:cubicBezTo>
                    <a:pt x="4123" y="5972"/>
                    <a:pt x="4108" y="5925"/>
                    <a:pt x="4092" y="5878"/>
                  </a:cubicBezTo>
                  <a:close/>
                  <a:moveTo>
                    <a:pt x="3089" y="0"/>
                  </a:moveTo>
                  <a:cubicBezTo>
                    <a:pt x="3026" y="47"/>
                    <a:pt x="2963" y="78"/>
                    <a:pt x="2932" y="110"/>
                  </a:cubicBezTo>
                  <a:lnTo>
                    <a:pt x="2916" y="110"/>
                  </a:lnTo>
                  <a:cubicBezTo>
                    <a:pt x="2916" y="110"/>
                    <a:pt x="2916" y="125"/>
                    <a:pt x="2916" y="125"/>
                  </a:cubicBezTo>
                  <a:lnTo>
                    <a:pt x="2901" y="125"/>
                  </a:lnTo>
                  <a:cubicBezTo>
                    <a:pt x="2305" y="455"/>
                    <a:pt x="1255" y="752"/>
                    <a:pt x="518" y="768"/>
                  </a:cubicBezTo>
                  <a:lnTo>
                    <a:pt x="503" y="768"/>
                  </a:lnTo>
                  <a:cubicBezTo>
                    <a:pt x="314" y="768"/>
                    <a:pt x="142" y="737"/>
                    <a:pt x="17" y="705"/>
                  </a:cubicBezTo>
                  <a:cubicBezTo>
                    <a:pt x="17" y="690"/>
                    <a:pt x="1" y="690"/>
                    <a:pt x="1" y="690"/>
                  </a:cubicBezTo>
                  <a:lnTo>
                    <a:pt x="1" y="690"/>
                  </a:lnTo>
                  <a:lnTo>
                    <a:pt x="17" y="925"/>
                  </a:lnTo>
                  <a:cubicBezTo>
                    <a:pt x="926" y="1567"/>
                    <a:pt x="252" y="2414"/>
                    <a:pt x="205" y="2978"/>
                  </a:cubicBezTo>
                  <a:lnTo>
                    <a:pt x="236" y="3260"/>
                  </a:lnTo>
                  <a:cubicBezTo>
                    <a:pt x="236" y="3307"/>
                    <a:pt x="973" y="4138"/>
                    <a:pt x="346" y="4843"/>
                  </a:cubicBezTo>
                  <a:lnTo>
                    <a:pt x="847" y="5157"/>
                  </a:lnTo>
                  <a:lnTo>
                    <a:pt x="879" y="5157"/>
                  </a:lnTo>
                  <a:cubicBezTo>
                    <a:pt x="973" y="5188"/>
                    <a:pt x="1145" y="5188"/>
                    <a:pt x="1271" y="5188"/>
                  </a:cubicBezTo>
                  <a:lnTo>
                    <a:pt x="1396" y="5188"/>
                  </a:lnTo>
                  <a:cubicBezTo>
                    <a:pt x="1976" y="5658"/>
                    <a:pt x="2775" y="5956"/>
                    <a:pt x="3653" y="6176"/>
                  </a:cubicBezTo>
                  <a:cubicBezTo>
                    <a:pt x="3700" y="5705"/>
                    <a:pt x="3747" y="5220"/>
                    <a:pt x="3794" y="4749"/>
                  </a:cubicBezTo>
                  <a:lnTo>
                    <a:pt x="3794" y="4749"/>
                  </a:lnTo>
                  <a:cubicBezTo>
                    <a:pt x="3747" y="5063"/>
                    <a:pt x="3637" y="5392"/>
                    <a:pt x="3637" y="5705"/>
                  </a:cubicBezTo>
                  <a:cubicBezTo>
                    <a:pt x="3559" y="5188"/>
                    <a:pt x="3465" y="4671"/>
                    <a:pt x="3371" y="4154"/>
                  </a:cubicBezTo>
                  <a:cubicBezTo>
                    <a:pt x="3324" y="3919"/>
                    <a:pt x="3277" y="3699"/>
                    <a:pt x="3246" y="3464"/>
                  </a:cubicBezTo>
                  <a:lnTo>
                    <a:pt x="3246" y="3464"/>
                  </a:lnTo>
                  <a:lnTo>
                    <a:pt x="3653" y="3919"/>
                  </a:lnTo>
                  <a:cubicBezTo>
                    <a:pt x="3669" y="3950"/>
                    <a:pt x="3684" y="3997"/>
                    <a:pt x="3716" y="4028"/>
                  </a:cubicBezTo>
                  <a:cubicBezTo>
                    <a:pt x="3763" y="3997"/>
                    <a:pt x="3810" y="3981"/>
                    <a:pt x="3857" y="3950"/>
                  </a:cubicBezTo>
                  <a:cubicBezTo>
                    <a:pt x="3872" y="3778"/>
                    <a:pt x="3888" y="3621"/>
                    <a:pt x="3888" y="3464"/>
                  </a:cubicBezTo>
                  <a:cubicBezTo>
                    <a:pt x="3590" y="3354"/>
                    <a:pt x="3810" y="3276"/>
                    <a:pt x="3920" y="3182"/>
                  </a:cubicBezTo>
                  <a:cubicBezTo>
                    <a:pt x="3920" y="3088"/>
                    <a:pt x="3935" y="2994"/>
                    <a:pt x="3935" y="2900"/>
                  </a:cubicBezTo>
                  <a:lnTo>
                    <a:pt x="3935" y="2900"/>
                  </a:lnTo>
                  <a:cubicBezTo>
                    <a:pt x="3825" y="2931"/>
                    <a:pt x="3716" y="2931"/>
                    <a:pt x="3590" y="2947"/>
                  </a:cubicBezTo>
                  <a:cubicBezTo>
                    <a:pt x="3653" y="2821"/>
                    <a:pt x="3684" y="2696"/>
                    <a:pt x="3716" y="2586"/>
                  </a:cubicBezTo>
                  <a:cubicBezTo>
                    <a:pt x="3167" y="2288"/>
                    <a:pt x="2634" y="2006"/>
                    <a:pt x="2133" y="1693"/>
                  </a:cubicBezTo>
                  <a:cubicBezTo>
                    <a:pt x="2180" y="1646"/>
                    <a:pt x="2760" y="1238"/>
                    <a:pt x="3230" y="752"/>
                  </a:cubicBezTo>
                  <a:cubicBezTo>
                    <a:pt x="3183" y="502"/>
                    <a:pt x="3136" y="251"/>
                    <a:pt x="3089" y="0"/>
                  </a:cubicBezTo>
                  <a:close/>
                </a:path>
              </a:pathLst>
            </a:custGeom>
            <a:solidFill>
              <a:srgbClr val="E7C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5150865" y="2526550"/>
              <a:ext cx="8488" cy="64579"/>
            </a:xfrm>
            <a:custGeom>
              <a:avLst/>
              <a:gdLst/>
              <a:ahLst/>
              <a:cxnLst/>
              <a:rect l="l" t="t" r="r" b="b"/>
              <a:pathLst>
                <a:path w="439" h="3340" extrusionOk="0">
                  <a:moveTo>
                    <a:pt x="282" y="1"/>
                  </a:moveTo>
                  <a:cubicBezTo>
                    <a:pt x="282" y="95"/>
                    <a:pt x="267" y="189"/>
                    <a:pt x="267" y="283"/>
                  </a:cubicBezTo>
                  <a:cubicBezTo>
                    <a:pt x="282" y="267"/>
                    <a:pt x="298" y="267"/>
                    <a:pt x="314" y="252"/>
                  </a:cubicBezTo>
                  <a:lnTo>
                    <a:pt x="298" y="1"/>
                  </a:lnTo>
                  <a:close/>
                  <a:moveTo>
                    <a:pt x="235" y="565"/>
                  </a:moveTo>
                  <a:cubicBezTo>
                    <a:pt x="235" y="722"/>
                    <a:pt x="219" y="879"/>
                    <a:pt x="204" y="1051"/>
                  </a:cubicBezTo>
                  <a:cubicBezTo>
                    <a:pt x="251" y="1020"/>
                    <a:pt x="298" y="973"/>
                    <a:pt x="345" y="941"/>
                  </a:cubicBezTo>
                  <a:lnTo>
                    <a:pt x="329" y="581"/>
                  </a:lnTo>
                  <a:cubicBezTo>
                    <a:pt x="298" y="581"/>
                    <a:pt x="267" y="565"/>
                    <a:pt x="235" y="565"/>
                  </a:cubicBezTo>
                  <a:close/>
                  <a:moveTo>
                    <a:pt x="157" y="1600"/>
                  </a:moveTo>
                  <a:cubicBezTo>
                    <a:pt x="157" y="1678"/>
                    <a:pt x="141" y="1756"/>
                    <a:pt x="141" y="1850"/>
                  </a:cubicBezTo>
                  <a:cubicBezTo>
                    <a:pt x="94" y="2321"/>
                    <a:pt x="47" y="2806"/>
                    <a:pt x="0" y="3277"/>
                  </a:cubicBezTo>
                  <a:cubicBezTo>
                    <a:pt x="31" y="3277"/>
                    <a:pt x="47" y="3292"/>
                    <a:pt x="78" y="3292"/>
                  </a:cubicBezTo>
                  <a:cubicBezTo>
                    <a:pt x="63" y="3230"/>
                    <a:pt x="47" y="3183"/>
                    <a:pt x="47" y="3120"/>
                  </a:cubicBezTo>
                  <a:lnTo>
                    <a:pt x="47" y="3120"/>
                  </a:lnTo>
                  <a:cubicBezTo>
                    <a:pt x="63" y="3167"/>
                    <a:pt x="78" y="3198"/>
                    <a:pt x="94" y="3230"/>
                  </a:cubicBezTo>
                  <a:cubicBezTo>
                    <a:pt x="94" y="3261"/>
                    <a:pt x="110" y="3277"/>
                    <a:pt x="125" y="3308"/>
                  </a:cubicBezTo>
                  <a:cubicBezTo>
                    <a:pt x="188" y="3324"/>
                    <a:pt x="251" y="3339"/>
                    <a:pt x="298" y="3339"/>
                  </a:cubicBezTo>
                  <a:cubicBezTo>
                    <a:pt x="345" y="3277"/>
                    <a:pt x="376" y="3214"/>
                    <a:pt x="423" y="3151"/>
                  </a:cubicBezTo>
                  <a:cubicBezTo>
                    <a:pt x="439" y="3089"/>
                    <a:pt x="439" y="3042"/>
                    <a:pt x="439" y="2979"/>
                  </a:cubicBezTo>
                  <a:cubicBezTo>
                    <a:pt x="376" y="2744"/>
                    <a:pt x="188" y="2258"/>
                    <a:pt x="298" y="1819"/>
                  </a:cubicBezTo>
                  <a:lnTo>
                    <a:pt x="282" y="1662"/>
                  </a:lnTo>
                  <a:cubicBezTo>
                    <a:pt x="282" y="1647"/>
                    <a:pt x="282" y="1615"/>
                    <a:pt x="282" y="1600"/>
                  </a:cubicBezTo>
                  <a:close/>
                </a:path>
              </a:pathLst>
            </a:custGeom>
            <a:solidFill>
              <a:srgbClr val="E394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5152973" y="2550505"/>
              <a:ext cx="1547" cy="5162"/>
            </a:xfrm>
            <a:custGeom>
              <a:avLst/>
              <a:gdLst/>
              <a:ahLst/>
              <a:cxnLst/>
              <a:rect l="l" t="t" r="r" b="b"/>
              <a:pathLst>
                <a:path w="80" h="267" extrusionOk="0">
                  <a:moveTo>
                    <a:pt x="1" y="0"/>
                  </a:moveTo>
                  <a:lnTo>
                    <a:pt x="1" y="0"/>
                  </a:lnTo>
                  <a:cubicBezTo>
                    <a:pt x="32" y="78"/>
                    <a:pt x="48" y="172"/>
                    <a:pt x="48" y="267"/>
                  </a:cubicBezTo>
                  <a:lnTo>
                    <a:pt x="63" y="251"/>
                  </a:lnTo>
                  <a:cubicBezTo>
                    <a:pt x="63" y="172"/>
                    <a:pt x="63" y="110"/>
                    <a:pt x="79" y="47"/>
                  </a:cubicBezTo>
                  <a:cubicBezTo>
                    <a:pt x="63" y="31"/>
                    <a:pt x="32" y="16"/>
                    <a:pt x="1" y="0"/>
                  </a:cubicBezTo>
                  <a:close/>
                </a:path>
              </a:pathLst>
            </a:custGeom>
            <a:solidFill>
              <a:srgbClr val="E7C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5154191" y="2551413"/>
              <a:ext cx="1837" cy="3944"/>
            </a:xfrm>
            <a:custGeom>
              <a:avLst/>
              <a:gdLst/>
              <a:ahLst/>
              <a:cxnLst/>
              <a:rect l="l" t="t" r="r" b="b"/>
              <a:pathLst>
                <a:path w="95" h="204" extrusionOk="0">
                  <a:moveTo>
                    <a:pt x="16" y="0"/>
                  </a:moveTo>
                  <a:cubicBezTo>
                    <a:pt x="0" y="63"/>
                    <a:pt x="0" y="125"/>
                    <a:pt x="0" y="204"/>
                  </a:cubicBezTo>
                  <a:cubicBezTo>
                    <a:pt x="47" y="125"/>
                    <a:pt x="95" y="63"/>
                    <a:pt x="16" y="0"/>
                  </a:cubicBezTo>
                  <a:close/>
                </a:path>
              </a:pathLst>
            </a:custGeom>
            <a:solidFill>
              <a:srgbClr val="E394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5144195" y="2851103"/>
              <a:ext cx="7599" cy="17305"/>
            </a:xfrm>
            <a:custGeom>
              <a:avLst/>
              <a:gdLst/>
              <a:ahLst/>
              <a:cxnLst/>
              <a:rect l="l" t="t" r="r" b="b"/>
              <a:pathLst>
                <a:path w="393" h="895" extrusionOk="0">
                  <a:moveTo>
                    <a:pt x="47" y="1"/>
                  </a:moveTo>
                  <a:lnTo>
                    <a:pt x="47" y="1"/>
                  </a:lnTo>
                  <a:cubicBezTo>
                    <a:pt x="63" y="111"/>
                    <a:pt x="79" y="220"/>
                    <a:pt x="0" y="346"/>
                  </a:cubicBezTo>
                  <a:cubicBezTo>
                    <a:pt x="314" y="424"/>
                    <a:pt x="220" y="659"/>
                    <a:pt x="251" y="894"/>
                  </a:cubicBezTo>
                  <a:lnTo>
                    <a:pt x="392" y="236"/>
                  </a:lnTo>
                  <a:cubicBezTo>
                    <a:pt x="298" y="142"/>
                    <a:pt x="188" y="64"/>
                    <a:pt x="47" y="1"/>
                  </a:cubicBezTo>
                  <a:close/>
                </a:path>
              </a:pathLst>
            </a:custGeom>
            <a:solidFill>
              <a:srgbClr val="F8E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5107210" y="2849286"/>
              <a:ext cx="24265" cy="4273"/>
            </a:xfrm>
            <a:custGeom>
              <a:avLst/>
              <a:gdLst/>
              <a:ahLst/>
              <a:cxnLst/>
              <a:rect l="l" t="t" r="r" b="b"/>
              <a:pathLst>
                <a:path w="1255" h="221" extrusionOk="0">
                  <a:moveTo>
                    <a:pt x="330" y="1"/>
                  </a:moveTo>
                  <a:lnTo>
                    <a:pt x="361" y="189"/>
                  </a:lnTo>
                  <a:cubicBezTo>
                    <a:pt x="205" y="173"/>
                    <a:pt x="126" y="79"/>
                    <a:pt x="1" y="17"/>
                  </a:cubicBezTo>
                  <a:lnTo>
                    <a:pt x="1" y="17"/>
                  </a:lnTo>
                  <a:lnTo>
                    <a:pt x="17" y="142"/>
                  </a:lnTo>
                  <a:cubicBezTo>
                    <a:pt x="17" y="189"/>
                    <a:pt x="205" y="220"/>
                    <a:pt x="471" y="220"/>
                  </a:cubicBezTo>
                  <a:cubicBezTo>
                    <a:pt x="675" y="220"/>
                    <a:pt x="957" y="205"/>
                    <a:pt x="1224" y="158"/>
                  </a:cubicBezTo>
                  <a:cubicBezTo>
                    <a:pt x="1255" y="95"/>
                    <a:pt x="1239" y="32"/>
                    <a:pt x="1082" y="32"/>
                  </a:cubicBezTo>
                  <a:cubicBezTo>
                    <a:pt x="1020" y="32"/>
                    <a:pt x="957" y="48"/>
                    <a:pt x="879" y="48"/>
                  </a:cubicBezTo>
                  <a:cubicBezTo>
                    <a:pt x="753" y="79"/>
                    <a:pt x="1035" y="158"/>
                    <a:pt x="769" y="189"/>
                  </a:cubicBezTo>
                  <a:cubicBezTo>
                    <a:pt x="863" y="79"/>
                    <a:pt x="675" y="1"/>
                    <a:pt x="456" y="1"/>
                  </a:cubicBezTo>
                  <a:close/>
                </a:path>
              </a:pathLst>
            </a:custGeom>
            <a:solidFill>
              <a:srgbClr val="F8E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29" name="Google Shape;329;p9"/>
            <p:cNvSpPr/>
            <p:nvPr/>
          </p:nvSpPr>
          <p:spPr>
            <a:xfrm>
              <a:off x="5112063" y="2801107"/>
              <a:ext cx="50948" cy="42750"/>
            </a:xfrm>
            <a:custGeom>
              <a:avLst/>
              <a:gdLst/>
              <a:ahLst/>
              <a:cxnLst/>
              <a:rect l="l" t="t" r="r" b="b"/>
              <a:pathLst>
                <a:path w="2635" h="2211" extrusionOk="0">
                  <a:moveTo>
                    <a:pt x="910" y="1"/>
                  </a:moveTo>
                  <a:cubicBezTo>
                    <a:pt x="659" y="220"/>
                    <a:pt x="408" y="377"/>
                    <a:pt x="299" y="581"/>
                  </a:cubicBezTo>
                  <a:lnTo>
                    <a:pt x="1" y="471"/>
                  </a:lnTo>
                  <a:lnTo>
                    <a:pt x="1" y="471"/>
                  </a:lnTo>
                  <a:cubicBezTo>
                    <a:pt x="110" y="988"/>
                    <a:pt x="220" y="1505"/>
                    <a:pt x="283" y="2038"/>
                  </a:cubicBezTo>
                  <a:cubicBezTo>
                    <a:pt x="424" y="2085"/>
                    <a:pt x="502" y="2195"/>
                    <a:pt x="659" y="2195"/>
                  </a:cubicBezTo>
                  <a:lnTo>
                    <a:pt x="628" y="2023"/>
                  </a:lnTo>
                  <a:cubicBezTo>
                    <a:pt x="675" y="2007"/>
                    <a:pt x="706" y="2007"/>
                    <a:pt x="753" y="2007"/>
                  </a:cubicBezTo>
                  <a:cubicBezTo>
                    <a:pt x="973" y="2007"/>
                    <a:pt x="1161" y="2085"/>
                    <a:pt x="1051" y="2211"/>
                  </a:cubicBezTo>
                  <a:cubicBezTo>
                    <a:pt x="1317" y="2179"/>
                    <a:pt x="1035" y="2085"/>
                    <a:pt x="1176" y="2070"/>
                  </a:cubicBezTo>
                  <a:cubicBezTo>
                    <a:pt x="1255" y="2054"/>
                    <a:pt x="1317" y="2054"/>
                    <a:pt x="1364" y="2054"/>
                  </a:cubicBezTo>
                  <a:cubicBezTo>
                    <a:pt x="1537" y="2054"/>
                    <a:pt x="1537" y="2117"/>
                    <a:pt x="1521" y="2179"/>
                  </a:cubicBezTo>
                  <a:cubicBezTo>
                    <a:pt x="1615" y="2179"/>
                    <a:pt x="1694" y="2179"/>
                    <a:pt x="1756" y="2195"/>
                  </a:cubicBezTo>
                  <a:cubicBezTo>
                    <a:pt x="1850" y="2085"/>
                    <a:pt x="1835" y="1976"/>
                    <a:pt x="1819" y="1866"/>
                  </a:cubicBezTo>
                  <a:lnTo>
                    <a:pt x="1819" y="1866"/>
                  </a:lnTo>
                  <a:cubicBezTo>
                    <a:pt x="1960" y="1929"/>
                    <a:pt x="2070" y="2007"/>
                    <a:pt x="2164" y="2101"/>
                  </a:cubicBezTo>
                  <a:cubicBezTo>
                    <a:pt x="2289" y="1521"/>
                    <a:pt x="2446" y="957"/>
                    <a:pt x="2634" y="377"/>
                  </a:cubicBezTo>
                  <a:cubicBezTo>
                    <a:pt x="2023" y="283"/>
                    <a:pt x="1427" y="173"/>
                    <a:pt x="910" y="1"/>
                  </a:cubicBezTo>
                  <a:close/>
                </a:path>
              </a:pathLst>
            </a:custGeom>
            <a:solidFill>
              <a:srgbClr val="F5E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30" name="Google Shape;330;p9"/>
            <p:cNvSpPr/>
            <p:nvPr/>
          </p:nvSpPr>
          <p:spPr>
            <a:xfrm>
              <a:off x="5152973" y="2555647"/>
              <a:ext cx="928" cy="1837"/>
            </a:xfrm>
            <a:custGeom>
              <a:avLst/>
              <a:gdLst/>
              <a:ahLst/>
              <a:cxnLst/>
              <a:rect l="l" t="t" r="r" b="b"/>
              <a:pathLst>
                <a:path w="48" h="95" extrusionOk="0">
                  <a:moveTo>
                    <a:pt x="48" y="1"/>
                  </a:moveTo>
                  <a:cubicBezTo>
                    <a:pt x="32" y="32"/>
                    <a:pt x="1" y="63"/>
                    <a:pt x="1" y="95"/>
                  </a:cubicBezTo>
                  <a:lnTo>
                    <a:pt x="48" y="95"/>
                  </a:lnTo>
                  <a:cubicBezTo>
                    <a:pt x="48" y="79"/>
                    <a:pt x="48" y="79"/>
                    <a:pt x="48" y="79"/>
                  </a:cubicBezTo>
                  <a:cubicBezTo>
                    <a:pt x="48" y="48"/>
                    <a:pt x="48" y="16"/>
                    <a:pt x="48" y="1"/>
                  </a:cubicBezTo>
                  <a:close/>
                </a:path>
              </a:pathLst>
            </a:custGeom>
            <a:solidFill>
              <a:srgbClr val="E7C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5153881" y="2557155"/>
              <a:ext cx="19" cy="329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1" y="17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7"/>
                  </a:cubicBezTo>
                  <a:lnTo>
                    <a:pt x="1" y="17"/>
                  </a:lnTo>
                  <a:close/>
                </a:path>
              </a:pathLst>
            </a:custGeom>
            <a:solidFill>
              <a:srgbClr val="E394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32" name="Google Shape;332;p9"/>
            <p:cNvSpPr/>
            <p:nvPr/>
          </p:nvSpPr>
          <p:spPr>
            <a:xfrm>
              <a:off x="5145394" y="2548378"/>
              <a:ext cx="7599" cy="2436"/>
            </a:xfrm>
            <a:custGeom>
              <a:avLst/>
              <a:gdLst/>
              <a:ahLst/>
              <a:cxnLst/>
              <a:rect l="l" t="t" r="r" b="b"/>
              <a:pathLst>
                <a:path w="393" h="126" extrusionOk="0">
                  <a:moveTo>
                    <a:pt x="346" y="0"/>
                  </a:moveTo>
                  <a:cubicBezTo>
                    <a:pt x="236" y="47"/>
                    <a:pt x="126" y="79"/>
                    <a:pt x="1" y="126"/>
                  </a:cubicBezTo>
                  <a:lnTo>
                    <a:pt x="393" y="110"/>
                  </a:lnTo>
                  <a:cubicBezTo>
                    <a:pt x="377" y="79"/>
                    <a:pt x="361" y="32"/>
                    <a:pt x="346" y="0"/>
                  </a:cubicBezTo>
                  <a:close/>
                </a:path>
              </a:pathLst>
            </a:custGeom>
            <a:solidFill>
              <a:srgbClr val="E7C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33" name="Google Shape;333;p9"/>
            <p:cNvSpPr/>
            <p:nvPr/>
          </p:nvSpPr>
          <p:spPr>
            <a:xfrm>
              <a:off x="5145394" y="2550505"/>
              <a:ext cx="8507" cy="30317"/>
            </a:xfrm>
            <a:custGeom>
              <a:avLst/>
              <a:gdLst/>
              <a:ahLst/>
              <a:cxnLst/>
              <a:rect l="l" t="t" r="r" b="b"/>
              <a:pathLst>
                <a:path w="440" h="1568" extrusionOk="0">
                  <a:moveTo>
                    <a:pt x="393" y="0"/>
                  </a:moveTo>
                  <a:lnTo>
                    <a:pt x="1" y="16"/>
                  </a:lnTo>
                  <a:cubicBezTo>
                    <a:pt x="95" y="533"/>
                    <a:pt x="189" y="1050"/>
                    <a:pt x="267" y="1567"/>
                  </a:cubicBezTo>
                  <a:cubicBezTo>
                    <a:pt x="267" y="1254"/>
                    <a:pt x="377" y="925"/>
                    <a:pt x="424" y="611"/>
                  </a:cubicBezTo>
                  <a:cubicBezTo>
                    <a:pt x="424" y="517"/>
                    <a:pt x="424" y="439"/>
                    <a:pt x="440" y="361"/>
                  </a:cubicBezTo>
                  <a:lnTo>
                    <a:pt x="393" y="361"/>
                  </a:lnTo>
                  <a:cubicBezTo>
                    <a:pt x="393" y="329"/>
                    <a:pt x="424" y="298"/>
                    <a:pt x="440" y="267"/>
                  </a:cubicBezTo>
                  <a:cubicBezTo>
                    <a:pt x="440" y="172"/>
                    <a:pt x="424" y="78"/>
                    <a:pt x="393" y="0"/>
                  </a:cubicBezTo>
                  <a:close/>
                </a:path>
              </a:pathLst>
            </a:custGeom>
            <a:solidFill>
              <a:srgbClr val="E2C2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34" name="Google Shape;334;p9"/>
            <p:cNvSpPr/>
            <p:nvPr/>
          </p:nvSpPr>
          <p:spPr>
            <a:xfrm>
              <a:off x="5153591" y="2557465"/>
              <a:ext cx="309" cy="4872"/>
            </a:xfrm>
            <a:custGeom>
              <a:avLst/>
              <a:gdLst/>
              <a:ahLst/>
              <a:cxnLst/>
              <a:rect l="l" t="t" r="r" b="b"/>
              <a:pathLst>
                <a:path w="16" h="252" extrusionOk="0">
                  <a:moveTo>
                    <a:pt x="16" y="1"/>
                  </a:moveTo>
                  <a:cubicBezTo>
                    <a:pt x="0" y="79"/>
                    <a:pt x="0" y="157"/>
                    <a:pt x="0" y="251"/>
                  </a:cubicBezTo>
                  <a:cubicBezTo>
                    <a:pt x="0" y="157"/>
                    <a:pt x="16" y="79"/>
                    <a:pt x="16" y="1"/>
                  </a:cubicBezTo>
                  <a:close/>
                </a:path>
              </a:pathLst>
            </a:custGeom>
            <a:solidFill>
              <a:srgbClr val="E2B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5142977" y="2537474"/>
              <a:ext cx="9107" cy="13341"/>
            </a:xfrm>
            <a:custGeom>
              <a:avLst/>
              <a:gdLst/>
              <a:ahLst/>
              <a:cxnLst/>
              <a:rect l="l" t="t" r="r" b="b"/>
              <a:pathLst>
                <a:path w="471" h="690" extrusionOk="0">
                  <a:moveTo>
                    <a:pt x="1" y="0"/>
                  </a:moveTo>
                  <a:lnTo>
                    <a:pt x="1" y="0"/>
                  </a:lnTo>
                  <a:cubicBezTo>
                    <a:pt x="32" y="235"/>
                    <a:pt x="79" y="455"/>
                    <a:pt x="126" y="690"/>
                  </a:cubicBezTo>
                  <a:cubicBezTo>
                    <a:pt x="251" y="643"/>
                    <a:pt x="361" y="611"/>
                    <a:pt x="471" y="564"/>
                  </a:cubicBezTo>
                  <a:cubicBezTo>
                    <a:pt x="439" y="533"/>
                    <a:pt x="424" y="486"/>
                    <a:pt x="408" y="45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2C2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5156607" y="2601410"/>
              <a:ext cx="3055" cy="18813"/>
            </a:xfrm>
            <a:custGeom>
              <a:avLst/>
              <a:gdLst/>
              <a:ahLst/>
              <a:cxnLst/>
              <a:rect l="l" t="t" r="r" b="b"/>
              <a:pathLst>
                <a:path w="158" h="973" extrusionOk="0">
                  <a:moveTo>
                    <a:pt x="79" y="0"/>
                  </a:moveTo>
                  <a:lnTo>
                    <a:pt x="79" y="0"/>
                  </a:lnTo>
                  <a:cubicBezTo>
                    <a:pt x="48" y="329"/>
                    <a:pt x="17" y="659"/>
                    <a:pt x="1" y="972"/>
                  </a:cubicBezTo>
                  <a:cubicBezTo>
                    <a:pt x="158" y="643"/>
                    <a:pt x="158" y="314"/>
                    <a:pt x="79" y="0"/>
                  </a:cubicBezTo>
                  <a:close/>
                </a:path>
              </a:pathLst>
            </a:custGeom>
            <a:solidFill>
              <a:srgbClr val="E7C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37" name="Google Shape;337;p9"/>
            <p:cNvSpPr/>
            <p:nvPr/>
          </p:nvSpPr>
          <p:spPr>
            <a:xfrm>
              <a:off x="5152683" y="2594141"/>
              <a:ext cx="5472" cy="26083"/>
            </a:xfrm>
            <a:custGeom>
              <a:avLst/>
              <a:gdLst/>
              <a:ahLst/>
              <a:cxnLst/>
              <a:rect l="l" t="t" r="r" b="b"/>
              <a:pathLst>
                <a:path w="283" h="1349" extrusionOk="0">
                  <a:moveTo>
                    <a:pt x="125" y="0"/>
                  </a:moveTo>
                  <a:lnTo>
                    <a:pt x="125" y="0"/>
                  </a:lnTo>
                  <a:cubicBezTo>
                    <a:pt x="47" y="157"/>
                    <a:pt x="0" y="361"/>
                    <a:pt x="173" y="517"/>
                  </a:cubicBezTo>
                  <a:cubicBezTo>
                    <a:pt x="173" y="627"/>
                    <a:pt x="157" y="784"/>
                    <a:pt x="141" y="956"/>
                  </a:cubicBezTo>
                  <a:cubicBezTo>
                    <a:pt x="173" y="1082"/>
                    <a:pt x="188" y="1223"/>
                    <a:pt x="204" y="1348"/>
                  </a:cubicBezTo>
                  <a:cubicBezTo>
                    <a:pt x="220" y="1035"/>
                    <a:pt x="251" y="705"/>
                    <a:pt x="282" y="376"/>
                  </a:cubicBezTo>
                  <a:cubicBezTo>
                    <a:pt x="235" y="251"/>
                    <a:pt x="188" y="126"/>
                    <a:pt x="125" y="0"/>
                  </a:cubicBezTo>
                  <a:close/>
                </a:path>
              </a:pathLst>
            </a:custGeom>
            <a:solidFill>
              <a:srgbClr val="E394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5152373" y="2590197"/>
              <a:ext cx="3654" cy="22448"/>
            </a:xfrm>
            <a:custGeom>
              <a:avLst/>
              <a:gdLst/>
              <a:ahLst/>
              <a:cxnLst/>
              <a:rect l="l" t="t" r="r" b="b"/>
              <a:pathLst>
                <a:path w="189" h="1161" extrusionOk="0">
                  <a:moveTo>
                    <a:pt x="0" y="0"/>
                  </a:moveTo>
                  <a:cubicBezTo>
                    <a:pt x="47" y="392"/>
                    <a:pt x="110" y="768"/>
                    <a:pt x="157" y="1160"/>
                  </a:cubicBezTo>
                  <a:cubicBezTo>
                    <a:pt x="173" y="988"/>
                    <a:pt x="189" y="831"/>
                    <a:pt x="189" y="721"/>
                  </a:cubicBezTo>
                  <a:cubicBezTo>
                    <a:pt x="16" y="565"/>
                    <a:pt x="63" y="361"/>
                    <a:pt x="141" y="204"/>
                  </a:cubicBezTo>
                  <a:cubicBezTo>
                    <a:pt x="110" y="141"/>
                    <a:pt x="79" y="79"/>
                    <a:pt x="47" y="16"/>
                  </a:cubicBezTo>
                  <a:cubicBezTo>
                    <a:pt x="32" y="16"/>
                    <a:pt x="16" y="0"/>
                    <a:pt x="0" y="0"/>
                  </a:cubicBezTo>
                  <a:close/>
                </a:path>
              </a:pathLst>
            </a:custGeom>
            <a:solidFill>
              <a:srgbClr val="E2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39" name="Google Shape;339;p9"/>
            <p:cNvSpPr/>
            <p:nvPr/>
          </p:nvSpPr>
          <p:spPr>
            <a:xfrm>
              <a:off x="5151774" y="2586852"/>
              <a:ext cx="1527" cy="3674"/>
            </a:xfrm>
            <a:custGeom>
              <a:avLst/>
              <a:gdLst/>
              <a:ahLst/>
              <a:cxnLst/>
              <a:rect l="l" t="t" r="r" b="b"/>
              <a:pathLst>
                <a:path w="79" h="190" extrusionOk="0">
                  <a:moveTo>
                    <a:pt x="0" y="1"/>
                  </a:moveTo>
                  <a:cubicBezTo>
                    <a:pt x="0" y="64"/>
                    <a:pt x="16" y="111"/>
                    <a:pt x="31" y="173"/>
                  </a:cubicBezTo>
                  <a:cubicBezTo>
                    <a:pt x="47" y="173"/>
                    <a:pt x="63" y="189"/>
                    <a:pt x="78" y="189"/>
                  </a:cubicBezTo>
                  <a:cubicBezTo>
                    <a:pt x="63" y="158"/>
                    <a:pt x="47" y="142"/>
                    <a:pt x="47" y="111"/>
                  </a:cubicBezTo>
                  <a:cubicBezTo>
                    <a:pt x="31" y="79"/>
                    <a:pt x="16" y="48"/>
                    <a:pt x="0" y="1"/>
                  </a:cubicBezTo>
                  <a:close/>
                </a:path>
              </a:pathLst>
            </a:custGeom>
            <a:solidFill>
              <a:srgbClr val="E2B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5169947" y="2721104"/>
              <a:ext cx="91551" cy="70631"/>
            </a:xfrm>
            <a:custGeom>
              <a:avLst/>
              <a:gdLst/>
              <a:ahLst/>
              <a:cxnLst/>
              <a:rect l="l" t="t" r="r" b="b"/>
              <a:pathLst>
                <a:path w="4735" h="3653" extrusionOk="0">
                  <a:moveTo>
                    <a:pt x="32" y="204"/>
                  </a:moveTo>
                  <a:lnTo>
                    <a:pt x="32" y="204"/>
                  </a:lnTo>
                  <a:cubicBezTo>
                    <a:pt x="16" y="455"/>
                    <a:pt x="32" y="690"/>
                    <a:pt x="79" y="878"/>
                  </a:cubicBezTo>
                  <a:lnTo>
                    <a:pt x="95" y="1051"/>
                  </a:lnTo>
                  <a:cubicBezTo>
                    <a:pt x="63" y="1067"/>
                    <a:pt x="32" y="1082"/>
                    <a:pt x="1" y="1098"/>
                  </a:cubicBezTo>
                  <a:cubicBezTo>
                    <a:pt x="79" y="1396"/>
                    <a:pt x="142" y="1631"/>
                    <a:pt x="173" y="1631"/>
                  </a:cubicBezTo>
                  <a:cubicBezTo>
                    <a:pt x="189" y="1772"/>
                    <a:pt x="377" y="1929"/>
                    <a:pt x="486" y="2085"/>
                  </a:cubicBezTo>
                  <a:cubicBezTo>
                    <a:pt x="643" y="2164"/>
                    <a:pt x="816" y="2226"/>
                    <a:pt x="972" y="2305"/>
                  </a:cubicBezTo>
                  <a:cubicBezTo>
                    <a:pt x="988" y="1694"/>
                    <a:pt x="988" y="1082"/>
                    <a:pt x="972" y="487"/>
                  </a:cubicBezTo>
                  <a:cubicBezTo>
                    <a:pt x="643" y="393"/>
                    <a:pt x="330" y="299"/>
                    <a:pt x="32" y="204"/>
                  </a:cubicBezTo>
                  <a:close/>
                  <a:moveTo>
                    <a:pt x="2399" y="1"/>
                  </a:moveTo>
                  <a:lnTo>
                    <a:pt x="2399" y="1"/>
                  </a:lnTo>
                  <a:cubicBezTo>
                    <a:pt x="2132" y="48"/>
                    <a:pt x="2054" y="455"/>
                    <a:pt x="1944" y="675"/>
                  </a:cubicBezTo>
                  <a:cubicBezTo>
                    <a:pt x="1756" y="643"/>
                    <a:pt x="1568" y="612"/>
                    <a:pt x="1396" y="581"/>
                  </a:cubicBezTo>
                  <a:cubicBezTo>
                    <a:pt x="1396" y="1208"/>
                    <a:pt x="1396" y="1850"/>
                    <a:pt x="1396" y="2493"/>
                  </a:cubicBezTo>
                  <a:cubicBezTo>
                    <a:pt x="2336" y="2900"/>
                    <a:pt x="3323" y="3324"/>
                    <a:pt x="4405" y="3653"/>
                  </a:cubicBezTo>
                  <a:cubicBezTo>
                    <a:pt x="4154" y="2712"/>
                    <a:pt x="4703" y="847"/>
                    <a:pt x="4734" y="706"/>
                  </a:cubicBezTo>
                  <a:cubicBezTo>
                    <a:pt x="4186" y="393"/>
                    <a:pt x="3621" y="95"/>
                    <a:pt x="2822" y="16"/>
                  </a:cubicBezTo>
                  <a:cubicBezTo>
                    <a:pt x="2806" y="63"/>
                    <a:pt x="2806" y="95"/>
                    <a:pt x="2791" y="142"/>
                  </a:cubicBezTo>
                  <a:cubicBezTo>
                    <a:pt x="2775" y="236"/>
                    <a:pt x="2697" y="283"/>
                    <a:pt x="2618" y="283"/>
                  </a:cubicBezTo>
                  <a:cubicBezTo>
                    <a:pt x="2493" y="283"/>
                    <a:pt x="2352" y="189"/>
                    <a:pt x="2383" y="32"/>
                  </a:cubicBezTo>
                  <a:cubicBezTo>
                    <a:pt x="2399" y="16"/>
                    <a:pt x="2399" y="16"/>
                    <a:pt x="2399" y="1"/>
                  </a:cubicBezTo>
                  <a:close/>
                </a:path>
              </a:pathLst>
            </a:custGeom>
            <a:solidFill>
              <a:srgbClr val="EED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5188740" y="2730500"/>
              <a:ext cx="8198" cy="38805"/>
            </a:xfrm>
            <a:custGeom>
              <a:avLst/>
              <a:gdLst/>
              <a:ahLst/>
              <a:cxnLst/>
              <a:rect l="l" t="t" r="r" b="b"/>
              <a:pathLst>
                <a:path w="424" h="2007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596"/>
                    <a:pt x="16" y="1208"/>
                    <a:pt x="0" y="1819"/>
                  </a:cubicBezTo>
                  <a:cubicBezTo>
                    <a:pt x="141" y="1882"/>
                    <a:pt x="282" y="1944"/>
                    <a:pt x="424" y="2007"/>
                  </a:cubicBezTo>
                  <a:cubicBezTo>
                    <a:pt x="424" y="1364"/>
                    <a:pt x="424" y="722"/>
                    <a:pt x="424" y="95"/>
                  </a:cubicBezTo>
                  <a:cubicBezTo>
                    <a:pt x="267" y="63"/>
                    <a:pt x="141" y="32"/>
                    <a:pt x="0" y="1"/>
                  </a:cubicBezTo>
                  <a:close/>
                </a:path>
              </a:pathLst>
            </a:custGeom>
            <a:solidFill>
              <a:srgbClr val="EBA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5215401" y="2721104"/>
              <a:ext cx="9107" cy="5472"/>
            </a:xfrm>
            <a:custGeom>
              <a:avLst/>
              <a:gdLst/>
              <a:ahLst/>
              <a:cxnLst/>
              <a:rect l="l" t="t" r="r" b="b"/>
              <a:pathLst>
                <a:path w="471" h="283" extrusionOk="0">
                  <a:moveTo>
                    <a:pt x="48" y="1"/>
                  </a:moveTo>
                  <a:cubicBezTo>
                    <a:pt x="48" y="16"/>
                    <a:pt x="48" y="16"/>
                    <a:pt x="32" y="32"/>
                  </a:cubicBezTo>
                  <a:cubicBezTo>
                    <a:pt x="1" y="189"/>
                    <a:pt x="142" y="283"/>
                    <a:pt x="267" y="283"/>
                  </a:cubicBezTo>
                  <a:cubicBezTo>
                    <a:pt x="346" y="283"/>
                    <a:pt x="424" y="236"/>
                    <a:pt x="440" y="142"/>
                  </a:cubicBezTo>
                  <a:cubicBezTo>
                    <a:pt x="455" y="95"/>
                    <a:pt x="455" y="63"/>
                    <a:pt x="471" y="16"/>
                  </a:cubicBezTo>
                  <a:cubicBezTo>
                    <a:pt x="346" y="1"/>
                    <a:pt x="220" y="1"/>
                    <a:pt x="95" y="1"/>
                  </a:cubicBezTo>
                  <a:close/>
                </a:path>
              </a:pathLst>
            </a:custGeom>
            <a:solidFill>
              <a:srgbClr val="EBA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5166912" y="2723540"/>
              <a:ext cx="4563" cy="14559"/>
            </a:xfrm>
            <a:custGeom>
              <a:avLst/>
              <a:gdLst/>
              <a:ahLst/>
              <a:cxnLst/>
              <a:rect l="l" t="t" r="r" b="b"/>
              <a:pathLst>
                <a:path w="236" h="753" extrusionOk="0">
                  <a:moveTo>
                    <a:pt x="1" y="0"/>
                  </a:moveTo>
                  <a:lnTo>
                    <a:pt x="1" y="0"/>
                  </a:lnTo>
                  <a:cubicBezTo>
                    <a:pt x="16" y="204"/>
                    <a:pt x="63" y="470"/>
                    <a:pt x="111" y="721"/>
                  </a:cubicBezTo>
                  <a:cubicBezTo>
                    <a:pt x="158" y="737"/>
                    <a:pt x="205" y="737"/>
                    <a:pt x="236" y="752"/>
                  </a:cubicBezTo>
                  <a:cubicBezTo>
                    <a:pt x="189" y="564"/>
                    <a:pt x="173" y="329"/>
                    <a:pt x="189" y="78"/>
                  </a:cubicBezTo>
                  <a:cubicBezTo>
                    <a:pt x="126" y="47"/>
                    <a:pt x="63" y="31"/>
                    <a:pt x="1" y="0"/>
                  </a:cubicBezTo>
                  <a:close/>
                </a:path>
              </a:pathLst>
            </a:custGeom>
            <a:solidFill>
              <a:srgbClr val="EBD5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5169039" y="2737480"/>
              <a:ext cx="2746" cy="4853"/>
            </a:xfrm>
            <a:custGeom>
              <a:avLst/>
              <a:gdLst/>
              <a:ahLst/>
              <a:cxnLst/>
              <a:rect l="l" t="t" r="r" b="b"/>
              <a:pathLst>
                <a:path w="142" h="251" extrusionOk="0">
                  <a:moveTo>
                    <a:pt x="1" y="0"/>
                  </a:moveTo>
                  <a:lnTo>
                    <a:pt x="1" y="0"/>
                  </a:lnTo>
                  <a:cubicBezTo>
                    <a:pt x="16" y="78"/>
                    <a:pt x="32" y="173"/>
                    <a:pt x="48" y="251"/>
                  </a:cubicBezTo>
                  <a:cubicBezTo>
                    <a:pt x="79" y="235"/>
                    <a:pt x="110" y="220"/>
                    <a:pt x="142" y="204"/>
                  </a:cubicBezTo>
                  <a:lnTo>
                    <a:pt x="126" y="31"/>
                  </a:lnTo>
                  <a:cubicBezTo>
                    <a:pt x="95" y="16"/>
                    <a:pt x="48" y="16"/>
                    <a:pt x="1" y="0"/>
                  </a:cubicBezTo>
                  <a:close/>
                </a:path>
              </a:pathLst>
            </a:custGeom>
            <a:solidFill>
              <a:srgbClr val="EAD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45" name="Google Shape;345;p9"/>
            <p:cNvSpPr/>
            <p:nvPr/>
          </p:nvSpPr>
          <p:spPr>
            <a:xfrm>
              <a:off x="5182379" y="2812320"/>
              <a:ext cx="73666" cy="60635"/>
            </a:xfrm>
            <a:custGeom>
              <a:avLst/>
              <a:gdLst/>
              <a:ahLst/>
              <a:cxnLst/>
              <a:rect l="l" t="t" r="r" b="b"/>
              <a:pathLst>
                <a:path w="3810" h="3136" extrusionOk="0">
                  <a:moveTo>
                    <a:pt x="0" y="1"/>
                  </a:moveTo>
                  <a:cubicBezTo>
                    <a:pt x="94" y="345"/>
                    <a:pt x="173" y="690"/>
                    <a:pt x="251" y="1035"/>
                  </a:cubicBezTo>
                  <a:cubicBezTo>
                    <a:pt x="267" y="722"/>
                    <a:pt x="267" y="424"/>
                    <a:pt x="282" y="110"/>
                  </a:cubicBezTo>
                  <a:cubicBezTo>
                    <a:pt x="251" y="79"/>
                    <a:pt x="204" y="48"/>
                    <a:pt x="157" y="32"/>
                  </a:cubicBezTo>
                  <a:cubicBezTo>
                    <a:pt x="94" y="16"/>
                    <a:pt x="47" y="1"/>
                    <a:pt x="16" y="1"/>
                  </a:cubicBezTo>
                  <a:close/>
                  <a:moveTo>
                    <a:pt x="956" y="330"/>
                  </a:moveTo>
                  <a:cubicBezTo>
                    <a:pt x="956" y="377"/>
                    <a:pt x="800" y="440"/>
                    <a:pt x="690" y="487"/>
                  </a:cubicBezTo>
                  <a:cubicBezTo>
                    <a:pt x="659" y="1223"/>
                    <a:pt x="627" y="1944"/>
                    <a:pt x="580" y="2665"/>
                  </a:cubicBezTo>
                  <a:cubicBezTo>
                    <a:pt x="596" y="2775"/>
                    <a:pt x="611" y="2885"/>
                    <a:pt x="643" y="2994"/>
                  </a:cubicBezTo>
                  <a:lnTo>
                    <a:pt x="941" y="3136"/>
                  </a:lnTo>
                  <a:cubicBezTo>
                    <a:pt x="1050" y="2916"/>
                    <a:pt x="1317" y="2759"/>
                    <a:pt x="1552" y="2540"/>
                  </a:cubicBezTo>
                  <a:cubicBezTo>
                    <a:pt x="2069" y="2744"/>
                    <a:pt x="2665" y="2916"/>
                    <a:pt x="3276" y="3073"/>
                  </a:cubicBezTo>
                  <a:cubicBezTo>
                    <a:pt x="3386" y="2712"/>
                    <a:pt x="3793" y="1850"/>
                    <a:pt x="3809" y="1223"/>
                  </a:cubicBezTo>
                  <a:cubicBezTo>
                    <a:pt x="2712" y="1035"/>
                    <a:pt x="1724" y="737"/>
                    <a:pt x="956" y="330"/>
                  </a:cubicBezTo>
                  <a:close/>
                </a:path>
              </a:pathLst>
            </a:custGeom>
            <a:solidFill>
              <a:srgbClr val="F2E4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5187212" y="2814447"/>
              <a:ext cx="8507" cy="49420"/>
            </a:xfrm>
            <a:custGeom>
              <a:avLst/>
              <a:gdLst/>
              <a:ahLst/>
              <a:cxnLst/>
              <a:rect l="l" t="t" r="r" b="b"/>
              <a:pathLst>
                <a:path w="440" h="2556" extrusionOk="0">
                  <a:moveTo>
                    <a:pt x="32" y="0"/>
                  </a:moveTo>
                  <a:cubicBezTo>
                    <a:pt x="17" y="314"/>
                    <a:pt x="17" y="612"/>
                    <a:pt x="1" y="925"/>
                  </a:cubicBezTo>
                  <a:cubicBezTo>
                    <a:pt x="111" y="1474"/>
                    <a:pt x="236" y="2007"/>
                    <a:pt x="330" y="2555"/>
                  </a:cubicBezTo>
                  <a:cubicBezTo>
                    <a:pt x="377" y="1834"/>
                    <a:pt x="409" y="1113"/>
                    <a:pt x="440" y="377"/>
                  </a:cubicBezTo>
                  <a:lnTo>
                    <a:pt x="440" y="377"/>
                  </a:lnTo>
                  <a:cubicBezTo>
                    <a:pt x="377" y="408"/>
                    <a:pt x="346" y="439"/>
                    <a:pt x="346" y="455"/>
                  </a:cubicBezTo>
                  <a:cubicBezTo>
                    <a:pt x="173" y="267"/>
                    <a:pt x="126" y="110"/>
                    <a:pt x="32" y="0"/>
                  </a:cubicBezTo>
                  <a:close/>
                </a:path>
              </a:pathLst>
            </a:custGeom>
            <a:solidFill>
              <a:srgbClr val="EEA6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5172983" y="2759597"/>
              <a:ext cx="83972" cy="76393"/>
            </a:xfrm>
            <a:custGeom>
              <a:avLst/>
              <a:gdLst/>
              <a:ahLst/>
              <a:cxnLst/>
              <a:rect l="l" t="t" r="r" b="b"/>
              <a:pathLst>
                <a:path w="4343" h="3951" extrusionOk="0">
                  <a:moveTo>
                    <a:pt x="0" y="0"/>
                  </a:moveTo>
                  <a:cubicBezTo>
                    <a:pt x="0" y="141"/>
                    <a:pt x="16" y="298"/>
                    <a:pt x="0" y="455"/>
                  </a:cubicBezTo>
                  <a:cubicBezTo>
                    <a:pt x="141" y="1207"/>
                    <a:pt x="314" y="1975"/>
                    <a:pt x="486" y="2728"/>
                  </a:cubicBezTo>
                  <a:lnTo>
                    <a:pt x="502" y="2728"/>
                  </a:lnTo>
                  <a:cubicBezTo>
                    <a:pt x="549" y="2728"/>
                    <a:pt x="596" y="2743"/>
                    <a:pt x="643" y="2759"/>
                  </a:cubicBezTo>
                  <a:cubicBezTo>
                    <a:pt x="690" y="2775"/>
                    <a:pt x="737" y="2806"/>
                    <a:pt x="768" y="2837"/>
                  </a:cubicBezTo>
                  <a:cubicBezTo>
                    <a:pt x="800" y="1991"/>
                    <a:pt x="815" y="1160"/>
                    <a:pt x="815" y="314"/>
                  </a:cubicBezTo>
                  <a:cubicBezTo>
                    <a:pt x="659" y="235"/>
                    <a:pt x="486" y="173"/>
                    <a:pt x="329" y="94"/>
                  </a:cubicBezTo>
                  <a:lnTo>
                    <a:pt x="329" y="94"/>
                  </a:lnTo>
                  <a:cubicBezTo>
                    <a:pt x="408" y="235"/>
                    <a:pt x="408" y="392"/>
                    <a:pt x="110" y="518"/>
                  </a:cubicBezTo>
                  <a:cubicBezTo>
                    <a:pt x="79" y="345"/>
                    <a:pt x="173" y="157"/>
                    <a:pt x="0" y="0"/>
                  </a:cubicBezTo>
                  <a:close/>
                  <a:moveTo>
                    <a:pt x="1239" y="502"/>
                  </a:moveTo>
                  <a:cubicBezTo>
                    <a:pt x="1223" y="1395"/>
                    <a:pt x="1207" y="2304"/>
                    <a:pt x="1176" y="3214"/>
                  </a:cubicBezTo>
                  <a:cubicBezTo>
                    <a:pt x="1286" y="3167"/>
                    <a:pt x="1442" y="3104"/>
                    <a:pt x="1442" y="3057"/>
                  </a:cubicBezTo>
                  <a:cubicBezTo>
                    <a:pt x="2210" y="3464"/>
                    <a:pt x="3198" y="3762"/>
                    <a:pt x="4295" y="3950"/>
                  </a:cubicBezTo>
                  <a:cubicBezTo>
                    <a:pt x="4342" y="3543"/>
                    <a:pt x="4342" y="3135"/>
                    <a:pt x="4326" y="2743"/>
                  </a:cubicBezTo>
                  <a:cubicBezTo>
                    <a:pt x="4232" y="2540"/>
                    <a:pt x="4138" y="2336"/>
                    <a:pt x="4029" y="2116"/>
                  </a:cubicBezTo>
                  <a:cubicBezTo>
                    <a:pt x="3950" y="2007"/>
                    <a:pt x="4107" y="1944"/>
                    <a:pt x="4264" y="1866"/>
                  </a:cubicBezTo>
                  <a:lnTo>
                    <a:pt x="4248" y="1662"/>
                  </a:lnTo>
                  <a:cubicBezTo>
                    <a:pt x="3166" y="1333"/>
                    <a:pt x="2179" y="909"/>
                    <a:pt x="1239" y="502"/>
                  </a:cubicBezTo>
                  <a:close/>
                </a:path>
              </a:pathLst>
            </a:custGeom>
            <a:solidFill>
              <a:srgbClr val="F0E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5187831" y="2765649"/>
              <a:ext cx="9107" cy="57599"/>
            </a:xfrm>
            <a:custGeom>
              <a:avLst/>
              <a:gdLst/>
              <a:ahLst/>
              <a:cxnLst/>
              <a:rect l="l" t="t" r="r" b="b"/>
              <a:pathLst>
                <a:path w="471" h="2979" extrusionOk="0">
                  <a:moveTo>
                    <a:pt x="47" y="1"/>
                  </a:moveTo>
                  <a:cubicBezTo>
                    <a:pt x="47" y="847"/>
                    <a:pt x="32" y="1678"/>
                    <a:pt x="0" y="2524"/>
                  </a:cubicBezTo>
                  <a:cubicBezTo>
                    <a:pt x="94" y="2634"/>
                    <a:pt x="141" y="2791"/>
                    <a:pt x="314" y="2979"/>
                  </a:cubicBezTo>
                  <a:cubicBezTo>
                    <a:pt x="314" y="2963"/>
                    <a:pt x="345" y="2932"/>
                    <a:pt x="408" y="2901"/>
                  </a:cubicBezTo>
                  <a:cubicBezTo>
                    <a:pt x="439" y="1991"/>
                    <a:pt x="455" y="1082"/>
                    <a:pt x="471" y="189"/>
                  </a:cubicBezTo>
                  <a:cubicBezTo>
                    <a:pt x="329" y="126"/>
                    <a:pt x="188" y="64"/>
                    <a:pt x="47" y="1"/>
                  </a:cubicBezTo>
                  <a:close/>
                </a:path>
              </a:pathLst>
            </a:custGeom>
            <a:solidFill>
              <a:srgbClr val="EDA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5171165" y="2758070"/>
              <a:ext cx="2127" cy="10325"/>
            </a:xfrm>
            <a:custGeom>
              <a:avLst/>
              <a:gdLst/>
              <a:ahLst/>
              <a:cxnLst/>
              <a:rect l="l" t="t" r="r" b="b"/>
              <a:pathLst>
                <a:path w="110" h="534" extrusionOk="0">
                  <a:moveTo>
                    <a:pt x="0" y="1"/>
                  </a:moveTo>
                  <a:lnTo>
                    <a:pt x="0" y="1"/>
                  </a:lnTo>
                  <a:cubicBezTo>
                    <a:pt x="32" y="173"/>
                    <a:pt x="63" y="361"/>
                    <a:pt x="94" y="534"/>
                  </a:cubicBezTo>
                  <a:cubicBezTo>
                    <a:pt x="110" y="377"/>
                    <a:pt x="94" y="220"/>
                    <a:pt x="94" y="79"/>
                  </a:cubicBezTo>
                  <a:cubicBezTo>
                    <a:pt x="63" y="48"/>
                    <a:pt x="47" y="32"/>
                    <a:pt x="0" y="1"/>
                  </a:cubicBezTo>
                  <a:close/>
                </a:path>
              </a:pathLst>
            </a:custGeom>
            <a:solidFill>
              <a:srgbClr val="ECD9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5162059" y="2598375"/>
              <a:ext cx="78210" cy="70341"/>
            </a:xfrm>
            <a:custGeom>
              <a:avLst/>
              <a:gdLst/>
              <a:ahLst/>
              <a:cxnLst/>
              <a:rect l="l" t="t" r="r" b="b"/>
              <a:pathLst>
                <a:path w="4045" h="3638" extrusionOk="0">
                  <a:moveTo>
                    <a:pt x="1" y="1"/>
                  </a:moveTo>
                  <a:lnTo>
                    <a:pt x="32" y="283"/>
                  </a:lnTo>
                  <a:cubicBezTo>
                    <a:pt x="142" y="283"/>
                    <a:pt x="597" y="628"/>
                    <a:pt x="79" y="847"/>
                  </a:cubicBezTo>
                  <a:lnTo>
                    <a:pt x="173" y="1819"/>
                  </a:lnTo>
                  <a:cubicBezTo>
                    <a:pt x="173" y="1819"/>
                    <a:pt x="534" y="1929"/>
                    <a:pt x="597" y="1929"/>
                  </a:cubicBezTo>
                  <a:cubicBezTo>
                    <a:pt x="565" y="2023"/>
                    <a:pt x="220" y="1976"/>
                    <a:pt x="205" y="2070"/>
                  </a:cubicBezTo>
                  <a:cubicBezTo>
                    <a:pt x="220" y="2085"/>
                    <a:pt x="236" y="2085"/>
                    <a:pt x="252" y="2101"/>
                  </a:cubicBezTo>
                  <a:cubicBezTo>
                    <a:pt x="283" y="2101"/>
                    <a:pt x="299" y="2117"/>
                    <a:pt x="299" y="2117"/>
                  </a:cubicBezTo>
                  <a:cubicBezTo>
                    <a:pt x="299" y="2117"/>
                    <a:pt x="314" y="2117"/>
                    <a:pt x="314" y="2132"/>
                  </a:cubicBezTo>
                  <a:cubicBezTo>
                    <a:pt x="487" y="2226"/>
                    <a:pt x="659" y="2305"/>
                    <a:pt x="847" y="2367"/>
                  </a:cubicBezTo>
                  <a:cubicBezTo>
                    <a:pt x="847" y="2320"/>
                    <a:pt x="847" y="2289"/>
                    <a:pt x="863" y="2258"/>
                  </a:cubicBezTo>
                  <a:cubicBezTo>
                    <a:pt x="894" y="1615"/>
                    <a:pt x="879" y="972"/>
                    <a:pt x="847" y="345"/>
                  </a:cubicBezTo>
                  <a:lnTo>
                    <a:pt x="769" y="345"/>
                  </a:lnTo>
                  <a:cubicBezTo>
                    <a:pt x="675" y="345"/>
                    <a:pt x="597" y="330"/>
                    <a:pt x="534" y="314"/>
                  </a:cubicBezTo>
                  <a:lnTo>
                    <a:pt x="1" y="1"/>
                  </a:lnTo>
                  <a:close/>
                  <a:moveTo>
                    <a:pt x="1286" y="471"/>
                  </a:moveTo>
                  <a:cubicBezTo>
                    <a:pt x="1302" y="659"/>
                    <a:pt x="1302" y="863"/>
                    <a:pt x="1302" y="1051"/>
                  </a:cubicBezTo>
                  <a:cubicBezTo>
                    <a:pt x="1302" y="1364"/>
                    <a:pt x="1333" y="1913"/>
                    <a:pt x="1271" y="2461"/>
                  </a:cubicBezTo>
                  <a:cubicBezTo>
                    <a:pt x="1365" y="2477"/>
                    <a:pt x="1459" y="2477"/>
                    <a:pt x="1537" y="2477"/>
                  </a:cubicBezTo>
                  <a:lnTo>
                    <a:pt x="1584" y="2477"/>
                  </a:lnTo>
                  <a:cubicBezTo>
                    <a:pt x="1945" y="2493"/>
                    <a:pt x="2383" y="2665"/>
                    <a:pt x="2791" y="2885"/>
                  </a:cubicBezTo>
                  <a:cubicBezTo>
                    <a:pt x="2728" y="2461"/>
                    <a:pt x="2666" y="2054"/>
                    <a:pt x="2619" y="1662"/>
                  </a:cubicBezTo>
                  <a:cubicBezTo>
                    <a:pt x="2587" y="1458"/>
                    <a:pt x="2556" y="1255"/>
                    <a:pt x="2525" y="1051"/>
                  </a:cubicBezTo>
                  <a:cubicBezTo>
                    <a:pt x="2070" y="894"/>
                    <a:pt x="1662" y="706"/>
                    <a:pt x="1286" y="471"/>
                  </a:cubicBezTo>
                  <a:close/>
                  <a:moveTo>
                    <a:pt x="2979" y="1176"/>
                  </a:moveTo>
                  <a:cubicBezTo>
                    <a:pt x="3042" y="1646"/>
                    <a:pt x="3105" y="2117"/>
                    <a:pt x="3152" y="2587"/>
                  </a:cubicBezTo>
                  <a:cubicBezTo>
                    <a:pt x="3183" y="2775"/>
                    <a:pt x="3199" y="2947"/>
                    <a:pt x="3214" y="3135"/>
                  </a:cubicBezTo>
                  <a:cubicBezTo>
                    <a:pt x="3418" y="3261"/>
                    <a:pt x="3606" y="3371"/>
                    <a:pt x="3731" y="3465"/>
                  </a:cubicBezTo>
                  <a:cubicBezTo>
                    <a:pt x="3779" y="3496"/>
                    <a:pt x="3826" y="3512"/>
                    <a:pt x="3873" y="3543"/>
                  </a:cubicBezTo>
                  <a:cubicBezTo>
                    <a:pt x="3669" y="3261"/>
                    <a:pt x="3763" y="2493"/>
                    <a:pt x="3731" y="2117"/>
                  </a:cubicBezTo>
                  <a:cubicBezTo>
                    <a:pt x="3481" y="1897"/>
                    <a:pt x="3653" y="1537"/>
                    <a:pt x="3716" y="1364"/>
                  </a:cubicBezTo>
                  <a:cubicBezTo>
                    <a:pt x="3465" y="1302"/>
                    <a:pt x="3214" y="1255"/>
                    <a:pt x="2979" y="1176"/>
                  </a:cubicBezTo>
                  <a:close/>
                  <a:moveTo>
                    <a:pt x="3873" y="3543"/>
                  </a:moveTo>
                  <a:cubicBezTo>
                    <a:pt x="3873" y="3559"/>
                    <a:pt x="3888" y="3574"/>
                    <a:pt x="3920" y="3590"/>
                  </a:cubicBezTo>
                  <a:cubicBezTo>
                    <a:pt x="3935" y="3606"/>
                    <a:pt x="3967" y="3621"/>
                    <a:pt x="3982" y="3621"/>
                  </a:cubicBezTo>
                  <a:cubicBezTo>
                    <a:pt x="3982" y="3621"/>
                    <a:pt x="3982" y="3637"/>
                    <a:pt x="3982" y="3637"/>
                  </a:cubicBezTo>
                  <a:lnTo>
                    <a:pt x="4029" y="3637"/>
                  </a:lnTo>
                  <a:cubicBezTo>
                    <a:pt x="4045" y="3637"/>
                    <a:pt x="3982" y="3606"/>
                    <a:pt x="3873" y="3543"/>
                  </a:cubicBezTo>
                  <a:close/>
                </a:path>
              </a:pathLst>
            </a:custGeom>
            <a:solidFill>
              <a:srgbClr val="EAD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5178435" y="2604735"/>
              <a:ext cx="45785" cy="54273"/>
            </a:xfrm>
            <a:custGeom>
              <a:avLst/>
              <a:gdLst/>
              <a:ahLst/>
              <a:cxnLst/>
              <a:rect l="l" t="t" r="r" b="b"/>
              <a:pathLst>
                <a:path w="2368" h="2807" extrusionOk="0">
                  <a:moveTo>
                    <a:pt x="220" y="1"/>
                  </a:moveTo>
                  <a:cubicBezTo>
                    <a:pt x="220" y="1"/>
                    <a:pt x="126" y="1"/>
                    <a:pt x="0" y="16"/>
                  </a:cubicBezTo>
                  <a:cubicBezTo>
                    <a:pt x="32" y="643"/>
                    <a:pt x="47" y="1286"/>
                    <a:pt x="16" y="1929"/>
                  </a:cubicBezTo>
                  <a:cubicBezTo>
                    <a:pt x="0" y="1960"/>
                    <a:pt x="0" y="1991"/>
                    <a:pt x="0" y="2038"/>
                  </a:cubicBezTo>
                  <a:cubicBezTo>
                    <a:pt x="141" y="2085"/>
                    <a:pt x="283" y="2117"/>
                    <a:pt x="424" y="2132"/>
                  </a:cubicBezTo>
                  <a:cubicBezTo>
                    <a:pt x="486" y="1584"/>
                    <a:pt x="455" y="1035"/>
                    <a:pt x="455" y="722"/>
                  </a:cubicBezTo>
                  <a:cubicBezTo>
                    <a:pt x="455" y="534"/>
                    <a:pt x="455" y="330"/>
                    <a:pt x="439" y="142"/>
                  </a:cubicBezTo>
                  <a:cubicBezTo>
                    <a:pt x="377" y="95"/>
                    <a:pt x="298" y="48"/>
                    <a:pt x="220" y="1"/>
                  </a:cubicBezTo>
                  <a:close/>
                  <a:moveTo>
                    <a:pt x="1678" y="722"/>
                  </a:moveTo>
                  <a:lnTo>
                    <a:pt x="1678" y="722"/>
                  </a:lnTo>
                  <a:cubicBezTo>
                    <a:pt x="1709" y="926"/>
                    <a:pt x="1740" y="1129"/>
                    <a:pt x="1772" y="1333"/>
                  </a:cubicBezTo>
                  <a:cubicBezTo>
                    <a:pt x="1819" y="1725"/>
                    <a:pt x="1881" y="2132"/>
                    <a:pt x="1944" y="2556"/>
                  </a:cubicBezTo>
                  <a:cubicBezTo>
                    <a:pt x="2085" y="2634"/>
                    <a:pt x="2242" y="2728"/>
                    <a:pt x="2367" y="2806"/>
                  </a:cubicBezTo>
                  <a:cubicBezTo>
                    <a:pt x="2352" y="2618"/>
                    <a:pt x="2336" y="2446"/>
                    <a:pt x="2305" y="2258"/>
                  </a:cubicBezTo>
                  <a:cubicBezTo>
                    <a:pt x="2258" y="1788"/>
                    <a:pt x="2195" y="1317"/>
                    <a:pt x="2132" y="847"/>
                  </a:cubicBezTo>
                  <a:cubicBezTo>
                    <a:pt x="1975" y="816"/>
                    <a:pt x="1819" y="769"/>
                    <a:pt x="1678" y="722"/>
                  </a:cubicBezTo>
                  <a:close/>
                </a:path>
              </a:pathLst>
            </a:custGeom>
            <a:solidFill>
              <a:srgbClr val="E59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5166912" y="2638975"/>
              <a:ext cx="1237" cy="638"/>
            </a:xfrm>
            <a:custGeom>
              <a:avLst/>
              <a:gdLst/>
              <a:ahLst/>
              <a:cxnLst/>
              <a:rect l="l" t="t" r="r" b="b"/>
              <a:pathLst>
                <a:path w="64" h="33" extrusionOk="0">
                  <a:moveTo>
                    <a:pt x="1" y="1"/>
                  </a:moveTo>
                  <a:cubicBezTo>
                    <a:pt x="16" y="1"/>
                    <a:pt x="32" y="17"/>
                    <a:pt x="63" y="32"/>
                  </a:cubicBezTo>
                  <a:cubicBezTo>
                    <a:pt x="63" y="17"/>
                    <a:pt x="48" y="17"/>
                    <a:pt x="48" y="17"/>
                  </a:cubicBezTo>
                  <a:cubicBezTo>
                    <a:pt x="48" y="17"/>
                    <a:pt x="32" y="1"/>
                    <a:pt x="1" y="1"/>
                  </a:cubicBezTo>
                  <a:close/>
                </a:path>
              </a:pathLst>
            </a:custGeom>
            <a:solidFill>
              <a:srgbClr val="E5C8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5166622" y="2639594"/>
              <a:ext cx="97603" cy="95186"/>
            </a:xfrm>
            <a:custGeom>
              <a:avLst/>
              <a:gdLst/>
              <a:ahLst/>
              <a:cxnLst/>
              <a:rect l="l" t="t" r="r" b="b"/>
              <a:pathLst>
                <a:path w="5048" h="4923" extrusionOk="0">
                  <a:moveTo>
                    <a:pt x="78" y="0"/>
                  </a:moveTo>
                  <a:lnTo>
                    <a:pt x="78" y="0"/>
                  </a:lnTo>
                  <a:cubicBezTo>
                    <a:pt x="188" y="173"/>
                    <a:pt x="282" y="361"/>
                    <a:pt x="392" y="549"/>
                  </a:cubicBezTo>
                  <a:cubicBezTo>
                    <a:pt x="282" y="737"/>
                    <a:pt x="110" y="925"/>
                    <a:pt x="0" y="1098"/>
                  </a:cubicBezTo>
                  <a:lnTo>
                    <a:pt x="0" y="1113"/>
                  </a:lnTo>
                  <a:cubicBezTo>
                    <a:pt x="94" y="1082"/>
                    <a:pt x="298" y="925"/>
                    <a:pt x="329" y="878"/>
                  </a:cubicBezTo>
                  <a:lnTo>
                    <a:pt x="329" y="878"/>
                  </a:lnTo>
                  <a:cubicBezTo>
                    <a:pt x="329" y="925"/>
                    <a:pt x="63" y="1333"/>
                    <a:pt x="0" y="1474"/>
                  </a:cubicBezTo>
                  <a:cubicBezTo>
                    <a:pt x="0" y="1521"/>
                    <a:pt x="0" y="1583"/>
                    <a:pt x="16" y="1646"/>
                  </a:cubicBezTo>
                  <a:cubicBezTo>
                    <a:pt x="16" y="1662"/>
                    <a:pt x="31" y="1677"/>
                    <a:pt x="31" y="1693"/>
                  </a:cubicBezTo>
                  <a:cubicBezTo>
                    <a:pt x="361" y="1458"/>
                    <a:pt x="564" y="596"/>
                    <a:pt x="611" y="235"/>
                  </a:cubicBezTo>
                  <a:cubicBezTo>
                    <a:pt x="423" y="173"/>
                    <a:pt x="251" y="94"/>
                    <a:pt x="78" y="0"/>
                  </a:cubicBezTo>
                  <a:close/>
                  <a:moveTo>
                    <a:pt x="1035" y="329"/>
                  </a:moveTo>
                  <a:cubicBezTo>
                    <a:pt x="972" y="1035"/>
                    <a:pt x="800" y="1756"/>
                    <a:pt x="314" y="2054"/>
                  </a:cubicBezTo>
                  <a:lnTo>
                    <a:pt x="345" y="2054"/>
                  </a:lnTo>
                  <a:cubicBezTo>
                    <a:pt x="455" y="2054"/>
                    <a:pt x="627" y="1991"/>
                    <a:pt x="800" y="1944"/>
                  </a:cubicBezTo>
                  <a:lnTo>
                    <a:pt x="800" y="1944"/>
                  </a:lnTo>
                  <a:lnTo>
                    <a:pt x="643" y="2524"/>
                  </a:lnTo>
                  <a:cubicBezTo>
                    <a:pt x="611" y="2618"/>
                    <a:pt x="251" y="3590"/>
                    <a:pt x="204" y="4420"/>
                  </a:cubicBezTo>
                  <a:cubicBezTo>
                    <a:pt x="502" y="4515"/>
                    <a:pt x="815" y="4609"/>
                    <a:pt x="1144" y="4703"/>
                  </a:cubicBezTo>
                  <a:cubicBezTo>
                    <a:pt x="1129" y="4138"/>
                    <a:pt x="1113" y="3590"/>
                    <a:pt x="1097" y="3041"/>
                  </a:cubicBezTo>
                  <a:cubicBezTo>
                    <a:pt x="1082" y="2916"/>
                    <a:pt x="1191" y="2837"/>
                    <a:pt x="1285" y="2837"/>
                  </a:cubicBezTo>
                  <a:cubicBezTo>
                    <a:pt x="1395" y="2837"/>
                    <a:pt x="1505" y="2916"/>
                    <a:pt x="1505" y="3041"/>
                  </a:cubicBezTo>
                  <a:cubicBezTo>
                    <a:pt x="1536" y="3621"/>
                    <a:pt x="1552" y="4201"/>
                    <a:pt x="1568" y="4797"/>
                  </a:cubicBezTo>
                  <a:cubicBezTo>
                    <a:pt x="1740" y="4828"/>
                    <a:pt x="1928" y="4859"/>
                    <a:pt x="2116" y="4891"/>
                  </a:cubicBezTo>
                  <a:cubicBezTo>
                    <a:pt x="2226" y="4671"/>
                    <a:pt x="2304" y="4264"/>
                    <a:pt x="2571" y="4217"/>
                  </a:cubicBezTo>
                  <a:cubicBezTo>
                    <a:pt x="2806" y="3088"/>
                    <a:pt x="2696" y="1913"/>
                    <a:pt x="2555" y="753"/>
                  </a:cubicBezTo>
                  <a:cubicBezTo>
                    <a:pt x="2147" y="533"/>
                    <a:pt x="1709" y="361"/>
                    <a:pt x="1348" y="345"/>
                  </a:cubicBezTo>
                  <a:lnTo>
                    <a:pt x="1301" y="345"/>
                  </a:lnTo>
                  <a:cubicBezTo>
                    <a:pt x="1223" y="345"/>
                    <a:pt x="1129" y="345"/>
                    <a:pt x="1035" y="329"/>
                  </a:cubicBezTo>
                  <a:close/>
                  <a:moveTo>
                    <a:pt x="2978" y="1003"/>
                  </a:moveTo>
                  <a:lnTo>
                    <a:pt x="2978" y="1003"/>
                  </a:lnTo>
                  <a:cubicBezTo>
                    <a:pt x="3104" y="2069"/>
                    <a:pt x="3198" y="3167"/>
                    <a:pt x="2994" y="4232"/>
                  </a:cubicBezTo>
                  <a:cubicBezTo>
                    <a:pt x="3793" y="4311"/>
                    <a:pt x="4358" y="4609"/>
                    <a:pt x="4906" y="4922"/>
                  </a:cubicBezTo>
                  <a:lnTo>
                    <a:pt x="5047" y="4248"/>
                  </a:lnTo>
                  <a:lnTo>
                    <a:pt x="5047" y="4248"/>
                  </a:lnTo>
                  <a:cubicBezTo>
                    <a:pt x="4875" y="4311"/>
                    <a:pt x="4702" y="4389"/>
                    <a:pt x="4593" y="4389"/>
                  </a:cubicBezTo>
                  <a:cubicBezTo>
                    <a:pt x="4546" y="4389"/>
                    <a:pt x="4499" y="4373"/>
                    <a:pt x="4483" y="4358"/>
                  </a:cubicBezTo>
                  <a:cubicBezTo>
                    <a:pt x="4311" y="4091"/>
                    <a:pt x="4138" y="3762"/>
                    <a:pt x="4122" y="3558"/>
                  </a:cubicBezTo>
                  <a:cubicBezTo>
                    <a:pt x="4169" y="3292"/>
                    <a:pt x="4436" y="2978"/>
                    <a:pt x="4577" y="2681"/>
                  </a:cubicBezTo>
                  <a:cubicBezTo>
                    <a:pt x="4452" y="2461"/>
                    <a:pt x="4342" y="2242"/>
                    <a:pt x="4217" y="2038"/>
                  </a:cubicBezTo>
                  <a:cubicBezTo>
                    <a:pt x="4217" y="2022"/>
                    <a:pt x="3903" y="1944"/>
                    <a:pt x="3731" y="1944"/>
                  </a:cubicBezTo>
                  <a:cubicBezTo>
                    <a:pt x="3699" y="1944"/>
                    <a:pt x="3684" y="1960"/>
                    <a:pt x="3668" y="1960"/>
                  </a:cubicBezTo>
                  <a:cubicBezTo>
                    <a:pt x="3652" y="1803"/>
                    <a:pt x="3699" y="1646"/>
                    <a:pt x="3746" y="1505"/>
                  </a:cubicBezTo>
                  <a:cubicBezTo>
                    <a:pt x="3746" y="1505"/>
                    <a:pt x="3746" y="1505"/>
                    <a:pt x="3746" y="1489"/>
                  </a:cubicBezTo>
                  <a:cubicBezTo>
                    <a:pt x="3731" y="1489"/>
                    <a:pt x="3699" y="1474"/>
                    <a:pt x="3684" y="1458"/>
                  </a:cubicBezTo>
                  <a:cubicBezTo>
                    <a:pt x="3637" y="1427"/>
                    <a:pt x="3574" y="1380"/>
                    <a:pt x="3495" y="1333"/>
                  </a:cubicBezTo>
                  <a:cubicBezTo>
                    <a:pt x="3370" y="1239"/>
                    <a:pt x="3182" y="1129"/>
                    <a:pt x="2978" y="1003"/>
                  </a:cubicBezTo>
                  <a:close/>
                </a:path>
              </a:pathLst>
            </a:custGeom>
            <a:solidFill>
              <a:srgbClr val="EAD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5187522" y="2694443"/>
              <a:ext cx="9416" cy="37897"/>
            </a:xfrm>
            <a:custGeom>
              <a:avLst/>
              <a:gdLst/>
              <a:ahLst/>
              <a:cxnLst/>
              <a:rect l="l" t="t" r="r" b="b"/>
              <a:pathLst>
                <a:path w="487" h="1960" extrusionOk="0">
                  <a:moveTo>
                    <a:pt x="204" y="0"/>
                  </a:moveTo>
                  <a:cubicBezTo>
                    <a:pt x="110" y="0"/>
                    <a:pt x="1" y="79"/>
                    <a:pt x="16" y="204"/>
                  </a:cubicBezTo>
                  <a:cubicBezTo>
                    <a:pt x="32" y="753"/>
                    <a:pt x="48" y="1301"/>
                    <a:pt x="63" y="1866"/>
                  </a:cubicBezTo>
                  <a:cubicBezTo>
                    <a:pt x="204" y="1897"/>
                    <a:pt x="330" y="1928"/>
                    <a:pt x="487" y="1960"/>
                  </a:cubicBezTo>
                  <a:cubicBezTo>
                    <a:pt x="471" y="1364"/>
                    <a:pt x="455" y="784"/>
                    <a:pt x="424" y="204"/>
                  </a:cubicBezTo>
                  <a:cubicBezTo>
                    <a:pt x="424" y="79"/>
                    <a:pt x="314" y="0"/>
                    <a:pt x="204" y="0"/>
                  </a:cubicBezTo>
                  <a:close/>
                </a:path>
              </a:pathLst>
            </a:custGeom>
            <a:solidFill>
              <a:srgbClr val="E6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5167221" y="2644137"/>
              <a:ext cx="61234" cy="77301"/>
            </a:xfrm>
            <a:custGeom>
              <a:avLst/>
              <a:gdLst/>
              <a:ahLst/>
              <a:cxnLst/>
              <a:rect l="l" t="t" r="r" b="b"/>
              <a:pathLst>
                <a:path w="3167" h="3998" extrusionOk="0">
                  <a:moveTo>
                    <a:pt x="580" y="0"/>
                  </a:moveTo>
                  <a:cubicBezTo>
                    <a:pt x="533" y="361"/>
                    <a:pt x="330" y="1223"/>
                    <a:pt x="0" y="1458"/>
                  </a:cubicBezTo>
                  <a:cubicBezTo>
                    <a:pt x="63" y="1568"/>
                    <a:pt x="126" y="1678"/>
                    <a:pt x="189" y="1787"/>
                  </a:cubicBezTo>
                  <a:cubicBezTo>
                    <a:pt x="220" y="1803"/>
                    <a:pt x="251" y="1803"/>
                    <a:pt x="283" y="1819"/>
                  </a:cubicBezTo>
                  <a:cubicBezTo>
                    <a:pt x="769" y="1521"/>
                    <a:pt x="941" y="800"/>
                    <a:pt x="1004" y="94"/>
                  </a:cubicBezTo>
                  <a:cubicBezTo>
                    <a:pt x="863" y="79"/>
                    <a:pt x="721" y="47"/>
                    <a:pt x="580" y="0"/>
                  </a:cubicBezTo>
                  <a:close/>
                  <a:moveTo>
                    <a:pt x="2524" y="518"/>
                  </a:moveTo>
                  <a:lnTo>
                    <a:pt x="2524" y="518"/>
                  </a:lnTo>
                  <a:cubicBezTo>
                    <a:pt x="2665" y="1678"/>
                    <a:pt x="2775" y="2853"/>
                    <a:pt x="2540" y="3982"/>
                  </a:cubicBezTo>
                  <a:lnTo>
                    <a:pt x="2587" y="3982"/>
                  </a:lnTo>
                  <a:cubicBezTo>
                    <a:pt x="2712" y="3982"/>
                    <a:pt x="2838" y="3982"/>
                    <a:pt x="2963" y="3997"/>
                  </a:cubicBezTo>
                  <a:cubicBezTo>
                    <a:pt x="3167" y="2932"/>
                    <a:pt x="3073" y="1834"/>
                    <a:pt x="2947" y="768"/>
                  </a:cubicBezTo>
                  <a:cubicBezTo>
                    <a:pt x="2822" y="690"/>
                    <a:pt x="2665" y="596"/>
                    <a:pt x="2524" y="518"/>
                  </a:cubicBezTo>
                  <a:close/>
                </a:path>
              </a:pathLst>
            </a:custGeom>
            <a:solidFill>
              <a:srgbClr val="E6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56" name="Google Shape;356;p9"/>
            <p:cNvSpPr/>
            <p:nvPr/>
          </p:nvSpPr>
          <p:spPr>
            <a:xfrm>
              <a:off x="5166003" y="2638376"/>
              <a:ext cx="928" cy="619"/>
            </a:xfrm>
            <a:custGeom>
              <a:avLst/>
              <a:gdLst/>
              <a:ahLst/>
              <a:cxnLst/>
              <a:rect l="l" t="t" r="r" b="b"/>
              <a:pathLst>
                <a:path w="48" h="32" extrusionOk="0">
                  <a:moveTo>
                    <a:pt x="1" y="1"/>
                  </a:moveTo>
                  <a:lnTo>
                    <a:pt x="1" y="16"/>
                  </a:lnTo>
                  <a:cubicBezTo>
                    <a:pt x="16" y="16"/>
                    <a:pt x="32" y="32"/>
                    <a:pt x="48" y="32"/>
                  </a:cubicBezTo>
                  <a:cubicBezTo>
                    <a:pt x="32" y="16"/>
                    <a:pt x="16" y="16"/>
                    <a:pt x="1" y="1"/>
                  </a:cubicBezTo>
                  <a:close/>
                </a:path>
              </a:pathLst>
            </a:custGeom>
            <a:solidFill>
              <a:srgbClr val="EAD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5160861" y="2682920"/>
              <a:ext cx="18194" cy="42150"/>
            </a:xfrm>
            <a:custGeom>
              <a:avLst/>
              <a:gdLst/>
              <a:ahLst/>
              <a:cxnLst/>
              <a:rect l="l" t="t" r="r" b="b"/>
              <a:pathLst>
                <a:path w="941" h="2180" extrusionOk="0">
                  <a:moveTo>
                    <a:pt x="361" y="1"/>
                  </a:moveTo>
                  <a:cubicBezTo>
                    <a:pt x="361" y="63"/>
                    <a:pt x="376" y="95"/>
                    <a:pt x="392" y="110"/>
                  </a:cubicBezTo>
                  <a:cubicBezTo>
                    <a:pt x="392" y="126"/>
                    <a:pt x="392" y="126"/>
                    <a:pt x="408" y="126"/>
                  </a:cubicBezTo>
                  <a:cubicBezTo>
                    <a:pt x="439" y="126"/>
                    <a:pt x="486" y="110"/>
                    <a:pt x="549" y="79"/>
                  </a:cubicBezTo>
                  <a:cubicBezTo>
                    <a:pt x="486" y="63"/>
                    <a:pt x="424" y="32"/>
                    <a:pt x="361" y="1"/>
                  </a:cubicBezTo>
                  <a:close/>
                  <a:moveTo>
                    <a:pt x="737" y="173"/>
                  </a:moveTo>
                  <a:cubicBezTo>
                    <a:pt x="502" y="440"/>
                    <a:pt x="361" y="706"/>
                    <a:pt x="282" y="957"/>
                  </a:cubicBezTo>
                  <a:lnTo>
                    <a:pt x="282" y="1223"/>
                  </a:lnTo>
                  <a:cubicBezTo>
                    <a:pt x="220" y="1239"/>
                    <a:pt x="157" y="1270"/>
                    <a:pt x="126" y="1270"/>
                  </a:cubicBezTo>
                  <a:cubicBezTo>
                    <a:pt x="110" y="1270"/>
                    <a:pt x="110" y="1255"/>
                    <a:pt x="110" y="1255"/>
                  </a:cubicBezTo>
                  <a:cubicBezTo>
                    <a:pt x="79" y="1192"/>
                    <a:pt x="47" y="1145"/>
                    <a:pt x="16" y="1098"/>
                  </a:cubicBezTo>
                  <a:lnTo>
                    <a:pt x="0" y="2101"/>
                  </a:lnTo>
                  <a:cubicBezTo>
                    <a:pt x="63" y="1913"/>
                    <a:pt x="157" y="1725"/>
                    <a:pt x="282" y="1537"/>
                  </a:cubicBezTo>
                  <a:cubicBezTo>
                    <a:pt x="298" y="1725"/>
                    <a:pt x="298" y="1897"/>
                    <a:pt x="314" y="2085"/>
                  </a:cubicBezTo>
                  <a:lnTo>
                    <a:pt x="329" y="2101"/>
                  </a:lnTo>
                  <a:cubicBezTo>
                    <a:pt x="376" y="2132"/>
                    <a:pt x="439" y="2148"/>
                    <a:pt x="502" y="2179"/>
                  </a:cubicBezTo>
                  <a:cubicBezTo>
                    <a:pt x="549" y="1349"/>
                    <a:pt x="909" y="377"/>
                    <a:pt x="941" y="283"/>
                  </a:cubicBezTo>
                  <a:cubicBezTo>
                    <a:pt x="862" y="252"/>
                    <a:pt x="800" y="204"/>
                    <a:pt x="737" y="173"/>
                  </a:cubicBezTo>
                  <a:close/>
                </a:path>
              </a:pathLst>
            </a:custGeom>
            <a:solidFill>
              <a:srgbClr val="E7CD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5166912" y="2671417"/>
              <a:ext cx="15178" cy="16976"/>
            </a:xfrm>
            <a:custGeom>
              <a:avLst/>
              <a:gdLst/>
              <a:ahLst/>
              <a:cxnLst/>
              <a:rect l="l" t="t" r="r" b="b"/>
              <a:pathLst>
                <a:path w="785" h="878" extrusionOk="0">
                  <a:moveTo>
                    <a:pt x="1" y="0"/>
                  </a:moveTo>
                  <a:cubicBezTo>
                    <a:pt x="1" y="31"/>
                    <a:pt x="1" y="47"/>
                    <a:pt x="1" y="63"/>
                  </a:cubicBezTo>
                  <a:cubicBezTo>
                    <a:pt x="1" y="63"/>
                    <a:pt x="16" y="47"/>
                    <a:pt x="16" y="47"/>
                  </a:cubicBezTo>
                  <a:cubicBezTo>
                    <a:pt x="16" y="31"/>
                    <a:pt x="1" y="16"/>
                    <a:pt x="1" y="0"/>
                  </a:cubicBezTo>
                  <a:close/>
                  <a:moveTo>
                    <a:pt x="785" y="298"/>
                  </a:moveTo>
                  <a:cubicBezTo>
                    <a:pt x="612" y="345"/>
                    <a:pt x="440" y="408"/>
                    <a:pt x="330" y="408"/>
                  </a:cubicBezTo>
                  <a:lnTo>
                    <a:pt x="299" y="408"/>
                  </a:lnTo>
                  <a:cubicBezTo>
                    <a:pt x="220" y="455"/>
                    <a:pt x="126" y="486"/>
                    <a:pt x="32" y="502"/>
                  </a:cubicBezTo>
                  <a:cubicBezTo>
                    <a:pt x="32" y="533"/>
                    <a:pt x="48" y="564"/>
                    <a:pt x="48" y="596"/>
                  </a:cubicBezTo>
                  <a:cubicBezTo>
                    <a:pt x="111" y="627"/>
                    <a:pt x="173" y="658"/>
                    <a:pt x="236" y="674"/>
                  </a:cubicBezTo>
                  <a:cubicBezTo>
                    <a:pt x="330" y="643"/>
                    <a:pt x="455" y="596"/>
                    <a:pt x="596" y="580"/>
                  </a:cubicBezTo>
                  <a:lnTo>
                    <a:pt x="596" y="580"/>
                  </a:lnTo>
                  <a:cubicBezTo>
                    <a:pt x="534" y="643"/>
                    <a:pt x="471" y="705"/>
                    <a:pt x="424" y="768"/>
                  </a:cubicBezTo>
                  <a:cubicBezTo>
                    <a:pt x="487" y="799"/>
                    <a:pt x="549" y="847"/>
                    <a:pt x="628" y="878"/>
                  </a:cubicBezTo>
                  <a:lnTo>
                    <a:pt x="785" y="298"/>
                  </a:lnTo>
                  <a:close/>
                </a:path>
              </a:pathLst>
            </a:custGeom>
            <a:solidFill>
              <a:srgbClr val="E7CB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5166912" y="2672326"/>
              <a:ext cx="5781" cy="8797"/>
            </a:xfrm>
            <a:custGeom>
              <a:avLst/>
              <a:gdLst/>
              <a:ahLst/>
              <a:cxnLst/>
              <a:rect l="l" t="t" r="r" b="b"/>
              <a:pathLst>
                <a:path w="299" h="455" extrusionOk="0">
                  <a:moveTo>
                    <a:pt x="16" y="0"/>
                  </a:moveTo>
                  <a:cubicBezTo>
                    <a:pt x="16" y="0"/>
                    <a:pt x="1" y="16"/>
                    <a:pt x="1" y="16"/>
                  </a:cubicBezTo>
                  <a:cubicBezTo>
                    <a:pt x="1" y="157"/>
                    <a:pt x="16" y="329"/>
                    <a:pt x="32" y="455"/>
                  </a:cubicBezTo>
                  <a:cubicBezTo>
                    <a:pt x="126" y="439"/>
                    <a:pt x="220" y="408"/>
                    <a:pt x="299" y="361"/>
                  </a:cubicBezTo>
                  <a:cubicBezTo>
                    <a:pt x="267" y="345"/>
                    <a:pt x="236" y="345"/>
                    <a:pt x="205" y="329"/>
                  </a:cubicBezTo>
                  <a:cubicBezTo>
                    <a:pt x="142" y="220"/>
                    <a:pt x="79" y="110"/>
                    <a:pt x="16" y="0"/>
                  </a:cubicBezTo>
                  <a:close/>
                </a:path>
              </a:pathLst>
            </a:custGeom>
            <a:solidFill>
              <a:srgbClr val="E5BF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5166003" y="2638685"/>
              <a:ext cx="8198" cy="22139"/>
            </a:xfrm>
            <a:custGeom>
              <a:avLst/>
              <a:gdLst/>
              <a:ahLst/>
              <a:cxnLst/>
              <a:rect l="l" t="t" r="r" b="b"/>
              <a:pathLst>
                <a:path w="424" h="1145" extrusionOk="0">
                  <a:moveTo>
                    <a:pt x="1" y="0"/>
                  </a:moveTo>
                  <a:lnTo>
                    <a:pt x="32" y="1145"/>
                  </a:lnTo>
                  <a:cubicBezTo>
                    <a:pt x="142" y="972"/>
                    <a:pt x="314" y="784"/>
                    <a:pt x="424" y="596"/>
                  </a:cubicBezTo>
                  <a:cubicBezTo>
                    <a:pt x="314" y="408"/>
                    <a:pt x="220" y="220"/>
                    <a:pt x="110" y="47"/>
                  </a:cubicBezTo>
                  <a:cubicBezTo>
                    <a:pt x="79" y="32"/>
                    <a:pt x="63" y="16"/>
                    <a:pt x="48" y="16"/>
                  </a:cubicBezTo>
                  <a:cubicBezTo>
                    <a:pt x="32" y="16"/>
                    <a:pt x="16" y="0"/>
                    <a:pt x="1" y="0"/>
                  </a:cubicBezTo>
                  <a:close/>
                </a:path>
              </a:pathLst>
            </a:custGeom>
            <a:solidFill>
              <a:srgbClr val="E7CB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61" name="Google Shape;361;p9"/>
            <p:cNvSpPr/>
            <p:nvPr/>
          </p:nvSpPr>
          <p:spPr>
            <a:xfrm>
              <a:off x="5151465" y="2348971"/>
              <a:ext cx="69413" cy="84571"/>
            </a:xfrm>
            <a:custGeom>
              <a:avLst/>
              <a:gdLst/>
              <a:ahLst/>
              <a:cxnLst/>
              <a:rect l="l" t="t" r="r" b="b"/>
              <a:pathLst>
                <a:path w="3590" h="4374" extrusionOk="0">
                  <a:moveTo>
                    <a:pt x="1160" y="1"/>
                  </a:moveTo>
                  <a:cubicBezTo>
                    <a:pt x="957" y="1"/>
                    <a:pt x="737" y="32"/>
                    <a:pt x="533" y="95"/>
                  </a:cubicBezTo>
                  <a:cubicBezTo>
                    <a:pt x="298" y="204"/>
                    <a:pt x="141" y="361"/>
                    <a:pt x="0" y="534"/>
                  </a:cubicBezTo>
                  <a:cubicBezTo>
                    <a:pt x="63" y="581"/>
                    <a:pt x="110" y="628"/>
                    <a:pt x="157" y="690"/>
                  </a:cubicBezTo>
                  <a:cubicBezTo>
                    <a:pt x="592" y="1125"/>
                    <a:pt x="1012" y="1576"/>
                    <a:pt x="1416" y="2042"/>
                  </a:cubicBezTo>
                  <a:lnTo>
                    <a:pt x="1416" y="2042"/>
                  </a:lnTo>
                  <a:cubicBezTo>
                    <a:pt x="1339" y="1956"/>
                    <a:pt x="1234" y="1912"/>
                    <a:pt x="1129" y="1897"/>
                  </a:cubicBezTo>
                  <a:lnTo>
                    <a:pt x="1082" y="1897"/>
                  </a:lnTo>
                  <a:cubicBezTo>
                    <a:pt x="1035" y="1897"/>
                    <a:pt x="1004" y="1897"/>
                    <a:pt x="957" y="1913"/>
                  </a:cubicBezTo>
                  <a:cubicBezTo>
                    <a:pt x="910" y="1929"/>
                    <a:pt x="862" y="1944"/>
                    <a:pt x="800" y="2023"/>
                  </a:cubicBezTo>
                  <a:cubicBezTo>
                    <a:pt x="753" y="2101"/>
                    <a:pt x="706" y="2211"/>
                    <a:pt x="674" y="2352"/>
                  </a:cubicBezTo>
                  <a:cubicBezTo>
                    <a:pt x="1082" y="2383"/>
                    <a:pt x="1286" y="2697"/>
                    <a:pt x="1505" y="3026"/>
                  </a:cubicBezTo>
                  <a:cubicBezTo>
                    <a:pt x="1568" y="2023"/>
                    <a:pt x="1631" y="1035"/>
                    <a:pt x="1646" y="48"/>
                  </a:cubicBezTo>
                  <a:cubicBezTo>
                    <a:pt x="1489" y="16"/>
                    <a:pt x="1317" y="1"/>
                    <a:pt x="1160" y="1"/>
                  </a:cubicBezTo>
                  <a:close/>
                  <a:moveTo>
                    <a:pt x="2148" y="157"/>
                  </a:moveTo>
                  <a:cubicBezTo>
                    <a:pt x="2195" y="1176"/>
                    <a:pt x="2242" y="2195"/>
                    <a:pt x="2305" y="3214"/>
                  </a:cubicBezTo>
                  <a:cubicBezTo>
                    <a:pt x="3073" y="3480"/>
                    <a:pt x="2963" y="4013"/>
                    <a:pt x="3339" y="4374"/>
                  </a:cubicBezTo>
                  <a:cubicBezTo>
                    <a:pt x="3402" y="4358"/>
                    <a:pt x="3464" y="4327"/>
                    <a:pt x="3527" y="4311"/>
                  </a:cubicBezTo>
                  <a:cubicBezTo>
                    <a:pt x="3543" y="4013"/>
                    <a:pt x="3558" y="3715"/>
                    <a:pt x="3590" y="3433"/>
                  </a:cubicBezTo>
                  <a:cubicBezTo>
                    <a:pt x="3543" y="3277"/>
                    <a:pt x="3496" y="3104"/>
                    <a:pt x="3449" y="2947"/>
                  </a:cubicBezTo>
                  <a:lnTo>
                    <a:pt x="3402" y="2744"/>
                  </a:lnTo>
                  <a:cubicBezTo>
                    <a:pt x="3543" y="2493"/>
                    <a:pt x="3323" y="2195"/>
                    <a:pt x="3198" y="1835"/>
                  </a:cubicBezTo>
                  <a:cubicBezTo>
                    <a:pt x="3417" y="1458"/>
                    <a:pt x="3433" y="1035"/>
                    <a:pt x="3527" y="628"/>
                  </a:cubicBezTo>
                  <a:cubicBezTo>
                    <a:pt x="3182" y="502"/>
                    <a:pt x="2853" y="392"/>
                    <a:pt x="2508" y="267"/>
                  </a:cubicBezTo>
                  <a:cubicBezTo>
                    <a:pt x="2399" y="236"/>
                    <a:pt x="2273" y="204"/>
                    <a:pt x="2148" y="157"/>
                  </a:cubicBezTo>
                  <a:close/>
                </a:path>
              </a:pathLst>
            </a:custGeom>
            <a:solidFill>
              <a:srgbClr val="DEBE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62" name="Google Shape;362;p9"/>
            <p:cNvSpPr/>
            <p:nvPr/>
          </p:nvSpPr>
          <p:spPr>
            <a:xfrm>
              <a:off x="5180562" y="2349880"/>
              <a:ext cx="15468" cy="65178"/>
            </a:xfrm>
            <a:custGeom>
              <a:avLst/>
              <a:gdLst/>
              <a:ahLst/>
              <a:cxnLst/>
              <a:rect l="l" t="t" r="r" b="b"/>
              <a:pathLst>
                <a:path w="800" h="3371" extrusionOk="0">
                  <a:moveTo>
                    <a:pt x="141" y="1"/>
                  </a:moveTo>
                  <a:cubicBezTo>
                    <a:pt x="126" y="988"/>
                    <a:pt x="63" y="1976"/>
                    <a:pt x="0" y="2979"/>
                  </a:cubicBezTo>
                  <a:cubicBezTo>
                    <a:pt x="94" y="3088"/>
                    <a:pt x="173" y="3214"/>
                    <a:pt x="267" y="3308"/>
                  </a:cubicBezTo>
                  <a:cubicBezTo>
                    <a:pt x="282" y="3324"/>
                    <a:pt x="282" y="3339"/>
                    <a:pt x="298" y="3339"/>
                  </a:cubicBezTo>
                  <a:cubicBezTo>
                    <a:pt x="314" y="3355"/>
                    <a:pt x="314" y="3355"/>
                    <a:pt x="329" y="3371"/>
                  </a:cubicBezTo>
                  <a:cubicBezTo>
                    <a:pt x="455" y="3292"/>
                    <a:pt x="580" y="3151"/>
                    <a:pt x="721" y="3151"/>
                  </a:cubicBezTo>
                  <a:cubicBezTo>
                    <a:pt x="737" y="3151"/>
                    <a:pt x="768" y="3167"/>
                    <a:pt x="800" y="3167"/>
                  </a:cubicBezTo>
                  <a:cubicBezTo>
                    <a:pt x="737" y="2148"/>
                    <a:pt x="690" y="1129"/>
                    <a:pt x="643" y="110"/>
                  </a:cubicBezTo>
                  <a:cubicBezTo>
                    <a:pt x="470" y="63"/>
                    <a:pt x="314" y="32"/>
                    <a:pt x="141" y="1"/>
                  </a:cubicBezTo>
                  <a:close/>
                </a:path>
              </a:pathLst>
            </a:custGeom>
            <a:solidFill>
              <a:srgbClr val="DC88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5136017" y="2359276"/>
              <a:ext cx="43040" cy="39115"/>
            </a:xfrm>
            <a:custGeom>
              <a:avLst/>
              <a:gdLst/>
              <a:ahLst/>
              <a:cxnLst/>
              <a:rect l="l" t="t" r="r" b="b"/>
              <a:pathLst>
                <a:path w="2226" h="2023" extrusionOk="0">
                  <a:moveTo>
                    <a:pt x="2215" y="1509"/>
                  </a:moveTo>
                  <a:cubicBezTo>
                    <a:pt x="2219" y="1513"/>
                    <a:pt x="2222" y="1517"/>
                    <a:pt x="2226" y="1521"/>
                  </a:cubicBezTo>
                  <a:cubicBezTo>
                    <a:pt x="2222" y="1517"/>
                    <a:pt x="2219" y="1513"/>
                    <a:pt x="2215" y="1509"/>
                  </a:cubicBezTo>
                  <a:close/>
                  <a:moveTo>
                    <a:pt x="799" y="1"/>
                  </a:moveTo>
                  <a:cubicBezTo>
                    <a:pt x="799" y="1"/>
                    <a:pt x="799" y="16"/>
                    <a:pt x="784" y="16"/>
                  </a:cubicBezTo>
                  <a:cubicBezTo>
                    <a:pt x="1035" y="581"/>
                    <a:pt x="1207" y="1192"/>
                    <a:pt x="1332" y="1819"/>
                  </a:cubicBezTo>
                  <a:cubicBezTo>
                    <a:pt x="1348" y="1803"/>
                    <a:pt x="1364" y="1803"/>
                    <a:pt x="1395" y="1803"/>
                  </a:cubicBezTo>
                  <a:cubicBezTo>
                    <a:pt x="1426" y="1803"/>
                    <a:pt x="1442" y="1803"/>
                    <a:pt x="1473" y="1819"/>
                  </a:cubicBezTo>
                  <a:cubicBezTo>
                    <a:pt x="1505" y="1678"/>
                    <a:pt x="1552" y="1568"/>
                    <a:pt x="1599" y="1490"/>
                  </a:cubicBezTo>
                  <a:cubicBezTo>
                    <a:pt x="1661" y="1411"/>
                    <a:pt x="1709" y="1396"/>
                    <a:pt x="1756" y="1380"/>
                  </a:cubicBezTo>
                  <a:cubicBezTo>
                    <a:pt x="1803" y="1364"/>
                    <a:pt x="1834" y="1364"/>
                    <a:pt x="1881" y="1364"/>
                  </a:cubicBezTo>
                  <a:lnTo>
                    <a:pt x="1928" y="1364"/>
                  </a:lnTo>
                  <a:cubicBezTo>
                    <a:pt x="2033" y="1379"/>
                    <a:pt x="2138" y="1423"/>
                    <a:pt x="2215" y="1509"/>
                  </a:cubicBezTo>
                  <a:lnTo>
                    <a:pt x="2215" y="1509"/>
                  </a:lnTo>
                  <a:cubicBezTo>
                    <a:pt x="1811" y="1043"/>
                    <a:pt x="1391" y="592"/>
                    <a:pt x="956" y="157"/>
                  </a:cubicBezTo>
                  <a:cubicBezTo>
                    <a:pt x="909" y="95"/>
                    <a:pt x="862" y="48"/>
                    <a:pt x="799" y="1"/>
                  </a:cubicBezTo>
                  <a:close/>
                  <a:moveTo>
                    <a:pt x="533" y="439"/>
                  </a:moveTo>
                  <a:cubicBezTo>
                    <a:pt x="392" y="675"/>
                    <a:pt x="266" y="910"/>
                    <a:pt x="47" y="1082"/>
                  </a:cubicBezTo>
                  <a:cubicBezTo>
                    <a:pt x="47" y="1411"/>
                    <a:pt x="204" y="1693"/>
                    <a:pt x="0" y="1866"/>
                  </a:cubicBezTo>
                  <a:lnTo>
                    <a:pt x="16" y="2023"/>
                  </a:lnTo>
                  <a:cubicBezTo>
                    <a:pt x="345" y="1976"/>
                    <a:pt x="658" y="1913"/>
                    <a:pt x="940" y="1850"/>
                  </a:cubicBezTo>
                  <a:cubicBezTo>
                    <a:pt x="831" y="1364"/>
                    <a:pt x="705" y="894"/>
                    <a:pt x="533" y="439"/>
                  </a:cubicBezTo>
                  <a:close/>
                </a:path>
              </a:pathLst>
            </a:custGeom>
            <a:solidFill>
              <a:srgbClr val="D9B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64" name="Google Shape;364;p9"/>
            <p:cNvSpPr/>
            <p:nvPr/>
          </p:nvSpPr>
          <p:spPr>
            <a:xfrm>
              <a:off x="5146303" y="2359585"/>
              <a:ext cx="15487" cy="35480"/>
            </a:xfrm>
            <a:custGeom>
              <a:avLst/>
              <a:gdLst/>
              <a:ahLst/>
              <a:cxnLst/>
              <a:rect l="l" t="t" r="r" b="b"/>
              <a:pathLst>
                <a:path w="801" h="1835" extrusionOk="0">
                  <a:moveTo>
                    <a:pt x="252" y="0"/>
                  </a:moveTo>
                  <a:cubicBezTo>
                    <a:pt x="189" y="110"/>
                    <a:pt x="126" y="204"/>
                    <a:pt x="64" y="298"/>
                  </a:cubicBezTo>
                  <a:cubicBezTo>
                    <a:pt x="48" y="345"/>
                    <a:pt x="17" y="376"/>
                    <a:pt x="1" y="423"/>
                  </a:cubicBezTo>
                  <a:cubicBezTo>
                    <a:pt x="173" y="878"/>
                    <a:pt x="299" y="1348"/>
                    <a:pt x="408" y="1834"/>
                  </a:cubicBezTo>
                  <a:cubicBezTo>
                    <a:pt x="534" y="1818"/>
                    <a:pt x="675" y="1803"/>
                    <a:pt x="800" y="1803"/>
                  </a:cubicBezTo>
                  <a:cubicBezTo>
                    <a:pt x="675" y="1176"/>
                    <a:pt x="503" y="565"/>
                    <a:pt x="252" y="0"/>
                  </a:cubicBezTo>
                  <a:close/>
                </a:path>
              </a:pathLst>
            </a:custGeom>
            <a:solidFill>
              <a:srgbClr val="D8A7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5179034" y="2388663"/>
              <a:ext cx="329" cy="329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6" y="17"/>
                  </a:moveTo>
                  <a:cubicBezTo>
                    <a:pt x="16" y="1"/>
                    <a:pt x="16" y="1"/>
                    <a:pt x="1" y="1"/>
                  </a:cubicBezTo>
                  <a:cubicBezTo>
                    <a:pt x="16" y="1"/>
                    <a:pt x="16" y="1"/>
                    <a:pt x="16" y="17"/>
                  </a:cubicBezTo>
                  <a:close/>
                </a:path>
              </a:pathLst>
            </a:custGeom>
            <a:solidFill>
              <a:srgbClr val="D9B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5126002" y="2418978"/>
              <a:ext cx="11234" cy="26392"/>
            </a:xfrm>
            <a:custGeom>
              <a:avLst/>
              <a:gdLst/>
              <a:ahLst/>
              <a:cxnLst/>
              <a:rect l="l" t="t" r="r" b="b"/>
              <a:pathLst>
                <a:path w="581" h="1365" extrusionOk="0">
                  <a:moveTo>
                    <a:pt x="361" y="0"/>
                  </a:moveTo>
                  <a:cubicBezTo>
                    <a:pt x="252" y="16"/>
                    <a:pt x="126" y="32"/>
                    <a:pt x="1" y="47"/>
                  </a:cubicBezTo>
                  <a:cubicBezTo>
                    <a:pt x="48" y="439"/>
                    <a:pt x="110" y="831"/>
                    <a:pt x="173" y="1223"/>
                  </a:cubicBezTo>
                  <a:cubicBezTo>
                    <a:pt x="314" y="1254"/>
                    <a:pt x="440" y="1317"/>
                    <a:pt x="581" y="1364"/>
                  </a:cubicBezTo>
                  <a:cubicBezTo>
                    <a:pt x="471" y="910"/>
                    <a:pt x="393" y="471"/>
                    <a:pt x="361" y="0"/>
                  </a:cubicBezTo>
                  <a:close/>
                </a:path>
              </a:pathLst>
            </a:custGeom>
            <a:solidFill>
              <a:srgbClr val="DDB9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67" name="Google Shape;367;p9"/>
            <p:cNvSpPr/>
            <p:nvPr/>
          </p:nvSpPr>
          <p:spPr>
            <a:xfrm>
              <a:off x="5162987" y="2394425"/>
              <a:ext cx="57290" cy="83972"/>
            </a:xfrm>
            <a:custGeom>
              <a:avLst/>
              <a:gdLst/>
              <a:ahLst/>
              <a:cxnLst/>
              <a:rect l="l" t="t" r="r" b="b"/>
              <a:pathLst>
                <a:path w="2963" h="4343" extrusionOk="0">
                  <a:moveTo>
                    <a:pt x="78" y="1"/>
                  </a:moveTo>
                  <a:cubicBezTo>
                    <a:pt x="47" y="95"/>
                    <a:pt x="16" y="205"/>
                    <a:pt x="0" y="330"/>
                  </a:cubicBezTo>
                  <a:cubicBezTo>
                    <a:pt x="110" y="1082"/>
                    <a:pt x="172" y="1866"/>
                    <a:pt x="188" y="2634"/>
                  </a:cubicBezTo>
                  <a:cubicBezTo>
                    <a:pt x="392" y="2869"/>
                    <a:pt x="564" y="3120"/>
                    <a:pt x="752" y="3355"/>
                  </a:cubicBezTo>
                  <a:cubicBezTo>
                    <a:pt x="799" y="2462"/>
                    <a:pt x="862" y="1568"/>
                    <a:pt x="909" y="675"/>
                  </a:cubicBezTo>
                  <a:cubicBezTo>
                    <a:pt x="690" y="346"/>
                    <a:pt x="486" y="32"/>
                    <a:pt x="78" y="1"/>
                  </a:cubicBezTo>
                  <a:close/>
                  <a:moveTo>
                    <a:pt x="1709" y="863"/>
                  </a:moveTo>
                  <a:lnTo>
                    <a:pt x="1709" y="863"/>
                  </a:lnTo>
                  <a:cubicBezTo>
                    <a:pt x="1771" y="1991"/>
                    <a:pt x="1850" y="3120"/>
                    <a:pt x="1944" y="4249"/>
                  </a:cubicBezTo>
                  <a:cubicBezTo>
                    <a:pt x="2194" y="4076"/>
                    <a:pt x="2602" y="3935"/>
                    <a:pt x="2602" y="3716"/>
                  </a:cubicBezTo>
                  <a:cubicBezTo>
                    <a:pt x="2602" y="3716"/>
                    <a:pt x="2602" y="3700"/>
                    <a:pt x="2602" y="3700"/>
                  </a:cubicBezTo>
                  <a:lnTo>
                    <a:pt x="2962" y="3982"/>
                  </a:lnTo>
                  <a:cubicBezTo>
                    <a:pt x="2947" y="3653"/>
                    <a:pt x="2931" y="3324"/>
                    <a:pt x="2931" y="2995"/>
                  </a:cubicBezTo>
                  <a:lnTo>
                    <a:pt x="2633" y="2054"/>
                  </a:lnTo>
                  <a:cubicBezTo>
                    <a:pt x="2665" y="2054"/>
                    <a:pt x="2712" y="2038"/>
                    <a:pt x="2743" y="2023"/>
                  </a:cubicBezTo>
                  <a:cubicBezTo>
                    <a:pt x="2367" y="1662"/>
                    <a:pt x="2477" y="1129"/>
                    <a:pt x="1709" y="863"/>
                  </a:cubicBezTo>
                  <a:close/>
                  <a:moveTo>
                    <a:pt x="1332" y="1474"/>
                  </a:moveTo>
                  <a:cubicBezTo>
                    <a:pt x="1285" y="2305"/>
                    <a:pt x="1238" y="3136"/>
                    <a:pt x="1207" y="3966"/>
                  </a:cubicBezTo>
                  <a:cubicBezTo>
                    <a:pt x="1317" y="4092"/>
                    <a:pt x="1426" y="4233"/>
                    <a:pt x="1552" y="4343"/>
                  </a:cubicBezTo>
                  <a:cubicBezTo>
                    <a:pt x="1458" y="3386"/>
                    <a:pt x="1395" y="2430"/>
                    <a:pt x="1332" y="1474"/>
                  </a:cubicBezTo>
                  <a:close/>
                </a:path>
              </a:pathLst>
            </a:custGeom>
            <a:solidFill>
              <a:srgbClr val="E2C3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68" name="Google Shape;368;p9"/>
            <p:cNvSpPr/>
            <p:nvPr/>
          </p:nvSpPr>
          <p:spPr>
            <a:xfrm>
              <a:off x="5158425" y="2400785"/>
              <a:ext cx="42150" cy="81246"/>
            </a:xfrm>
            <a:custGeom>
              <a:avLst/>
              <a:gdLst/>
              <a:ahLst/>
              <a:cxnLst/>
              <a:rect l="l" t="t" r="r" b="b"/>
              <a:pathLst>
                <a:path w="2180" h="4202" extrusionOk="0">
                  <a:moveTo>
                    <a:pt x="236" y="1"/>
                  </a:moveTo>
                  <a:cubicBezTo>
                    <a:pt x="220" y="32"/>
                    <a:pt x="220" y="64"/>
                    <a:pt x="205" y="95"/>
                  </a:cubicBezTo>
                  <a:cubicBezTo>
                    <a:pt x="189" y="267"/>
                    <a:pt x="158" y="424"/>
                    <a:pt x="142" y="612"/>
                  </a:cubicBezTo>
                  <a:lnTo>
                    <a:pt x="111" y="879"/>
                  </a:lnTo>
                  <a:lnTo>
                    <a:pt x="95" y="1020"/>
                  </a:lnTo>
                  <a:lnTo>
                    <a:pt x="95" y="1098"/>
                  </a:lnTo>
                  <a:lnTo>
                    <a:pt x="79" y="1208"/>
                  </a:lnTo>
                  <a:lnTo>
                    <a:pt x="1" y="1851"/>
                  </a:lnTo>
                  <a:cubicBezTo>
                    <a:pt x="1" y="1866"/>
                    <a:pt x="1" y="1866"/>
                    <a:pt x="1" y="1882"/>
                  </a:cubicBezTo>
                  <a:cubicBezTo>
                    <a:pt x="158" y="2007"/>
                    <a:pt x="299" y="2148"/>
                    <a:pt x="424" y="2305"/>
                  </a:cubicBezTo>
                  <a:cubicBezTo>
                    <a:pt x="408" y="1537"/>
                    <a:pt x="346" y="753"/>
                    <a:pt x="236" y="1"/>
                  </a:cubicBezTo>
                  <a:close/>
                  <a:moveTo>
                    <a:pt x="1145" y="346"/>
                  </a:moveTo>
                  <a:cubicBezTo>
                    <a:pt x="1098" y="1239"/>
                    <a:pt x="1035" y="2133"/>
                    <a:pt x="988" y="3026"/>
                  </a:cubicBezTo>
                  <a:cubicBezTo>
                    <a:pt x="1129" y="3230"/>
                    <a:pt x="1286" y="3434"/>
                    <a:pt x="1443" y="3637"/>
                  </a:cubicBezTo>
                  <a:cubicBezTo>
                    <a:pt x="1474" y="2807"/>
                    <a:pt x="1521" y="1976"/>
                    <a:pt x="1568" y="1145"/>
                  </a:cubicBezTo>
                  <a:cubicBezTo>
                    <a:pt x="1631" y="2101"/>
                    <a:pt x="1694" y="3057"/>
                    <a:pt x="1788" y="4014"/>
                  </a:cubicBezTo>
                  <a:cubicBezTo>
                    <a:pt x="1850" y="4076"/>
                    <a:pt x="1913" y="4139"/>
                    <a:pt x="1976" y="4202"/>
                  </a:cubicBezTo>
                  <a:cubicBezTo>
                    <a:pt x="1976" y="4186"/>
                    <a:pt x="1976" y="4186"/>
                    <a:pt x="1976" y="4186"/>
                  </a:cubicBezTo>
                  <a:cubicBezTo>
                    <a:pt x="1976" y="4076"/>
                    <a:pt x="2054" y="3998"/>
                    <a:pt x="2180" y="3920"/>
                  </a:cubicBezTo>
                  <a:cubicBezTo>
                    <a:pt x="2086" y="2791"/>
                    <a:pt x="2007" y="1662"/>
                    <a:pt x="1945" y="534"/>
                  </a:cubicBezTo>
                  <a:cubicBezTo>
                    <a:pt x="1913" y="534"/>
                    <a:pt x="1882" y="518"/>
                    <a:pt x="1866" y="518"/>
                  </a:cubicBezTo>
                  <a:cubicBezTo>
                    <a:pt x="1725" y="518"/>
                    <a:pt x="1600" y="659"/>
                    <a:pt x="1474" y="738"/>
                  </a:cubicBezTo>
                  <a:cubicBezTo>
                    <a:pt x="1459" y="722"/>
                    <a:pt x="1459" y="722"/>
                    <a:pt x="1443" y="706"/>
                  </a:cubicBezTo>
                  <a:cubicBezTo>
                    <a:pt x="1427" y="706"/>
                    <a:pt x="1427" y="691"/>
                    <a:pt x="1412" y="675"/>
                  </a:cubicBezTo>
                  <a:cubicBezTo>
                    <a:pt x="1318" y="581"/>
                    <a:pt x="1239" y="455"/>
                    <a:pt x="1145" y="346"/>
                  </a:cubicBezTo>
                  <a:close/>
                </a:path>
              </a:pathLst>
            </a:custGeom>
            <a:solidFill>
              <a:srgbClr val="E1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5136307" y="2394135"/>
              <a:ext cx="28210" cy="27900"/>
            </a:xfrm>
            <a:custGeom>
              <a:avLst/>
              <a:gdLst/>
              <a:ahLst/>
              <a:cxnLst/>
              <a:rect l="l" t="t" r="r" b="b"/>
              <a:pathLst>
                <a:path w="1459" h="1443" extrusionOk="0">
                  <a:moveTo>
                    <a:pt x="1380" y="0"/>
                  </a:moveTo>
                  <a:cubicBezTo>
                    <a:pt x="1349" y="0"/>
                    <a:pt x="1333" y="0"/>
                    <a:pt x="1317" y="16"/>
                  </a:cubicBezTo>
                  <a:cubicBezTo>
                    <a:pt x="1333" y="125"/>
                    <a:pt x="1349" y="235"/>
                    <a:pt x="1380" y="345"/>
                  </a:cubicBezTo>
                  <a:cubicBezTo>
                    <a:pt x="1396" y="220"/>
                    <a:pt x="1427" y="110"/>
                    <a:pt x="1458" y="16"/>
                  </a:cubicBezTo>
                  <a:cubicBezTo>
                    <a:pt x="1427" y="0"/>
                    <a:pt x="1411" y="0"/>
                    <a:pt x="1380" y="0"/>
                  </a:cubicBezTo>
                  <a:close/>
                  <a:moveTo>
                    <a:pt x="925" y="47"/>
                  </a:moveTo>
                  <a:cubicBezTo>
                    <a:pt x="643" y="110"/>
                    <a:pt x="330" y="173"/>
                    <a:pt x="1" y="220"/>
                  </a:cubicBezTo>
                  <a:cubicBezTo>
                    <a:pt x="1" y="235"/>
                    <a:pt x="1" y="251"/>
                    <a:pt x="1" y="267"/>
                  </a:cubicBezTo>
                  <a:cubicBezTo>
                    <a:pt x="863" y="549"/>
                    <a:pt x="675" y="1003"/>
                    <a:pt x="1098" y="1442"/>
                  </a:cubicBezTo>
                  <a:cubicBezTo>
                    <a:pt x="1067" y="972"/>
                    <a:pt x="1004" y="502"/>
                    <a:pt x="925" y="47"/>
                  </a:cubicBezTo>
                  <a:close/>
                </a:path>
              </a:pathLst>
            </a:custGeom>
            <a:solidFill>
              <a:srgbClr val="DCB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70" name="Google Shape;370;p9"/>
            <p:cNvSpPr/>
            <p:nvPr/>
          </p:nvSpPr>
          <p:spPr>
            <a:xfrm>
              <a:off x="5154191" y="2394425"/>
              <a:ext cx="8817" cy="29718"/>
            </a:xfrm>
            <a:custGeom>
              <a:avLst/>
              <a:gdLst/>
              <a:ahLst/>
              <a:cxnLst/>
              <a:rect l="l" t="t" r="r" b="b"/>
              <a:pathLst>
                <a:path w="456" h="1537" extrusionOk="0">
                  <a:moveTo>
                    <a:pt x="392" y="1"/>
                  </a:moveTo>
                  <a:cubicBezTo>
                    <a:pt x="267" y="1"/>
                    <a:pt x="126" y="16"/>
                    <a:pt x="0" y="32"/>
                  </a:cubicBezTo>
                  <a:cubicBezTo>
                    <a:pt x="79" y="487"/>
                    <a:pt x="142" y="957"/>
                    <a:pt x="173" y="1427"/>
                  </a:cubicBezTo>
                  <a:cubicBezTo>
                    <a:pt x="220" y="1458"/>
                    <a:pt x="251" y="1506"/>
                    <a:pt x="298" y="1537"/>
                  </a:cubicBezTo>
                  <a:lnTo>
                    <a:pt x="314" y="1427"/>
                  </a:lnTo>
                  <a:lnTo>
                    <a:pt x="314" y="1349"/>
                  </a:lnTo>
                  <a:lnTo>
                    <a:pt x="330" y="1208"/>
                  </a:lnTo>
                  <a:lnTo>
                    <a:pt x="361" y="941"/>
                  </a:lnTo>
                  <a:cubicBezTo>
                    <a:pt x="377" y="753"/>
                    <a:pt x="408" y="596"/>
                    <a:pt x="424" y="424"/>
                  </a:cubicBezTo>
                  <a:cubicBezTo>
                    <a:pt x="439" y="393"/>
                    <a:pt x="439" y="361"/>
                    <a:pt x="455" y="330"/>
                  </a:cubicBezTo>
                  <a:cubicBezTo>
                    <a:pt x="424" y="220"/>
                    <a:pt x="408" y="110"/>
                    <a:pt x="392" y="1"/>
                  </a:cubicBezTo>
                  <a:close/>
                </a:path>
              </a:pathLst>
            </a:custGeom>
            <a:solidFill>
              <a:srgbClr val="DCA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71" name="Google Shape;371;p9"/>
            <p:cNvSpPr/>
            <p:nvPr/>
          </p:nvSpPr>
          <p:spPr>
            <a:xfrm>
              <a:off x="5136307" y="2399277"/>
              <a:ext cx="22139" cy="37607"/>
            </a:xfrm>
            <a:custGeom>
              <a:avLst/>
              <a:gdLst/>
              <a:ahLst/>
              <a:cxnLst/>
              <a:rect l="l" t="t" r="r" b="b"/>
              <a:pathLst>
                <a:path w="1145" h="1945" extrusionOk="0">
                  <a:moveTo>
                    <a:pt x="1" y="1"/>
                  </a:moveTo>
                  <a:lnTo>
                    <a:pt x="1" y="1"/>
                  </a:lnTo>
                  <a:cubicBezTo>
                    <a:pt x="16" y="455"/>
                    <a:pt x="79" y="910"/>
                    <a:pt x="173" y="1349"/>
                  </a:cubicBezTo>
                  <a:cubicBezTo>
                    <a:pt x="565" y="1521"/>
                    <a:pt x="878" y="1725"/>
                    <a:pt x="1145" y="1944"/>
                  </a:cubicBezTo>
                  <a:lnTo>
                    <a:pt x="1145" y="1929"/>
                  </a:lnTo>
                  <a:cubicBezTo>
                    <a:pt x="1129" y="1678"/>
                    <a:pt x="1129" y="1427"/>
                    <a:pt x="1098" y="1176"/>
                  </a:cubicBezTo>
                  <a:cubicBezTo>
                    <a:pt x="675" y="737"/>
                    <a:pt x="863" y="283"/>
                    <a:pt x="1" y="1"/>
                  </a:cubicBezTo>
                  <a:close/>
                </a:path>
              </a:pathLst>
            </a:custGeom>
            <a:solidFill>
              <a:srgbClr val="DDB9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72" name="Google Shape;372;p9"/>
            <p:cNvSpPr/>
            <p:nvPr/>
          </p:nvSpPr>
          <p:spPr>
            <a:xfrm>
              <a:off x="5157516" y="2422014"/>
              <a:ext cx="2456" cy="14559"/>
            </a:xfrm>
            <a:custGeom>
              <a:avLst/>
              <a:gdLst/>
              <a:ahLst/>
              <a:cxnLst/>
              <a:rect l="l" t="t" r="r" b="b"/>
              <a:pathLst>
                <a:path w="127" h="753" extrusionOk="0">
                  <a:moveTo>
                    <a:pt x="1" y="0"/>
                  </a:moveTo>
                  <a:cubicBezTo>
                    <a:pt x="32" y="251"/>
                    <a:pt x="32" y="502"/>
                    <a:pt x="48" y="753"/>
                  </a:cubicBezTo>
                  <a:lnTo>
                    <a:pt x="126" y="110"/>
                  </a:lnTo>
                  <a:cubicBezTo>
                    <a:pt x="79" y="79"/>
                    <a:pt x="48" y="31"/>
                    <a:pt x="1" y="0"/>
                  </a:cubicBezTo>
                  <a:close/>
                </a:path>
              </a:pathLst>
            </a:custGeom>
            <a:solidFill>
              <a:srgbClr val="DEA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73" name="Google Shape;373;p9"/>
            <p:cNvSpPr/>
            <p:nvPr/>
          </p:nvSpPr>
          <p:spPr>
            <a:xfrm>
              <a:off x="5152973" y="2436862"/>
              <a:ext cx="70940" cy="107599"/>
            </a:xfrm>
            <a:custGeom>
              <a:avLst/>
              <a:gdLst/>
              <a:ahLst/>
              <a:cxnLst/>
              <a:rect l="l" t="t" r="r" b="b"/>
              <a:pathLst>
                <a:path w="3669" h="5565" extrusionOk="0">
                  <a:moveTo>
                    <a:pt x="1725" y="1771"/>
                  </a:moveTo>
                  <a:cubicBezTo>
                    <a:pt x="1709" y="2179"/>
                    <a:pt x="1678" y="2571"/>
                    <a:pt x="1662" y="2978"/>
                  </a:cubicBezTo>
                  <a:cubicBezTo>
                    <a:pt x="1662" y="3119"/>
                    <a:pt x="1662" y="3260"/>
                    <a:pt x="1647" y="3402"/>
                  </a:cubicBezTo>
                  <a:cubicBezTo>
                    <a:pt x="1835" y="3323"/>
                    <a:pt x="2007" y="3229"/>
                    <a:pt x="2164" y="3135"/>
                  </a:cubicBezTo>
                  <a:cubicBezTo>
                    <a:pt x="2132" y="2806"/>
                    <a:pt x="2101" y="2477"/>
                    <a:pt x="2070" y="2148"/>
                  </a:cubicBezTo>
                  <a:cubicBezTo>
                    <a:pt x="1944" y="2038"/>
                    <a:pt x="1835" y="1897"/>
                    <a:pt x="1725" y="1771"/>
                  </a:cubicBezTo>
                  <a:close/>
                  <a:moveTo>
                    <a:pt x="706" y="439"/>
                  </a:moveTo>
                  <a:lnTo>
                    <a:pt x="706" y="439"/>
                  </a:lnTo>
                  <a:cubicBezTo>
                    <a:pt x="722" y="941"/>
                    <a:pt x="706" y="1427"/>
                    <a:pt x="706" y="1897"/>
                  </a:cubicBezTo>
                  <a:cubicBezTo>
                    <a:pt x="690" y="2524"/>
                    <a:pt x="675" y="3151"/>
                    <a:pt x="643" y="3762"/>
                  </a:cubicBezTo>
                  <a:cubicBezTo>
                    <a:pt x="800" y="3731"/>
                    <a:pt x="988" y="3668"/>
                    <a:pt x="1161" y="3605"/>
                  </a:cubicBezTo>
                  <a:cubicBezTo>
                    <a:pt x="1176" y="2790"/>
                    <a:pt x="1223" y="1975"/>
                    <a:pt x="1270" y="1160"/>
                  </a:cubicBezTo>
                  <a:cubicBezTo>
                    <a:pt x="1082" y="925"/>
                    <a:pt x="910" y="674"/>
                    <a:pt x="706" y="439"/>
                  </a:cubicBezTo>
                  <a:close/>
                  <a:moveTo>
                    <a:pt x="283" y="0"/>
                  </a:moveTo>
                  <a:lnTo>
                    <a:pt x="252" y="220"/>
                  </a:lnTo>
                  <a:cubicBezTo>
                    <a:pt x="220" y="486"/>
                    <a:pt x="205" y="753"/>
                    <a:pt x="189" y="1019"/>
                  </a:cubicBezTo>
                  <a:cubicBezTo>
                    <a:pt x="142" y="1630"/>
                    <a:pt x="126" y="2257"/>
                    <a:pt x="126" y="2884"/>
                  </a:cubicBezTo>
                  <a:cubicBezTo>
                    <a:pt x="110" y="2916"/>
                    <a:pt x="95" y="2963"/>
                    <a:pt x="95" y="2994"/>
                  </a:cubicBezTo>
                  <a:cubicBezTo>
                    <a:pt x="16" y="3307"/>
                    <a:pt x="16" y="3574"/>
                    <a:pt x="1" y="3856"/>
                  </a:cubicBezTo>
                  <a:lnTo>
                    <a:pt x="32" y="3856"/>
                  </a:lnTo>
                  <a:cubicBezTo>
                    <a:pt x="63" y="3856"/>
                    <a:pt x="110" y="3856"/>
                    <a:pt x="142" y="3840"/>
                  </a:cubicBezTo>
                  <a:lnTo>
                    <a:pt x="220" y="3840"/>
                  </a:lnTo>
                  <a:cubicBezTo>
                    <a:pt x="252" y="3386"/>
                    <a:pt x="267" y="2916"/>
                    <a:pt x="283" y="2461"/>
                  </a:cubicBezTo>
                  <a:cubicBezTo>
                    <a:pt x="299" y="1693"/>
                    <a:pt x="314" y="862"/>
                    <a:pt x="283" y="16"/>
                  </a:cubicBezTo>
                  <a:cubicBezTo>
                    <a:pt x="283" y="16"/>
                    <a:pt x="283" y="16"/>
                    <a:pt x="283" y="0"/>
                  </a:cubicBezTo>
                  <a:close/>
                  <a:moveTo>
                    <a:pt x="2289" y="4358"/>
                  </a:moveTo>
                  <a:cubicBezTo>
                    <a:pt x="2101" y="4561"/>
                    <a:pt x="1960" y="4687"/>
                    <a:pt x="1944" y="4702"/>
                  </a:cubicBezTo>
                  <a:cubicBezTo>
                    <a:pt x="2085" y="4781"/>
                    <a:pt x="2227" y="4859"/>
                    <a:pt x="2352" y="4922"/>
                  </a:cubicBezTo>
                  <a:cubicBezTo>
                    <a:pt x="2336" y="4734"/>
                    <a:pt x="2305" y="4546"/>
                    <a:pt x="2289" y="4358"/>
                  </a:cubicBezTo>
                  <a:close/>
                  <a:moveTo>
                    <a:pt x="3120" y="1505"/>
                  </a:moveTo>
                  <a:cubicBezTo>
                    <a:pt x="3120" y="1505"/>
                    <a:pt x="3120" y="1521"/>
                    <a:pt x="3120" y="1521"/>
                  </a:cubicBezTo>
                  <a:cubicBezTo>
                    <a:pt x="3120" y="1740"/>
                    <a:pt x="2712" y="1881"/>
                    <a:pt x="2462" y="2054"/>
                  </a:cubicBezTo>
                  <a:cubicBezTo>
                    <a:pt x="2493" y="2320"/>
                    <a:pt x="2509" y="2602"/>
                    <a:pt x="2540" y="2869"/>
                  </a:cubicBezTo>
                  <a:cubicBezTo>
                    <a:pt x="2556" y="2869"/>
                    <a:pt x="2556" y="2869"/>
                    <a:pt x="2556" y="2853"/>
                  </a:cubicBezTo>
                  <a:lnTo>
                    <a:pt x="2571" y="2853"/>
                  </a:lnTo>
                  <a:cubicBezTo>
                    <a:pt x="2665" y="2728"/>
                    <a:pt x="3167" y="2367"/>
                    <a:pt x="3386" y="2367"/>
                  </a:cubicBezTo>
                  <a:cubicBezTo>
                    <a:pt x="3433" y="2367"/>
                    <a:pt x="3465" y="2383"/>
                    <a:pt x="3465" y="2430"/>
                  </a:cubicBezTo>
                  <a:cubicBezTo>
                    <a:pt x="3449" y="2869"/>
                    <a:pt x="3042" y="3464"/>
                    <a:pt x="2650" y="3934"/>
                  </a:cubicBezTo>
                  <a:cubicBezTo>
                    <a:pt x="2697" y="4342"/>
                    <a:pt x="2744" y="4749"/>
                    <a:pt x="2806" y="5157"/>
                  </a:cubicBezTo>
                  <a:cubicBezTo>
                    <a:pt x="3073" y="5298"/>
                    <a:pt x="3339" y="5439"/>
                    <a:pt x="3622" y="5565"/>
                  </a:cubicBezTo>
                  <a:cubicBezTo>
                    <a:pt x="3669" y="5047"/>
                    <a:pt x="3559" y="4608"/>
                    <a:pt x="3622" y="4060"/>
                  </a:cubicBezTo>
                  <a:cubicBezTo>
                    <a:pt x="3622" y="4013"/>
                    <a:pt x="3637" y="3966"/>
                    <a:pt x="3653" y="3903"/>
                  </a:cubicBezTo>
                  <a:cubicBezTo>
                    <a:pt x="3575" y="3198"/>
                    <a:pt x="3512" y="2492"/>
                    <a:pt x="3480" y="1787"/>
                  </a:cubicBezTo>
                  <a:lnTo>
                    <a:pt x="3120" y="1505"/>
                  </a:lnTo>
                  <a:close/>
                </a:path>
              </a:pathLst>
            </a:custGeom>
            <a:solidFill>
              <a:srgbClr val="E4C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74" name="Google Shape;374;p9"/>
            <p:cNvSpPr/>
            <p:nvPr/>
          </p:nvSpPr>
          <p:spPr>
            <a:xfrm>
              <a:off x="5157226" y="2437152"/>
              <a:ext cx="50020" cy="99440"/>
            </a:xfrm>
            <a:custGeom>
              <a:avLst/>
              <a:gdLst/>
              <a:ahLst/>
              <a:cxnLst/>
              <a:rect l="l" t="t" r="r" b="b"/>
              <a:pathLst>
                <a:path w="2587" h="5143" extrusionOk="0">
                  <a:moveTo>
                    <a:pt x="2242" y="2039"/>
                  </a:moveTo>
                  <a:cubicBezTo>
                    <a:pt x="2116" y="2117"/>
                    <a:pt x="2038" y="2195"/>
                    <a:pt x="2038" y="2305"/>
                  </a:cubicBezTo>
                  <a:cubicBezTo>
                    <a:pt x="2038" y="2305"/>
                    <a:pt x="2038" y="2305"/>
                    <a:pt x="2038" y="2321"/>
                  </a:cubicBezTo>
                  <a:cubicBezTo>
                    <a:pt x="1975" y="2258"/>
                    <a:pt x="1912" y="2195"/>
                    <a:pt x="1850" y="2133"/>
                  </a:cubicBezTo>
                  <a:lnTo>
                    <a:pt x="1850" y="2133"/>
                  </a:lnTo>
                  <a:cubicBezTo>
                    <a:pt x="1881" y="2462"/>
                    <a:pt x="1912" y="2791"/>
                    <a:pt x="1944" y="3120"/>
                  </a:cubicBezTo>
                  <a:cubicBezTo>
                    <a:pt x="2054" y="3057"/>
                    <a:pt x="2148" y="2995"/>
                    <a:pt x="2242" y="2916"/>
                  </a:cubicBezTo>
                  <a:cubicBezTo>
                    <a:pt x="2242" y="2916"/>
                    <a:pt x="2257" y="2916"/>
                    <a:pt x="2257" y="2901"/>
                  </a:cubicBezTo>
                  <a:cubicBezTo>
                    <a:pt x="2273" y="2901"/>
                    <a:pt x="2273" y="2885"/>
                    <a:pt x="2289" y="2885"/>
                  </a:cubicBezTo>
                  <a:cubicBezTo>
                    <a:pt x="2289" y="2885"/>
                    <a:pt x="2304" y="2869"/>
                    <a:pt x="2304" y="2869"/>
                  </a:cubicBezTo>
                  <a:cubicBezTo>
                    <a:pt x="2304" y="2869"/>
                    <a:pt x="2320" y="2869"/>
                    <a:pt x="2320" y="2854"/>
                  </a:cubicBezTo>
                  <a:cubicBezTo>
                    <a:pt x="2289" y="2587"/>
                    <a:pt x="2273" y="2305"/>
                    <a:pt x="2242" y="2039"/>
                  </a:cubicBezTo>
                  <a:close/>
                  <a:moveTo>
                    <a:pt x="1050" y="1145"/>
                  </a:moveTo>
                  <a:cubicBezTo>
                    <a:pt x="1003" y="1960"/>
                    <a:pt x="956" y="2775"/>
                    <a:pt x="941" y="3590"/>
                  </a:cubicBezTo>
                  <a:cubicBezTo>
                    <a:pt x="1097" y="3528"/>
                    <a:pt x="1270" y="3465"/>
                    <a:pt x="1427" y="3387"/>
                  </a:cubicBezTo>
                  <a:cubicBezTo>
                    <a:pt x="1442" y="3245"/>
                    <a:pt x="1442" y="3104"/>
                    <a:pt x="1442" y="2963"/>
                  </a:cubicBezTo>
                  <a:cubicBezTo>
                    <a:pt x="1458" y="2556"/>
                    <a:pt x="1489" y="2164"/>
                    <a:pt x="1505" y="1756"/>
                  </a:cubicBezTo>
                  <a:cubicBezTo>
                    <a:pt x="1348" y="1553"/>
                    <a:pt x="1191" y="1349"/>
                    <a:pt x="1050" y="1145"/>
                  </a:cubicBezTo>
                  <a:close/>
                  <a:moveTo>
                    <a:pt x="63" y="1"/>
                  </a:moveTo>
                  <a:cubicBezTo>
                    <a:pt x="94" y="847"/>
                    <a:pt x="79" y="1678"/>
                    <a:pt x="63" y="2446"/>
                  </a:cubicBezTo>
                  <a:cubicBezTo>
                    <a:pt x="47" y="2901"/>
                    <a:pt x="32" y="3371"/>
                    <a:pt x="0" y="3825"/>
                  </a:cubicBezTo>
                  <a:cubicBezTo>
                    <a:pt x="141" y="3810"/>
                    <a:pt x="267" y="3794"/>
                    <a:pt x="423" y="3747"/>
                  </a:cubicBezTo>
                  <a:cubicBezTo>
                    <a:pt x="455" y="3136"/>
                    <a:pt x="470" y="2509"/>
                    <a:pt x="486" y="1882"/>
                  </a:cubicBezTo>
                  <a:cubicBezTo>
                    <a:pt x="486" y="1412"/>
                    <a:pt x="502" y="926"/>
                    <a:pt x="486" y="424"/>
                  </a:cubicBezTo>
                  <a:cubicBezTo>
                    <a:pt x="361" y="267"/>
                    <a:pt x="220" y="126"/>
                    <a:pt x="63" y="1"/>
                  </a:cubicBezTo>
                  <a:close/>
                  <a:moveTo>
                    <a:pt x="2430" y="3919"/>
                  </a:moveTo>
                  <a:cubicBezTo>
                    <a:pt x="2304" y="4076"/>
                    <a:pt x="2179" y="4217"/>
                    <a:pt x="2069" y="4343"/>
                  </a:cubicBezTo>
                  <a:cubicBezTo>
                    <a:pt x="2085" y="4531"/>
                    <a:pt x="2116" y="4719"/>
                    <a:pt x="2132" y="4907"/>
                  </a:cubicBezTo>
                  <a:cubicBezTo>
                    <a:pt x="2289" y="4985"/>
                    <a:pt x="2430" y="5064"/>
                    <a:pt x="2586" y="5142"/>
                  </a:cubicBezTo>
                  <a:cubicBezTo>
                    <a:pt x="2524" y="4734"/>
                    <a:pt x="2477" y="4327"/>
                    <a:pt x="2430" y="3919"/>
                  </a:cubicBezTo>
                  <a:close/>
                </a:path>
              </a:pathLst>
            </a:custGeom>
            <a:solidFill>
              <a:srgbClr val="E18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75" name="Google Shape;375;p9"/>
            <p:cNvSpPr/>
            <p:nvPr/>
          </p:nvSpPr>
          <p:spPr>
            <a:xfrm>
              <a:off x="5136017" y="2425339"/>
              <a:ext cx="22429" cy="32753"/>
            </a:xfrm>
            <a:custGeom>
              <a:avLst/>
              <a:gdLst/>
              <a:ahLst/>
              <a:cxnLst/>
              <a:rect l="l" t="t" r="r" b="b"/>
              <a:pathLst>
                <a:path w="1160" h="1694" extrusionOk="0">
                  <a:moveTo>
                    <a:pt x="188" y="1"/>
                  </a:moveTo>
                  <a:lnTo>
                    <a:pt x="188" y="1"/>
                  </a:lnTo>
                  <a:cubicBezTo>
                    <a:pt x="266" y="298"/>
                    <a:pt x="345" y="612"/>
                    <a:pt x="439" y="910"/>
                  </a:cubicBezTo>
                  <a:cubicBezTo>
                    <a:pt x="439" y="972"/>
                    <a:pt x="172" y="1098"/>
                    <a:pt x="0" y="1176"/>
                  </a:cubicBezTo>
                  <a:cubicBezTo>
                    <a:pt x="31" y="1349"/>
                    <a:pt x="63" y="1521"/>
                    <a:pt x="94" y="1693"/>
                  </a:cubicBezTo>
                  <a:cubicBezTo>
                    <a:pt x="376" y="1599"/>
                    <a:pt x="737" y="1505"/>
                    <a:pt x="752" y="1317"/>
                  </a:cubicBezTo>
                  <a:lnTo>
                    <a:pt x="1066" y="1615"/>
                  </a:lnTo>
                  <a:cubicBezTo>
                    <a:pt x="1082" y="1349"/>
                    <a:pt x="1097" y="1082"/>
                    <a:pt x="1129" y="816"/>
                  </a:cubicBezTo>
                  <a:lnTo>
                    <a:pt x="1160" y="596"/>
                  </a:lnTo>
                  <a:cubicBezTo>
                    <a:pt x="893" y="377"/>
                    <a:pt x="580" y="173"/>
                    <a:pt x="188" y="1"/>
                  </a:cubicBezTo>
                  <a:close/>
                </a:path>
              </a:pathLst>
            </a:custGeom>
            <a:solidFill>
              <a:srgbClr val="DEB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76" name="Google Shape;376;p9"/>
            <p:cNvSpPr/>
            <p:nvPr/>
          </p:nvSpPr>
          <p:spPr>
            <a:xfrm>
              <a:off x="5137835" y="2450801"/>
              <a:ext cx="18794" cy="60635"/>
            </a:xfrm>
            <a:custGeom>
              <a:avLst/>
              <a:gdLst/>
              <a:ahLst/>
              <a:cxnLst/>
              <a:rect l="l" t="t" r="r" b="b"/>
              <a:pathLst>
                <a:path w="972" h="3136" extrusionOk="0">
                  <a:moveTo>
                    <a:pt x="658" y="0"/>
                  </a:moveTo>
                  <a:cubicBezTo>
                    <a:pt x="643" y="188"/>
                    <a:pt x="282" y="282"/>
                    <a:pt x="0" y="376"/>
                  </a:cubicBezTo>
                  <a:cubicBezTo>
                    <a:pt x="31" y="596"/>
                    <a:pt x="78" y="815"/>
                    <a:pt x="110" y="1019"/>
                  </a:cubicBezTo>
                  <a:cubicBezTo>
                    <a:pt x="314" y="909"/>
                    <a:pt x="627" y="784"/>
                    <a:pt x="784" y="784"/>
                  </a:cubicBezTo>
                  <a:cubicBezTo>
                    <a:pt x="846" y="784"/>
                    <a:pt x="893" y="800"/>
                    <a:pt x="893" y="847"/>
                  </a:cubicBezTo>
                  <a:cubicBezTo>
                    <a:pt x="846" y="1129"/>
                    <a:pt x="564" y="1458"/>
                    <a:pt x="251" y="1771"/>
                  </a:cubicBezTo>
                  <a:cubicBezTo>
                    <a:pt x="345" y="2210"/>
                    <a:pt x="423" y="2649"/>
                    <a:pt x="502" y="3088"/>
                  </a:cubicBezTo>
                  <a:cubicBezTo>
                    <a:pt x="596" y="3119"/>
                    <a:pt x="690" y="3135"/>
                    <a:pt x="784" y="3135"/>
                  </a:cubicBezTo>
                  <a:cubicBezTo>
                    <a:pt x="799" y="2853"/>
                    <a:pt x="799" y="2586"/>
                    <a:pt x="878" y="2273"/>
                  </a:cubicBezTo>
                  <a:cubicBezTo>
                    <a:pt x="878" y="2242"/>
                    <a:pt x="893" y="2195"/>
                    <a:pt x="909" y="2163"/>
                  </a:cubicBezTo>
                  <a:cubicBezTo>
                    <a:pt x="909" y="1536"/>
                    <a:pt x="925" y="909"/>
                    <a:pt x="972" y="298"/>
                  </a:cubicBezTo>
                  <a:lnTo>
                    <a:pt x="658" y="0"/>
                  </a:lnTo>
                  <a:close/>
                </a:path>
              </a:pathLst>
            </a:custGeom>
            <a:solidFill>
              <a:srgbClr val="DEBD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77" name="Google Shape;377;p9"/>
            <p:cNvSpPr/>
            <p:nvPr/>
          </p:nvSpPr>
          <p:spPr>
            <a:xfrm>
              <a:off x="5139942" y="2465940"/>
              <a:ext cx="15178" cy="19122"/>
            </a:xfrm>
            <a:custGeom>
              <a:avLst/>
              <a:gdLst/>
              <a:ahLst/>
              <a:cxnLst/>
              <a:rect l="l" t="t" r="r" b="b"/>
              <a:pathLst>
                <a:path w="785" h="989" extrusionOk="0">
                  <a:moveTo>
                    <a:pt x="675" y="1"/>
                  </a:moveTo>
                  <a:cubicBezTo>
                    <a:pt x="518" y="1"/>
                    <a:pt x="205" y="126"/>
                    <a:pt x="1" y="236"/>
                  </a:cubicBezTo>
                  <a:cubicBezTo>
                    <a:pt x="48" y="487"/>
                    <a:pt x="95" y="738"/>
                    <a:pt x="142" y="988"/>
                  </a:cubicBezTo>
                  <a:cubicBezTo>
                    <a:pt x="455" y="675"/>
                    <a:pt x="737" y="346"/>
                    <a:pt x="784" y="64"/>
                  </a:cubicBezTo>
                  <a:cubicBezTo>
                    <a:pt x="784" y="17"/>
                    <a:pt x="737" y="1"/>
                    <a:pt x="675" y="1"/>
                  </a:cubicBezTo>
                  <a:close/>
                </a:path>
              </a:pathLst>
            </a:custGeom>
            <a:solidFill>
              <a:srgbClr val="DEBD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78" name="Google Shape;378;p9"/>
            <p:cNvSpPr/>
            <p:nvPr/>
          </p:nvSpPr>
          <p:spPr>
            <a:xfrm>
              <a:off x="5152373" y="2482624"/>
              <a:ext cx="84571" cy="142151"/>
            </a:xfrm>
            <a:custGeom>
              <a:avLst/>
              <a:gdLst/>
              <a:ahLst/>
              <a:cxnLst/>
              <a:rect l="l" t="t" r="r" b="b"/>
              <a:pathLst>
                <a:path w="4374" h="7352" extrusionOk="0">
                  <a:moveTo>
                    <a:pt x="3417" y="0"/>
                  </a:moveTo>
                  <a:cubicBezTo>
                    <a:pt x="3198" y="0"/>
                    <a:pt x="2696" y="361"/>
                    <a:pt x="2602" y="486"/>
                  </a:cubicBezTo>
                  <a:lnTo>
                    <a:pt x="2587" y="486"/>
                  </a:lnTo>
                  <a:cubicBezTo>
                    <a:pt x="2587" y="502"/>
                    <a:pt x="2587" y="502"/>
                    <a:pt x="2571" y="502"/>
                  </a:cubicBezTo>
                  <a:cubicBezTo>
                    <a:pt x="2602" y="862"/>
                    <a:pt x="2649" y="1207"/>
                    <a:pt x="2681" y="1567"/>
                  </a:cubicBezTo>
                  <a:cubicBezTo>
                    <a:pt x="3073" y="1097"/>
                    <a:pt x="3480" y="502"/>
                    <a:pt x="3496" y="63"/>
                  </a:cubicBezTo>
                  <a:cubicBezTo>
                    <a:pt x="3496" y="16"/>
                    <a:pt x="3464" y="0"/>
                    <a:pt x="3417" y="0"/>
                  </a:cubicBezTo>
                  <a:close/>
                  <a:moveTo>
                    <a:pt x="173" y="1473"/>
                  </a:moveTo>
                  <a:cubicBezTo>
                    <a:pt x="141" y="1489"/>
                    <a:pt x="94" y="1489"/>
                    <a:pt x="63" y="1489"/>
                  </a:cubicBezTo>
                  <a:lnTo>
                    <a:pt x="32" y="1489"/>
                  </a:lnTo>
                  <a:cubicBezTo>
                    <a:pt x="32" y="1599"/>
                    <a:pt x="16" y="1724"/>
                    <a:pt x="0" y="1850"/>
                  </a:cubicBezTo>
                  <a:cubicBezTo>
                    <a:pt x="94" y="1928"/>
                    <a:pt x="157" y="2022"/>
                    <a:pt x="220" y="2116"/>
                  </a:cubicBezTo>
                  <a:cubicBezTo>
                    <a:pt x="236" y="1897"/>
                    <a:pt x="251" y="1693"/>
                    <a:pt x="251" y="1473"/>
                  </a:cubicBezTo>
                  <a:close/>
                  <a:moveTo>
                    <a:pt x="1192" y="1238"/>
                  </a:moveTo>
                  <a:lnTo>
                    <a:pt x="1192" y="1238"/>
                  </a:lnTo>
                  <a:cubicBezTo>
                    <a:pt x="1019" y="1301"/>
                    <a:pt x="831" y="1364"/>
                    <a:pt x="674" y="1395"/>
                  </a:cubicBezTo>
                  <a:cubicBezTo>
                    <a:pt x="612" y="2445"/>
                    <a:pt x="518" y="3480"/>
                    <a:pt x="424" y="4514"/>
                  </a:cubicBezTo>
                  <a:cubicBezTo>
                    <a:pt x="627" y="4843"/>
                    <a:pt x="894" y="5423"/>
                    <a:pt x="502" y="5988"/>
                  </a:cubicBezTo>
                  <a:lnTo>
                    <a:pt x="1035" y="6301"/>
                  </a:lnTo>
                  <a:cubicBezTo>
                    <a:pt x="1098" y="6317"/>
                    <a:pt x="1176" y="6332"/>
                    <a:pt x="1270" y="6332"/>
                  </a:cubicBezTo>
                  <a:lnTo>
                    <a:pt x="1348" y="6332"/>
                  </a:lnTo>
                  <a:cubicBezTo>
                    <a:pt x="1317" y="5658"/>
                    <a:pt x="1254" y="4984"/>
                    <a:pt x="1223" y="4310"/>
                  </a:cubicBezTo>
                  <a:cubicBezTo>
                    <a:pt x="1160" y="3292"/>
                    <a:pt x="1160" y="2273"/>
                    <a:pt x="1192" y="1238"/>
                  </a:cubicBezTo>
                  <a:close/>
                  <a:moveTo>
                    <a:pt x="2195" y="768"/>
                  </a:moveTo>
                  <a:cubicBezTo>
                    <a:pt x="2038" y="862"/>
                    <a:pt x="1866" y="956"/>
                    <a:pt x="1678" y="1035"/>
                  </a:cubicBezTo>
                  <a:cubicBezTo>
                    <a:pt x="1631" y="2868"/>
                    <a:pt x="1756" y="4640"/>
                    <a:pt x="1787" y="6458"/>
                  </a:cubicBezTo>
                  <a:cubicBezTo>
                    <a:pt x="2163" y="6693"/>
                    <a:pt x="2571" y="6881"/>
                    <a:pt x="3026" y="7038"/>
                  </a:cubicBezTo>
                  <a:cubicBezTo>
                    <a:pt x="2837" y="5658"/>
                    <a:pt x="2602" y="4279"/>
                    <a:pt x="2430" y="2900"/>
                  </a:cubicBezTo>
                  <a:cubicBezTo>
                    <a:pt x="2414" y="2790"/>
                    <a:pt x="2399" y="2680"/>
                    <a:pt x="2383" y="2555"/>
                  </a:cubicBezTo>
                  <a:cubicBezTo>
                    <a:pt x="2258" y="2492"/>
                    <a:pt x="2116" y="2414"/>
                    <a:pt x="1975" y="2335"/>
                  </a:cubicBezTo>
                  <a:cubicBezTo>
                    <a:pt x="1991" y="2320"/>
                    <a:pt x="2132" y="2194"/>
                    <a:pt x="2320" y="1991"/>
                  </a:cubicBezTo>
                  <a:cubicBezTo>
                    <a:pt x="2273" y="1583"/>
                    <a:pt x="2226" y="1176"/>
                    <a:pt x="2195" y="768"/>
                  </a:cubicBezTo>
                  <a:close/>
                  <a:moveTo>
                    <a:pt x="2837" y="2790"/>
                  </a:moveTo>
                  <a:lnTo>
                    <a:pt x="2837" y="2790"/>
                  </a:lnTo>
                  <a:cubicBezTo>
                    <a:pt x="2884" y="3213"/>
                    <a:pt x="2947" y="3636"/>
                    <a:pt x="3010" y="4060"/>
                  </a:cubicBezTo>
                  <a:cubicBezTo>
                    <a:pt x="3167" y="5094"/>
                    <a:pt x="3323" y="6129"/>
                    <a:pt x="3480" y="7163"/>
                  </a:cubicBezTo>
                  <a:cubicBezTo>
                    <a:pt x="3715" y="7242"/>
                    <a:pt x="3966" y="7289"/>
                    <a:pt x="4217" y="7351"/>
                  </a:cubicBezTo>
                  <a:cubicBezTo>
                    <a:pt x="4264" y="7242"/>
                    <a:pt x="4311" y="7147"/>
                    <a:pt x="4374" y="7053"/>
                  </a:cubicBezTo>
                  <a:cubicBezTo>
                    <a:pt x="4358" y="6881"/>
                    <a:pt x="3903" y="6019"/>
                    <a:pt x="4154" y="5361"/>
                  </a:cubicBezTo>
                  <a:lnTo>
                    <a:pt x="4138" y="5361"/>
                  </a:lnTo>
                  <a:cubicBezTo>
                    <a:pt x="4060" y="5361"/>
                    <a:pt x="3966" y="5361"/>
                    <a:pt x="3888" y="5376"/>
                  </a:cubicBezTo>
                  <a:cubicBezTo>
                    <a:pt x="3872" y="5235"/>
                    <a:pt x="4123" y="5063"/>
                    <a:pt x="3856" y="4969"/>
                  </a:cubicBezTo>
                  <a:lnTo>
                    <a:pt x="3449" y="5000"/>
                  </a:lnTo>
                  <a:cubicBezTo>
                    <a:pt x="3731" y="4906"/>
                    <a:pt x="3919" y="4765"/>
                    <a:pt x="4060" y="4608"/>
                  </a:cubicBezTo>
                  <a:lnTo>
                    <a:pt x="4013" y="4201"/>
                  </a:lnTo>
                  <a:cubicBezTo>
                    <a:pt x="3496" y="4091"/>
                    <a:pt x="3903" y="3934"/>
                    <a:pt x="3950" y="3825"/>
                  </a:cubicBezTo>
                  <a:lnTo>
                    <a:pt x="3919" y="3527"/>
                  </a:lnTo>
                  <a:cubicBezTo>
                    <a:pt x="3809" y="3589"/>
                    <a:pt x="3684" y="3605"/>
                    <a:pt x="3574" y="3621"/>
                  </a:cubicBezTo>
                  <a:cubicBezTo>
                    <a:pt x="3621" y="3480"/>
                    <a:pt x="3637" y="3339"/>
                    <a:pt x="3653" y="3198"/>
                  </a:cubicBezTo>
                  <a:cubicBezTo>
                    <a:pt x="3370" y="3072"/>
                    <a:pt x="3104" y="2931"/>
                    <a:pt x="2837" y="2790"/>
                  </a:cubicBezTo>
                  <a:close/>
                </a:path>
              </a:pathLst>
            </a:custGeom>
            <a:solidFill>
              <a:srgbClr val="E7C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79" name="Google Shape;379;p9"/>
            <p:cNvSpPr/>
            <p:nvPr/>
          </p:nvSpPr>
          <p:spPr>
            <a:xfrm>
              <a:off x="5156317" y="2492311"/>
              <a:ext cx="63361" cy="128829"/>
            </a:xfrm>
            <a:custGeom>
              <a:avLst/>
              <a:gdLst/>
              <a:ahLst/>
              <a:cxnLst/>
              <a:rect l="l" t="t" r="r" b="b"/>
              <a:pathLst>
                <a:path w="3277" h="6663" extrusionOk="0">
                  <a:moveTo>
                    <a:pt x="2367" y="1"/>
                  </a:moveTo>
                  <a:cubicBezTo>
                    <a:pt x="2367" y="16"/>
                    <a:pt x="2351" y="16"/>
                    <a:pt x="2351" y="16"/>
                  </a:cubicBezTo>
                  <a:cubicBezTo>
                    <a:pt x="2351" y="16"/>
                    <a:pt x="2336" y="32"/>
                    <a:pt x="2336" y="32"/>
                  </a:cubicBezTo>
                  <a:cubicBezTo>
                    <a:pt x="2320" y="32"/>
                    <a:pt x="2320" y="48"/>
                    <a:pt x="2304" y="48"/>
                  </a:cubicBezTo>
                  <a:cubicBezTo>
                    <a:pt x="2304" y="63"/>
                    <a:pt x="2289" y="63"/>
                    <a:pt x="2289" y="63"/>
                  </a:cubicBezTo>
                  <a:cubicBezTo>
                    <a:pt x="2195" y="142"/>
                    <a:pt x="2101" y="204"/>
                    <a:pt x="1991" y="267"/>
                  </a:cubicBezTo>
                  <a:cubicBezTo>
                    <a:pt x="2022" y="675"/>
                    <a:pt x="2069" y="1082"/>
                    <a:pt x="2116" y="1490"/>
                  </a:cubicBezTo>
                  <a:cubicBezTo>
                    <a:pt x="2226" y="1364"/>
                    <a:pt x="2351" y="1223"/>
                    <a:pt x="2477" y="1066"/>
                  </a:cubicBezTo>
                  <a:cubicBezTo>
                    <a:pt x="2445" y="706"/>
                    <a:pt x="2398" y="361"/>
                    <a:pt x="2367" y="1"/>
                  </a:cubicBezTo>
                  <a:close/>
                  <a:moveTo>
                    <a:pt x="470" y="894"/>
                  </a:moveTo>
                  <a:lnTo>
                    <a:pt x="470" y="894"/>
                  </a:lnTo>
                  <a:cubicBezTo>
                    <a:pt x="314" y="941"/>
                    <a:pt x="188" y="957"/>
                    <a:pt x="47" y="972"/>
                  </a:cubicBezTo>
                  <a:cubicBezTo>
                    <a:pt x="47" y="1192"/>
                    <a:pt x="32" y="1396"/>
                    <a:pt x="16" y="1615"/>
                  </a:cubicBezTo>
                  <a:cubicBezTo>
                    <a:pt x="345" y="2179"/>
                    <a:pt x="16" y="2885"/>
                    <a:pt x="0" y="3371"/>
                  </a:cubicBezTo>
                  <a:lnTo>
                    <a:pt x="110" y="3371"/>
                  </a:lnTo>
                  <a:cubicBezTo>
                    <a:pt x="63" y="3433"/>
                    <a:pt x="32" y="3512"/>
                    <a:pt x="16" y="3590"/>
                  </a:cubicBezTo>
                  <a:lnTo>
                    <a:pt x="47" y="3747"/>
                  </a:lnTo>
                  <a:cubicBezTo>
                    <a:pt x="47" y="3762"/>
                    <a:pt x="126" y="3856"/>
                    <a:pt x="220" y="4013"/>
                  </a:cubicBezTo>
                  <a:cubicBezTo>
                    <a:pt x="314" y="2979"/>
                    <a:pt x="408" y="1944"/>
                    <a:pt x="470" y="894"/>
                  </a:cubicBezTo>
                  <a:close/>
                  <a:moveTo>
                    <a:pt x="1474" y="534"/>
                  </a:moveTo>
                  <a:lnTo>
                    <a:pt x="1474" y="534"/>
                  </a:lnTo>
                  <a:cubicBezTo>
                    <a:pt x="1317" y="612"/>
                    <a:pt x="1144" y="675"/>
                    <a:pt x="988" y="737"/>
                  </a:cubicBezTo>
                  <a:cubicBezTo>
                    <a:pt x="956" y="1772"/>
                    <a:pt x="956" y="2791"/>
                    <a:pt x="1019" y="3809"/>
                  </a:cubicBezTo>
                  <a:cubicBezTo>
                    <a:pt x="1050" y="4483"/>
                    <a:pt x="1113" y="5157"/>
                    <a:pt x="1144" y="5831"/>
                  </a:cubicBezTo>
                  <a:cubicBezTo>
                    <a:pt x="1270" y="5816"/>
                    <a:pt x="1364" y="5816"/>
                    <a:pt x="1364" y="5816"/>
                  </a:cubicBezTo>
                  <a:cubicBezTo>
                    <a:pt x="1442" y="5863"/>
                    <a:pt x="1521" y="5910"/>
                    <a:pt x="1583" y="5957"/>
                  </a:cubicBezTo>
                  <a:cubicBezTo>
                    <a:pt x="1552" y="4139"/>
                    <a:pt x="1427" y="2367"/>
                    <a:pt x="1474" y="534"/>
                  </a:cubicBezTo>
                  <a:close/>
                  <a:moveTo>
                    <a:pt x="2179" y="2054"/>
                  </a:moveTo>
                  <a:lnTo>
                    <a:pt x="2179" y="2054"/>
                  </a:lnTo>
                  <a:cubicBezTo>
                    <a:pt x="2195" y="2179"/>
                    <a:pt x="2210" y="2289"/>
                    <a:pt x="2226" y="2399"/>
                  </a:cubicBezTo>
                  <a:cubicBezTo>
                    <a:pt x="2398" y="3778"/>
                    <a:pt x="2633" y="5157"/>
                    <a:pt x="2822" y="6537"/>
                  </a:cubicBezTo>
                  <a:cubicBezTo>
                    <a:pt x="2963" y="6584"/>
                    <a:pt x="3119" y="6631"/>
                    <a:pt x="3276" y="6662"/>
                  </a:cubicBezTo>
                  <a:cubicBezTo>
                    <a:pt x="3119" y="5628"/>
                    <a:pt x="2963" y="4593"/>
                    <a:pt x="2806" y="3559"/>
                  </a:cubicBezTo>
                  <a:cubicBezTo>
                    <a:pt x="2743" y="3135"/>
                    <a:pt x="2680" y="2712"/>
                    <a:pt x="2633" y="2289"/>
                  </a:cubicBezTo>
                  <a:cubicBezTo>
                    <a:pt x="2477" y="2211"/>
                    <a:pt x="2336" y="2132"/>
                    <a:pt x="2179" y="2054"/>
                  </a:cubicBezTo>
                  <a:close/>
                </a:path>
              </a:pathLst>
            </a:custGeom>
            <a:solidFill>
              <a:srgbClr val="E394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80" name="Google Shape;380;p9"/>
            <p:cNvSpPr/>
            <p:nvPr/>
          </p:nvSpPr>
          <p:spPr>
            <a:xfrm>
              <a:off x="5147521" y="2510503"/>
              <a:ext cx="5472" cy="7889"/>
            </a:xfrm>
            <a:custGeom>
              <a:avLst/>
              <a:gdLst/>
              <a:ahLst/>
              <a:cxnLst/>
              <a:rect l="l" t="t" r="r" b="b"/>
              <a:pathLst>
                <a:path w="283" h="408" extrusionOk="0">
                  <a:moveTo>
                    <a:pt x="1" y="0"/>
                  </a:moveTo>
                  <a:lnTo>
                    <a:pt x="48" y="251"/>
                  </a:lnTo>
                  <a:cubicBezTo>
                    <a:pt x="126" y="298"/>
                    <a:pt x="189" y="361"/>
                    <a:pt x="251" y="408"/>
                  </a:cubicBezTo>
                  <a:cubicBezTo>
                    <a:pt x="267" y="282"/>
                    <a:pt x="283" y="157"/>
                    <a:pt x="283" y="47"/>
                  </a:cubicBezTo>
                  <a:cubicBezTo>
                    <a:pt x="189" y="47"/>
                    <a:pt x="95" y="31"/>
                    <a:pt x="1" y="0"/>
                  </a:cubicBezTo>
                  <a:close/>
                </a:path>
              </a:pathLst>
            </a:custGeom>
            <a:solidFill>
              <a:srgbClr val="E2C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81" name="Google Shape;381;p9"/>
            <p:cNvSpPr/>
            <p:nvPr/>
          </p:nvSpPr>
          <p:spPr>
            <a:xfrm>
              <a:off x="5156317" y="2557465"/>
              <a:ext cx="2127" cy="4254"/>
            </a:xfrm>
            <a:custGeom>
              <a:avLst/>
              <a:gdLst/>
              <a:ahLst/>
              <a:cxnLst/>
              <a:rect l="l" t="t" r="r" b="b"/>
              <a:pathLst>
                <a:path w="110" h="220" extrusionOk="0">
                  <a:moveTo>
                    <a:pt x="0" y="1"/>
                  </a:moveTo>
                  <a:cubicBezTo>
                    <a:pt x="0" y="16"/>
                    <a:pt x="0" y="48"/>
                    <a:pt x="0" y="63"/>
                  </a:cubicBezTo>
                  <a:lnTo>
                    <a:pt x="16" y="220"/>
                  </a:lnTo>
                  <a:cubicBezTo>
                    <a:pt x="32" y="142"/>
                    <a:pt x="63" y="63"/>
                    <a:pt x="110" y="1"/>
                  </a:cubicBezTo>
                  <a:close/>
                </a:path>
              </a:pathLst>
            </a:custGeom>
            <a:solidFill>
              <a:srgbClr val="E2B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82" name="Google Shape;382;p9"/>
            <p:cNvSpPr/>
            <p:nvPr/>
          </p:nvSpPr>
          <p:spPr>
            <a:xfrm>
              <a:off x="5221761" y="2918075"/>
              <a:ext cx="8217" cy="17904"/>
            </a:xfrm>
            <a:custGeom>
              <a:avLst/>
              <a:gdLst/>
              <a:ahLst/>
              <a:cxnLst/>
              <a:rect l="l" t="t" r="r" b="b"/>
              <a:pathLst>
                <a:path w="425" h="926" extrusionOk="0">
                  <a:moveTo>
                    <a:pt x="142" y="1"/>
                  </a:moveTo>
                  <a:cubicBezTo>
                    <a:pt x="126" y="126"/>
                    <a:pt x="126" y="252"/>
                    <a:pt x="17" y="346"/>
                  </a:cubicBezTo>
                  <a:cubicBezTo>
                    <a:pt x="173" y="424"/>
                    <a:pt x="205" y="518"/>
                    <a:pt x="189" y="644"/>
                  </a:cubicBezTo>
                  <a:cubicBezTo>
                    <a:pt x="173" y="691"/>
                    <a:pt x="158" y="753"/>
                    <a:pt x="126" y="800"/>
                  </a:cubicBezTo>
                  <a:cubicBezTo>
                    <a:pt x="111" y="847"/>
                    <a:pt x="64" y="926"/>
                    <a:pt x="1" y="926"/>
                  </a:cubicBezTo>
                  <a:cubicBezTo>
                    <a:pt x="79" y="926"/>
                    <a:pt x="126" y="879"/>
                    <a:pt x="173" y="816"/>
                  </a:cubicBezTo>
                  <a:cubicBezTo>
                    <a:pt x="205" y="769"/>
                    <a:pt x="236" y="722"/>
                    <a:pt x="267" y="659"/>
                  </a:cubicBezTo>
                  <a:cubicBezTo>
                    <a:pt x="330" y="550"/>
                    <a:pt x="377" y="440"/>
                    <a:pt x="424" y="330"/>
                  </a:cubicBezTo>
                  <a:cubicBezTo>
                    <a:pt x="361" y="205"/>
                    <a:pt x="267" y="95"/>
                    <a:pt x="142" y="1"/>
                  </a:cubicBezTo>
                  <a:close/>
                </a:path>
              </a:pathLst>
            </a:custGeom>
            <a:solidFill>
              <a:srgbClr val="F8E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83" name="Google Shape;383;p9"/>
            <p:cNvSpPr/>
            <p:nvPr/>
          </p:nvSpPr>
          <p:spPr>
            <a:xfrm>
              <a:off x="5190248" y="2911714"/>
              <a:ext cx="20630" cy="5472"/>
            </a:xfrm>
            <a:custGeom>
              <a:avLst/>
              <a:gdLst/>
              <a:ahLst/>
              <a:cxnLst/>
              <a:rect l="l" t="t" r="r" b="b"/>
              <a:pathLst>
                <a:path w="1067" h="283" extrusionOk="0">
                  <a:moveTo>
                    <a:pt x="157" y="1"/>
                  </a:moveTo>
                  <a:lnTo>
                    <a:pt x="157" y="189"/>
                  </a:lnTo>
                  <a:cubicBezTo>
                    <a:pt x="95" y="173"/>
                    <a:pt x="48" y="142"/>
                    <a:pt x="1" y="111"/>
                  </a:cubicBezTo>
                  <a:cubicBezTo>
                    <a:pt x="1" y="126"/>
                    <a:pt x="1" y="158"/>
                    <a:pt x="1" y="173"/>
                  </a:cubicBezTo>
                  <a:cubicBezTo>
                    <a:pt x="220" y="236"/>
                    <a:pt x="628" y="267"/>
                    <a:pt x="1020" y="283"/>
                  </a:cubicBezTo>
                  <a:cubicBezTo>
                    <a:pt x="1067" y="189"/>
                    <a:pt x="1051" y="126"/>
                    <a:pt x="706" y="126"/>
                  </a:cubicBezTo>
                  <a:lnTo>
                    <a:pt x="690" y="126"/>
                  </a:lnTo>
                  <a:cubicBezTo>
                    <a:pt x="565" y="126"/>
                    <a:pt x="831" y="236"/>
                    <a:pt x="565" y="236"/>
                  </a:cubicBezTo>
                  <a:cubicBezTo>
                    <a:pt x="690" y="126"/>
                    <a:pt x="440" y="1"/>
                    <a:pt x="173" y="1"/>
                  </a:cubicBezTo>
                  <a:close/>
                </a:path>
              </a:pathLst>
            </a:custGeom>
            <a:solidFill>
              <a:srgbClr val="F8E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84" name="Google Shape;384;p9"/>
            <p:cNvSpPr/>
            <p:nvPr/>
          </p:nvSpPr>
          <p:spPr>
            <a:xfrm>
              <a:off x="5186922" y="2911424"/>
              <a:ext cx="3345" cy="3654"/>
            </a:xfrm>
            <a:custGeom>
              <a:avLst/>
              <a:gdLst/>
              <a:ahLst/>
              <a:cxnLst/>
              <a:rect l="l" t="t" r="r" b="b"/>
              <a:pathLst>
                <a:path w="173" h="189" extrusionOk="0">
                  <a:moveTo>
                    <a:pt x="0" y="0"/>
                  </a:moveTo>
                  <a:lnTo>
                    <a:pt x="0" y="110"/>
                  </a:lnTo>
                  <a:cubicBezTo>
                    <a:pt x="0" y="141"/>
                    <a:pt x="63" y="173"/>
                    <a:pt x="173" y="188"/>
                  </a:cubicBezTo>
                  <a:cubicBezTo>
                    <a:pt x="173" y="173"/>
                    <a:pt x="173" y="141"/>
                    <a:pt x="173" y="126"/>
                  </a:cubicBezTo>
                  <a:cubicBezTo>
                    <a:pt x="126" y="79"/>
                    <a:pt x="63" y="32"/>
                    <a:pt x="0" y="0"/>
                  </a:cubicBezTo>
                  <a:close/>
                </a:path>
              </a:pathLst>
            </a:custGeom>
            <a:solidFill>
              <a:srgbClr val="F5AF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85" name="Google Shape;385;p9"/>
            <p:cNvSpPr/>
            <p:nvPr/>
          </p:nvSpPr>
          <p:spPr>
            <a:xfrm>
              <a:off x="5194791" y="2861408"/>
              <a:ext cx="50948" cy="48512"/>
            </a:xfrm>
            <a:custGeom>
              <a:avLst/>
              <a:gdLst/>
              <a:ahLst/>
              <a:cxnLst/>
              <a:rect l="l" t="t" r="r" b="b"/>
              <a:pathLst>
                <a:path w="2635" h="2509" extrusionOk="0">
                  <a:moveTo>
                    <a:pt x="910" y="1"/>
                  </a:moveTo>
                  <a:cubicBezTo>
                    <a:pt x="675" y="220"/>
                    <a:pt x="408" y="377"/>
                    <a:pt x="299" y="597"/>
                  </a:cubicBezTo>
                  <a:lnTo>
                    <a:pt x="1" y="455"/>
                  </a:lnTo>
                  <a:lnTo>
                    <a:pt x="1" y="455"/>
                  </a:lnTo>
                  <a:cubicBezTo>
                    <a:pt x="95" y="1035"/>
                    <a:pt x="158" y="1600"/>
                    <a:pt x="189" y="2164"/>
                  </a:cubicBezTo>
                  <a:cubicBezTo>
                    <a:pt x="299" y="2227"/>
                    <a:pt x="377" y="2336"/>
                    <a:pt x="518" y="2368"/>
                  </a:cubicBezTo>
                  <a:lnTo>
                    <a:pt x="518" y="2180"/>
                  </a:lnTo>
                  <a:lnTo>
                    <a:pt x="549" y="2180"/>
                  </a:lnTo>
                  <a:cubicBezTo>
                    <a:pt x="800" y="2180"/>
                    <a:pt x="1051" y="2305"/>
                    <a:pt x="926" y="2430"/>
                  </a:cubicBezTo>
                  <a:cubicBezTo>
                    <a:pt x="1192" y="2430"/>
                    <a:pt x="926" y="2305"/>
                    <a:pt x="1051" y="2289"/>
                  </a:cubicBezTo>
                  <a:lnTo>
                    <a:pt x="1114" y="2289"/>
                  </a:lnTo>
                  <a:cubicBezTo>
                    <a:pt x="1412" y="2289"/>
                    <a:pt x="1427" y="2368"/>
                    <a:pt x="1380" y="2462"/>
                  </a:cubicBezTo>
                  <a:lnTo>
                    <a:pt x="1396" y="2462"/>
                  </a:lnTo>
                  <a:cubicBezTo>
                    <a:pt x="1490" y="2462"/>
                    <a:pt x="1568" y="2493"/>
                    <a:pt x="1631" y="2509"/>
                  </a:cubicBezTo>
                  <a:cubicBezTo>
                    <a:pt x="1725" y="2399"/>
                    <a:pt x="1725" y="2274"/>
                    <a:pt x="1725" y="2133"/>
                  </a:cubicBezTo>
                  <a:cubicBezTo>
                    <a:pt x="1850" y="2227"/>
                    <a:pt x="1960" y="2336"/>
                    <a:pt x="2038" y="2446"/>
                  </a:cubicBezTo>
                  <a:cubicBezTo>
                    <a:pt x="2227" y="1819"/>
                    <a:pt x="2415" y="1176"/>
                    <a:pt x="2634" y="534"/>
                  </a:cubicBezTo>
                  <a:cubicBezTo>
                    <a:pt x="2023" y="377"/>
                    <a:pt x="1427" y="205"/>
                    <a:pt x="910" y="1"/>
                  </a:cubicBezTo>
                  <a:close/>
                </a:path>
              </a:pathLst>
            </a:custGeom>
            <a:solidFill>
              <a:srgbClr val="F5E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86" name="Google Shape;386;p9"/>
            <p:cNvSpPr/>
            <p:nvPr/>
          </p:nvSpPr>
          <p:spPr>
            <a:xfrm>
              <a:off x="5252675" y="2582618"/>
              <a:ext cx="17595" cy="55781"/>
            </a:xfrm>
            <a:custGeom>
              <a:avLst/>
              <a:gdLst/>
              <a:ahLst/>
              <a:cxnLst/>
              <a:rect l="l" t="t" r="r" b="b"/>
              <a:pathLst>
                <a:path w="910" h="2885" extrusionOk="0">
                  <a:moveTo>
                    <a:pt x="1" y="1"/>
                  </a:moveTo>
                  <a:lnTo>
                    <a:pt x="1" y="1"/>
                  </a:lnTo>
                  <a:cubicBezTo>
                    <a:pt x="236" y="957"/>
                    <a:pt x="455" y="1913"/>
                    <a:pt x="612" y="2885"/>
                  </a:cubicBezTo>
                  <a:cubicBezTo>
                    <a:pt x="565" y="2101"/>
                    <a:pt x="910" y="1254"/>
                    <a:pt x="471" y="580"/>
                  </a:cubicBezTo>
                  <a:cubicBezTo>
                    <a:pt x="314" y="377"/>
                    <a:pt x="173" y="189"/>
                    <a:pt x="1" y="1"/>
                  </a:cubicBezTo>
                  <a:close/>
                </a:path>
              </a:pathLst>
            </a:custGeom>
            <a:solidFill>
              <a:srgbClr val="E7C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87" name="Google Shape;387;p9"/>
            <p:cNvSpPr/>
            <p:nvPr/>
          </p:nvSpPr>
          <p:spPr>
            <a:xfrm>
              <a:off x="5266016" y="2646554"/>
              <a:ext cx="11234" cy="43368"/>
            </a:xfrm>
            <a:custGeom>
              <a:avLst/>
              <a:gdLst/>
              <a:ahLst/>
              <a:cxnLst/>
              <a:rect l="l" t="t" r="r" b="b"/>
              <a:pathLst>
                <a:path w="581" h="2243" extrusionOk="0">
                  <a:moveTo>
                    <a:pt x="0" y="1"/>
                  </a:moveTo>
                  <a:lnTo>
                    <a:pt x="0" y="1"/>
                  </a:lnTo>
                  <a:cubicBezTo>
                    <a:pt x="126" y="738"/>
                    <a:pt x="220" y="1490"/>
                    <a:pt x="298" y="2242"/>
                  </a:cubicBezTo>
                  <a:cubicBezTo>
                    <a:pt x="580" y="1521"/>
                    <a:pt x="376" y="816"/>
                    <a:pt x="47" y="142"/>
                  </a:cubicBezTo>
                  <a:cubicBezTo>
                    <a:pt x="32" y="95"/>
                    <a:pt x="16" y="48"/>
                    <a:pt x="0" y="1"/>
                  </a:cubicBezTo>
                  <a:close/>
                </a:path>
              </a:pathLst>
            </a:custGeom>
            <a:solidFill>
              <a:srgbClr val="E7C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88" name="Google Shape;388;p9"/>
            <p:cNvSpPr/>
            <p:nvPr/>
          </p:nvSpPr>
          <p:spPr>
            <a:xfrm>
              <a:off x="5277229" y="2826260"/>
              <a:ext cx="84881" cy="106401"/>
            </a:xfrm>
            <a:custGeom>
              <a:avLst/>
              <a:gdLst/>
              <a:ahLst/>
              <a:cxnLst/>
              <a:rect l="l" t="t" r="r" b="b"/>
              <a:pathLst>
                <a:path w="4390" h="5503" extrusionOk="0">
                  <a:moveTo>
                    <a:pt x="0" y="1"/>
                  </a:moveTo>
                  <a:cubicBezTo>
                    <a:pt x="0" y="675"/>
                    <a:pt x="79" y="1991"/>
                    <a:pt x="126" y="1991"/>
                  </a:cubicBezTo>
                  <a:cubicBezTo>
                    <a:pt x="110" y="2164"/>
                    <a:pt x="282" y="2415"/>
                    <a:pt x="361" y="2634"/>
                  </a:cubicBezTo>
                  <a:cubicBezTo>
                    <a:pt x="1333" y="3433"/>
                    <a:pt x="2257" y="4327"/>
                    <a:pt x="3308" y="5189"/>
                  </a:cubicBezTo>
                  <a:cubicBezTo>
                    <a:pt x="3433" y="4092"/>
                    <a:pt x="3527" y="2994"/>
                    <a:pt x="3605" y="1882"/>
                  </a:cubicBezTo>
                  <a:cubicBezTo>
                    <a:pt x="3605" y="1976"/>
                    <a:pt x="3605" y="2054"/>
                    <a:pt x="3605" y="2148"/>
                  </a:cubicBezTo>
                  <a:cubicBezTo>
                    <a:pt x="3715" y="3198"/>
                    <a:pt x="3731" y="4264"/>
                    <a:pt x="3402" y="5283"/>
                  </a:cubicBezTo>
                  <a:cubicBezTo>
                    <a:pt x="3496" y="5346"/>
                    <a:pt x="3590" y="5424"/>
                    <a:pt x="3684" y="5502"/>
                  </a:cubicBezTo>
                  <a:cubicBezTo>
                    <a:pt x="3699" y="5377"/>
                    <a:pt x="3715" y="5283"/>
                    <a:pt x="3715" y="5189"/>
                  </a:cubicBezTo>
                  <a:cubicBezTo>
                    <a:pt x="3793" y="5142"/>
                    <a:pt x="3856" y="5095"/>
                    <a:pt x="3903" y="5048"/>
                  </a:cubicBezTo>
                  <a:cubicBezTo>
                    <a:pt x="3934" y="4828"/>
                    <a:pt x="3966" y="4593"/>
                    <a:pt x="4029" y="4358"/>
                  </a:cubicBezTo>
                  <a:cubicBezTo>
                    <a:pt x="3982" y="4139"/>
                    <a:pt x="3903" y="3982"/>
                    <a:pt x="3856" y="3966"/>
                  </a:cubicBezTo>
                  <a:lnTo>
                    <a:pt x="3919" y="3355"/>
                  </a:lnTo>
                  <a:lnTo>
                    <a:pt x="3934" y="3339"/>
                  </a:lnTo>
                  <a:cubicBezTo>
                    <a:pt x="4279" y="2650"/>
                    <a:pt x="4389" y="1850"/>
                    <a:pt x="4389" y="1176"/>
                  </a:cubicBezTo>
                  <a:cubicBezTo>
                    <a:pt x="4185" y="988"/>
                    <a:pt x="3982" y="800"/>
                    <a:pt x="3746" y="643"/>
                  </a:cubicBezTo>
                  <a:cubicBezTo>
                    <a:pt x="3699" y="831"/>
                    <a:pt x="3668" y="1004"/>
                    <a:pt x="3652" y="1192"/>
                  </a:cubicBezTo>
                  <a:cubicBezTo>
                    <a:pt x="3668" y="1004"/>
                    <a:pt x="3684" y="800"/>
                    <a:pt x="3684" y="612"/>
                  </a:cubicBezTo>
                  <a:cubicBezTo>
                    <a:pt x="3370" y="424"/>
                    <a:pt x="3010" y="283"/>
                    <a:pt x="2571" y="220"/>
                  </a:cubicBezTo>
                  <a:cubicBezTo>
                    <a:pt x="2304" y="220"/>
                    <a:pt x="2163" y="769"/>
                    <a:pt x="2022" y="1051"/>
                  </a:cubicBezTo>
                  <a:cubicBezTo>
                    <a:pt x="1254" y="753"/>
                    <a:pt x="580" y="393"/>
                    <a:pt x="0" y="1"/>
                  </a:cubicBezTo>
                  <a:close/>
                </a:path>
              </a:pathLst>
            </a:custGeom>
            <a:solidFill>
              <a:srgbClr val="EED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89" name="Google Shape;389;p9"/>
            <p:cNvSpPr/>
            <p:nvPr/>
          </p:nvSpPr>
          <p:spPr>
            <a:xfrm>
              <a:off x="5264198" y="2942029"/>
              <a:ext cx="72758" cy="97912"/>
            </a:xfrm>
            <a:custGeom>
              <a:avLst/>
              <a:gdLst/>
              <a:ahLst/>
              <a:cxnLst/>
              <a:rect l="l" t="t" r="r" b="b"/>
              <a:pathLst>
                <a:path w="3763" h="5064" extrusionOk="0">
                  <a:moveTo>
                    <a:pt x="580" y="0"/>
                  </a:moveTo>
                  <a:cubicBezTo>
                    <a:pt x="517" y="1301"/>
                    <a:pt x="361" y="2587"/>
                    <a:pt x="0" y="3793"/>
                  </a:cubicBezTo>
                  <a:lnTo>
                    <a:pt x="204" y="4076"/>
                  </a:lnTo>
                  <a:cubicBezTo>
                    <a:pt x="423" y="3888"/>
                    <a:pt x="737" y="3825"/>
                    <a:pt x="1066" y="3652"/>
                  </a:cubicBezTo>
                  <a:cubicBezTo>
                    <a:pt x="1427" y="4123"/>
                    <a:pt x="1881" y="4577"/>
                    <a:pt x="2320" y="5063"/>
                  </a:cubicBezTo>
                  <a:cubicBezTo>
                    <a:pt x="2649" y="4671"/>
                    <a:pt x="3480" y="3684"/>
                    <a:pt x="3762" y="2822"/>
                  </a:cubicBezTo>
                  <a:cubicBezTo>
                    <a:pt x="2806" y="2163"/>
                    <a:pt x="1991" y="1427"/>
                    <a:pt x="1395" y="690"/>
                  </a:cubicBezTo>
                  <a:cubicBezTo>
                    <a:pt x="1380" y="784"/>
                    <a:pt x="988" y="800"/>
                    <a:pt x="972" y="878"/>
                  </a:cubicBezTo>
                  <a:cubicBezTo>
                    <a:pt x="831" y="502"/>
                    <a:pt x="894" y="235"/>
                    <a:pt x="721" y="79"/>
                  </a:cubicBezTo>
                  <a:cubicBezTo>
                    <a:pt x="659" y="47"/>
                    <a:pt x="612" y="16"/>
                    <a:pt x="580" y="0"/>
                  </a:cubicBezTo>
                  <a:close/>
                </a:path>
              </a:pathLst>
            </a:custGeom>
            <a:solidFill>
              <a:srgbClr val="F2E4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90" name="Google Shape;390;p9"/>
            <p:cNvSpPr/>
            <p:nvPr/>
          </p:nvSpPr>
          <p:spPr>
            <a:xfrm>
              <a:off x="5275412" y="2871423"/>
              <a:ext cx="73048" cy="125175"/>
            </a:xfrm>
            <a:custGeom>
              <a:avLst/>
              <a:gdLst/>
              <a:ahLst/>
              <a:cxnLst/>
              <a:rect l="l" t="t" r="r" b="b"/>
              <a:pathLst>
                <a:path w="3778" h="6474" extrusionOk="0">
                  <a:moveTo>
                    <a:pt x="79" y="0"/>
                  </a:moveTo>
                  <a:cubicBezTo>
                    <a:pt x="63" y="1223"/>
                    <a:pt x="63" y="2445"/>
                    <a:pt x="0" y="3652"/>
                  </a:cubicBezTo>
                  <a:cubicBezTo>
                    <a:pt x="63" y="3684"/>
                    <a:pt x="110" y="3699"/>
                    <a:pt x="141" y="3731"/>
                  </a:cubicBezTo>
                  <a:cubicBezTo>
                    <a:pt x="314" y="3887"/>
                    <a:pt x="251" y="4154"/>
                    <a:pt x="392" y="4530"/>
                  </a:cubicBezTo>
                  <a:cubicBezTo>
                    <a:pt x="408" y="4452"/>
                    <a:pt x="800" y="4436"/>
                    <a:pt x="815" y="4342"/>
                  </a:cubicBezTo>
                  <a:cubicBezTo>
                    <a:pt x="1411" y="5079"/>
                    <a:pt x="2226" y="5815"/>
                    <a:pt x="3182" y="6474"/>
                  </a:cubicBezTo>
                  <a:cubicBezTo>
                    <a:pt x="3276" y="6223"/>
                    <a:pt x="3355" y="5988"/>
                    <a:pt x="3433" y="5737"/>
                  </a:cubicBezTo>
                  <a:lnTo>
                    <a:pt x="3480" y="5518"/>
                  </a:lnTo>
                  <a:cubicBezTo>
                    <a:pt x="3480" y="5486"/>
                    <a:pt x="3496" y="5470"/>
                    <a:pt x="3511" y="5455"/>
                  </a:cubicBezTo>
                  <a:cubicBezTo>
                    <a:pt x="3558" y="5314"/>
                    <a:pt x="3590" y="5188"/>
                    <a:pt x="3621" y="5047"/>
                  </a:cubicBezTo>
                  <a:cubicBezTo>
                    <a:pt x="3574" y="4985"/>
                    <a:pt x="3543" y="4953"/>
                    <a:pt x="3543" y="4953"/>
                  </a:cubicBezTo>
                  <a:cubicBezTo>
                    <a:pt x="3543" y="4953"/>
                    <a:pt x="3574" y="4655"/>
                    <a:pt x="3637" y="4279"/>
                  </a:cubicBezTo>
                  <a:lnTo>
                    <a:pt x="3590" y="3856"/>
                  </a:lnTo>
                  <a:cubicBezTo>
                    <a:pt x="3558" y="3746"/>
                    <a:pt x="3621" y="3684"/>
                    <a:pt x="3715" y="3637"/>
                  </a:cubicBezTo>
                  <a:cubicBezTo>
                    <a:pt x="3731" y="3480"/>
                    <a:pt x="3762" y="3307"/>
                    <a:pt x="3778" y="3166"/>
                  </a:cubicBezTo>
                  <a:cubicBezTo>
                    <a:pt x="3684" y="3088"/>
                    <a:pt x="3590" y="3010"/>
                    <a:pt x="3496" y="2947"/>
                  </a:cubicBezTo>
                  <a:cubicBezTo>
                    <a:pt x="3464" y="3072"/>
                    <a:pt x="3417" y="3213"/>
                    <a:pt x="3355" y="3339"/>
                  </a:cubicBezTo>
                  <a:cubicBezTo>
                    <a:pt x="3370" y="3182"/>
                    <a:pt x="3386" y="3010"/>
                    <a:pt x="3402" y="2853"/>
                  </a:cubicBezTo>
                  <a:cubicBezTo>
                    <a:pt x="2351" y="1991"/>
                    <a:pt x="1427" y="1097"/>
                    <a:pt x="455" y="298"/>
                  </a:cubicBezTo>
                  <a:lnTo>
                    <a:pt x="455" y="298"/>
                  </a:lnTo>
                  <a:cubicBezTo>
                    <a:pt x="517" y="502"/>
                    <a:pt x="486" y="690"/>
                    <a:pt x="157" y="800"/>
                  </a:cubicBezTo>
                  <a:cubicBezTo>
                    <a:pt x="173" y="533"/>
                    <a:pt x="329" y="282"/>
                    <a:pt x="79" y="0"/>
                  </a:cubicBezTo>
                  <a:close/>
                </a:path>
              </a:pathLst>
            </a:custGeom>
            <a:solidFill>
              <a:srgbClr val="F0E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91" name="Google Shape;391;p9"/>
            <p:cNvSpPr/>
            <p:nvPr/>
          </p:nvSpPr>
          <p:spPr>
            <a:xfrm>
              <a:off x="5276920" y="2661402"/>
              <a:ext cx="77901" cy="100349"/>
            </a:xfrm>
            <a:custGeom>
              <a:avLst/>
              <a:gdLst/>
              <a:ahLst/>
              <a:cxnLst/>
              <a:rect l="l" t="t" r="r" b="b"/>
              <a:pathLst>
                <a:path w="4029" h="5190" extrusionOk="0">
                  <a:moveTo>
                    <a:pt x="1" y="1"/>
                  </a:moveTo>
                  <a:lnTo>
                    <a:pt x="1" y="17"/>
                  </a:lnTo>
                  <a:lnTo>
                    <a:pt x="32" y="377"/>
                  </a:lnTo>
                  <a:cubicBezTo>
                    <a:pt x="142" y="393"/>
                    <a:pt x="612" y="863"/>
                    <a:pt x="110" y="1114"/>
                  </a:cubicBezTo>
                  <a:cubicBezTo>
                    <a:pt x="142" y="1537"/>
                    <a:pt x="189" y="2383"/>
                    <a:pt x="189" y="2383"/>
                  </a:cubicBezTo>
                  <a:cubicBezTo>
                    <a:pt x="189" y="2383"/>
                    <a:pt x="565" y="2571"/>
                    <a:pt x="612" y="2571"/>
                  </a:cubicBezTo>
                  <a:cubicBezTo>
                    <a:pt x="565" y="2697"/>
                    <a:pt x="236" y="2618"/>
                    <a:pt x="220" y="2728"/>
                  </a:cubicBezTo>
                  <a:cubicBezTo>
                    <a:pt x="612" y="3089"/>
                    <a:pt x="1066" y="3371"/>
                    <a:pt x="1584" y="3402"/>
                  </a:cubicBezTo>
                  <a:cubicBezTo>
                    <a:pt x="2320" y="3481"/>
                    <a:pt x="3277" y="4468"/>
                    <a:pt x="3731" y="4938"/>
                  </a:cubicBezTo>
                  <a:cubicBezTo>
                    <a:pt x="3762" y="4970"/>
                    <a:pt x="3809" y="5001"/>
                    <a:pt x="3841" y="5032"/>
                  </a:cubicBezTo>
                  <a:cubicBezTo>
                    <a:pt x="3653" y="4625"/>
                    <a:pt x="3778" y="3606"/>
                    <a:pt x="3747" y="3073"/>
                  </a:cubicBezTo>
                  <a:cubicBezTo>
                    <a:pt x="3496" y="2760"/>
                    <a:pt x="3668" y="2305"/>
                    <a:pt x="3747" y="2054"/>
                  </a:cubicBezTo>
                  <a:cubicBezTo>
                    <a:pt x="2728" y="1678"/>
                    <a:pt x="1803" y="1208"/>
                    <a:pt x="1082" y="471"/>
                  </a:cubicBezTo>
                  <a:cubicBezTo>
                    <a:pt x="1082" y="471"/>
                    <a:pt x="988" y="487"/>
                    <a:pt x="863" y="487"/>
                  </a:cubicBezTo>
                  <a:cubicBezTo>
                    <a:pt x="753" y="487"/>
                    <a:pt x="612" y="471"/>
                    <a:pt x="549" y="440"/>
                  </a:cubicBezTo>
                  <a:cubicBezTo>
                    <a:pt x="377" y="299"/>
                    <a:pt x="189" y="142"/>
                    <a:pt x="1" y="1"/>
                  </a:cubicBezTo>
                  <a:close/>
                  <a:moveTo>
                    <a:pt x="3841" y="5032"/>
                  </a:moveTo>
                  <a:lnTo>
                    <a:pt x="3841" y="5032"/>
                  </a:lnTo>
                  <a:cubicBezTo>
                    <a:pt x="3856" y="5064"/>
                    <a:pt x="3872" y="5079"/>
                    <a:pt x="3888" y="5111"/>
                  </a:cubicBezTo>
                  <a:cubicBezTo>
                    <a:pt x="3919" y="5142"/>
                    <a:pt x="3950" y="5173"/>
                    <a:pt x="3966" y="5173"/>
                  </a:cubicBezTo>
                  <a:cubicBezTo>
                    <a:pt x="3982" y="5189"/>
                    <a:pt x="3998" y="5189"/>
                    <a:pt x="4013" y="5189"/>
                  </a:cubicBezTo>
                  <a:cubicBezTo>
                    <a:pt x="4029" y="5189"/>
                    <a:pt x="3966" y="5142"/>
                    <a:pt x="3841" y="5032"/>
                  </a:cubicBezTo>
                  <a:close/>
                </a:path>
              </a:pathLst>
            </a:custGeom>
            <a:solidFill>
              <a:srgbClr val="EAD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92" name="Google Shape;392;p9"/>
            <p:cNvSpPr/>
            <p:nvPr/>
          </p:nvSpPr>
          <p:spPr>
            <a:xfrm>
              <a:off x="5271158" y="2714144"/>
              <a:ext cx="91551" cy="134881"/>
            </a:xfrm>
            <a:custGeom>
              <a:avLst/>
              <a:gdLst/>
              <a:ahLst/>
              <a:cxnLst/>
              <a:rect l="l" t="t" r="r" b="b"/>
              <a:pathLst>
                <a:path w="4735" h="6976" extrusionOk="0">
                  <a:moveTo>
                    <a:pt x="518" y="0"/>
                  </a:moveTo>
                  <a:lnTo>
                    <a:pt x="518" y="1568"/>
                  </a:lnTo>
                  <a:cubicBezTo>
                    <a:pt x="612" y="1552"/>
                    <a:pt x="816" y="1348"/>
                    <a:pt x="847" y="1285"/>
                  </a:cubicBezTo>
                  <a:lnTo>
                    <a:pt x="847" y="1285"/>
                  </a:lnTo>
                  <a:cubicBezTo>
                    <a:pt x="863" y="1364"/>
                    <a:pt x="581" y="1865"/>
                    <a:pt x="518" y="2069"/>
                  </a:cubicBezTo>
                  <a:cubicBezTo>
                    <a:pt x="502" y="2383"/>
                    <a:pt x="518" y="3151"/>
                    <a:pt x="549" y="3213"/>
                  </a:cubicBezTo>
                  <a:cubicBezTo>
                    <a:pt x="549" y="3229"/>
                    <a:pt x="565" y="3245"/>
                    <a:pt x="581" y="3245"/>
                  </a:cubicBezTo>
                  <a:cubicBezTo>
                    <a:pt x="659" y="3245"/>
                    <a:pt x="863" y="3119"/>
                    <a:pt x="1082" y="3104"/>
                  </a:cubicBezTo>
                  <a:lnTo>
                    <a:pt x="1082" y="3104"/>
                  </a:lnTo>
                  <a:cubicBezTo>
                    <a:pt x="737" y="3511"/>
                    <a:pt x="518" y="3903"/>
                    <a:pt x="393" y="4326"/>
                  </a:cubicBezTo>
                  <a:lnTo>
                    <a:pt x="377" y="4655"/>
                  </a:lnTo>
                  <a:cubicBezTo>
                    <a:pt x="314" y="4671"/>
                    <a:pt x="252" y="4687"/>
                    <a:pt x="236" y="4687"/>
                  </a:cubicBezTo>
                  <a:cubicBezTo>
                    <a:pt x="205" y="4687"/>
                    <a:pt x="205" y="4687"/>
                    <a:pt x="205" y="4671"/>
                  </a:cubicBezTo>
                  <a:cubicBezTo>
                    <a:pt x="173" y="4593"/>
                    <a:pt x="142" y="4530"/>
                    <a:pt x="126" y="4452"/>
                  </a:cubicBezTo>
                  <a:lnTo>
                    <a:pt x="1" y="5753"/>
                  </a:lnTo>
                  <a:cubicBezTo>
                    <a:pt x="79" y="5518"/>
                    <a:pt x="205" y="5298"/>
                    <a:pt x="346" y="5063"/>
                  </a:cubicBezTo>
                  <a:lnTo>
                    <a:pt x="346" y="5063"/>
                  </a:lnTo>
                  <a:lnTo>
                    <a:pt x="314" y="5784"/>
                  </a:lnTo>
                  <a:lnTo>
                    <a:pt x="330" y="5800"/>
                  </a:lnTo>
                  <a:cubicBezTo>
                    <a:pt x="910" y="6192"/>
                    <a:pt x="1568" y="6552"/>
                    <a:pt x="2336" y="6850"/>
                  </a:cubicBezTo>
                  <a:cubicBezTo>
                    <a:pt x="2477" y="6568"/>
                    <a:pt x="2618" y="6019"/>
                    <a:pt x="2885" y="6019"/>
                  </a:cubicBezTo>
                  <a:cubicBezTo>
                    <a:pt x="3324" y="6082"/>
                    <a:pt x="3684" y="6223"/>
                    <a:pt x="3998" y="6411"/>
                  </a:cubicBezTo>
                  <a:cubicBezTo>
                    <a:pt x="4076" y="5016"/>
                    <a:pt x="4076" y="3652"/>
                    <a:pt x="3998" y="2273"/>
                  </a:cubicBezTo>
                  <a:lnTo>
                    <a:pt x="3998" y="2273"/>
                  </a:lnTo>
                  <a:cubicBezTo>
                    <a:pt x="4060" y="2445"/>
                    <a:pt x="4123" y="2618"/>
                    <a:pt x="4186" y="2790"/>
                  </a:cubicBezTo>
                  <a:cubicBezTo>
                    <a:pt x="4201" y="2665"/>
                    <a:pt x="4233" y="2555"/>
                    <a:pt x="4264" y="2445"/>
                  </a:cubicBezTo>
                  <a:cubicBezTo>
                    <a:pt x="4248" y="2445"/>
                    <a:pt x="4217" y="2414"/>
                    <a:pt x="4186" y="2383"/>
                  </a:cubicBezTo>
                  <a:cubicBezTo>
                    <a:pt x="4139" y="2336"/>
                    <a:pt x="4092" y="2273"/>
                    <a:pt x="4029" y="2210"/>
                  </a:cubicBezTo>
                  <a:cubicBezTo>
                    <a:pt x="3575" y="1740"/>
                    <a:pt x="2618" y="753"/>
                    <a:pt x="1882" y="674"/>
                  </a:cubicBezTo>
                  <a:cubicBezTo>
                    <a:pt x="1364" y="643"/>
                    <a:pt x="910" y="361"/>
                    <a:pt x="518" y="0"/>
                  </a:cubicBezTo>
                  <a:close/>
                  <a:moveTo>
                    <a:pt x="4280" y="3088"/>
                  </a:moveTo>
                  <a:lnTo>
                    <a:pt x="4280" y="3088"/>
                  </a:lnTo>
                  <a:cubicBezTo>
                    <a:pt x="4311" y="3151"/>
                    <a:pt x="4327" y="3229"/>
                    <a:pt x="4358" y="3292"/>
                  </a:cubicBezTo>
                  <a:cubicBezTo>
                    <a:pt x="4515" y="3872"/>
                    <a:pt x="4452" y="4483"/>
                    <a:pt x="4343" y="5110"/>
                  </a:cubicBezTo>
                  <a:cubicBezTo>
                    <a:pt x="4264" y="5549"/>
                    <a:pt x="4154" y="5988"/>
                    <a:pt x="4060" y="6442"/>
                  </a:cubicBezTo>
                  <a:cubicBezTo>
                    <a:pt x="4296" y="6599"/>
                    <a:pt x="4499" y="6787"/>
                    <a:pt x="4703" y="6975"/>
                  </a:cubicBezTo>
                  <a:cubicBezTo>
                    <a:pt x="4703" y="6866"/>
                    <a:pt x="4703" y="6771"/>
                    <a:pt x="4703" y="6677"/>
                  </a:cubicBezTo>
                  <a:cubicBezTo>
                    <a:pt x="4687" y="6521"/>
                    <a:pt x="4687" y="6380"/>
                    <a:pt x="4672" y="6239"/>
                  </a:cubicBezTo>
                  <a:cubicBezTo>
                    <a:pt x="4562" y="5909"/>
                    <a:pt x="4484" y="5580"/>
                    <a:pt x="4484" y="5345"/>
                  </a:cubicBezTo>
                  <a:cubicBezTo>
                    <a:pt x="4499" y="5298"/>
                    <a:pt x="4499" y="5251"/>
                    <a:pt x="4515" y="5204"/>
                  </a:cubicBezTo>
                  <a:lnTo>
                    <a:pt x="4531" y="4687"/>
                  </a:lnTo>
                  <a:cubicBezTo>
                    <a:pt x="4562" y="4295"/>
                    <a:pt x="4656" y="3825"/>
                    <a:pt x="4734" y="3339"/>
                  </a:cubicBezTo>
                  <a:cubicBezTo>
                    <a:pt x="4719" y="3307"/>
                    <a:pt x="4719" y="3276"/>
                    <a:pt x="4703" y="3245"/>
                  </a:cubicBezTo>
                  <a:cubicBezTo>
                    <a:pt x="4703" y="3213"/>
                    <a:pt x="4468" y="3119"/>
                    <a:pt x="4280" y="3088"/>
                  </a:cubicBezTo>
                  <a:close/>
                </a:path>
              </a:pathLst>
            </a:custGeom>
            <a:solidFill>
              <a:srgbClr val="EAD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5219654" y="2313224"/>
              <a:ext cx="80936" cy="103964"/>
            </a:xfrm>
            <a:custGeom>
              <a:avLst/>
              <a:gdLst/>
              <a:ahLst/>
              <a:cxnLst/>
              <a:rect l="l" t="t" r="r" b="b"/>
              <a:pathLst>
                <a:path w="4186" h="5377" extrusionOk="0">
                  <a:moveTo>
                    <a:pt x="4060" y="0"/>
                  </a:moveTo>
                  <a:cubicBezTo>
                    <a:pt x="3433" y="298"/>
                    <a:pt x="2790" y="470"/>
                    <a:pt x="2163" y="674"/>
                  </a:cubicBezTo>
                  <a:cubicBezTo>
                    <a:pt x="2414" y="705"/>
                    <a:pt x="2680" y="752"/>
                    <a:pt x="2931" y="784"/>
                  </a:cubicBezTo>
                  <a:cubicBezTo>
                    <a:pt x="3307" y="831"/>
                    <a:pt x="3699" y="893"/>
                    <a:pt x="4075" y="941"/>
                  </a:cubicBezTo>
                  <a:cubicBezTo>
                    <a:pt x="4075" y="627"/>
                    <a:pt x="4060" y="314"/>
                    <a:pt x="4060" y="0"/>
                  </a:cubicBezTo>
                  <a:close/>
                  <a:moveTo>
                    <a:pt x="1364" y="988"/>
                  </a:moveTo>
                  <a:cubicBezTo>
                    <a:pt x="1003" y="1160"/>
                    <a:pt x="658" y="1379"/>
                    <a:pt x="361" y="1662"/>
                  </a:cubicBezTo>
                  <a:cubicBezTo>
                    <a:pt x="141" y="1912"/>
                    <a:pt x="47" y="2194"/>
                    <a:pt x="0" y="2477"/>
                  </a:cubicBezTo>
                  <a:cubicBezTo>
                    <a:pt x="298" y="2586"/>
                    <a:pt x="611" y="2712"/>
                    <a:pt x="909" y="2821"/>
                  </a:cubicBezTo>
                  <a:cubicBezTo>
                    <a:pt x="847" y="2806"/>
                    <a:pt x="800" y="2790"/>
                    <a:pt x="737" y="2790"/>
                  </a:cubicBezTo>
                  <a:lnTo>
                    <a:pt x="721" y="2790"/>
                  </a:lnTo>
                  <a:cubicBezTo>
                    <a:pt x="674" y="2790"/>
                    <a:pt x="596" y="2931"/>
                    <a:pt x="533" y="3057"/>
                  </a:cubicBezTo>
                  <a:cubicBezTo>
                    <a:pt x="408" y="3323"/>
                    <a:pt x="314" y="3684"/>
                    <a:pt x="235" y="4060"/>
                  </a:cubicBezTo>
                  <a:cubicBezTo>
                    <a:pt x="204" y="4263"/>
                    <a:pt x="157" y="4483"/>
                    <a:pt x="126" y="4702"/>
                  </a:cubicBezTo>
                  <a:cubicBezTo>
                    <a:pt x="533" y="4514"/>
                    <a:pt x="862" y="4310"/>
                    <a:pt x="1207" y="4216"/>
                  </a:cubicBezTo>
                  <a:cubicBezTo>
                    <a:pt x="1270" y="4216"/>
                    <a:pt x="1317" y="4201"/>
                    <a:pt x="1364" y="4201"/>
                  </a:cubicBezTo>
                  <a:cubicBezTo>
                    <a:pt x="1865" y="4201"/>
                    <a:pt x="2195" y="4843"/>
                    <a:pt x="2618" y="5267"/>
                  </a:cubicBezTo>
                  <a:cubicBezTo>
                    <a:pt x="2618" y="5267"/>
                    <a:pt x="2618" y="5267"/>
                    <a:pt x="2618" y="5282"/>
                  </a:cubicBezTo>
                  <a:cubicBezTo>
                    <a:pt x="2633" y="5282"/>
                    <a:pt x="2649" y="5298"/>
                    <a:pt x="2665" y="5314"/>
                  </a:cubicBezTo>
                  <a:cubicBezTo>
                    <a:pt x="2665" y="5314"/>
                    <a:pt x="2680" y="5329"/>
                    <a:pt x="2696" y="5345"/>
                  </a:cubicBezTo>
                  <a:cubicBezTo>
                    <a:pt x="2712" y="5361"/>
                    <a:pt x="2712" y="5361"/>
                    <a:pt x="2727" y="5361"/>
                  </a:cubicBezTo>
                  <a:cubicBezTo>
                    <a:pt x="2727" y="5376"/>
                    <a:pt x="2727" y="5376"/>
                    <a:pt x="2727" y="5376"/>
                  </a:cubicBezTo>
                  <a:cubicBezTo>
                    <a:pt x="2837" y="5251"/>
                    <a:pt x="2931" y="5047"/>
                    <a:pt x="3057" y="5016"/>
                  </a:cubicBezTo>
                  <a:cubicBezTo>
                    <a:pt x="3213" y="5047"/>
                    <a:pt x="3339" y="5094"/>
                    <a:pt x="3448" y="5157"/>
                  </a:cubicBezTo>
                  <a:cubicBezTo>
                    <a:pt x="3401" y="4718"/>
                    <a:pt x="3354" y="4295"/>
                    <a:pt x="3464" y="3903"/>
                  </a:cubicBezTo>
                  <a:cubicBezTo>
                    <a:pt x="3637" y="3386"/>
                    <a:pt x="3887" y="2978"/>
                    <a:pt x="4185" y="2618"/>
                  </a:cubicBezTo>
                  <a:cubicBezTo>
                    <a:pt x="4154" y="2194"/>
                    <a:pt x="4122" y="1787"/>
                    <a:pt x="4107" y="1379"/>
                  </a:cubicBezTo>
                  <a:cubicBezTo>
                    <a:pt x="3981" y="1348"/>
                    <a:pt x="3856" y="1332"/>
                    <a:pt x="3762" y="1317"/>
                  </a:cubicBezTo>
                  <a:cubicBezTo>
                    <a:pt x="2963" y="1207"/>
                    <a:pt x="2163" y="1082"/>
                    <a:pt x="1364" y="988"/>
                  </a:cubicBezTo>
                  <a:close/>
                </a:path>
              </a:pathLst>
            </a:custGeom>
            <a:solidFill>
              <a:srgbClr val="DEBE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5246005" y="2326254"/>
              <a:ext cx="53055" cy="13651"/>
            </a:xfrm>
            <a:custGeom>
              <a:avLst/>
              <a:gdLst/>
              <a:ahLst/>
              <a:cxnLst/>
              <a:rect l="l" t="t" r="r" b="b"/>
              <a:pathLst>
                <a:path w="2744" h="706" extrusionOk="0">
                  <a:moveTo>
                    <a:pt x="800" y="0"/>
                  </a:moveTo>
                  <a:cubicBezTo>
                    <a:pt x="534" y="94"/>
                    <a:pt x="252" y="188"/>
                    <a:pt x="1" y="314"/>
                  </a:cubicBezTo>
                  <a:cubicBezTo>
                    <a:pt x="800" y="408"/>
                    <a:pt x="1600" y="533"/>
                    <a:pt x="2399" y="643"/>
                  </a:cubicBezTo>
                  <a:cubicBezTo>
                    <a:pt x="2493" y="658"/>
                    <a:pt x="2618" y="674"/>
                    <a:pt x="2744" y="705"/>
                  </a:cubicBezTo>
                  <a:cubicBezTo>
                    <a:pt x="2728" y="564"/>
                    <a:pt x="2728" y="423"/>
                    <a:pt x="2712" y="267"/>
                  </a:cubicBezTo>
                  <a:cubicBezTo>
                    <a:pt x="2336" y="219"/>
                    <a:pt x="1944" y="157"/>
                    <a:pt x="1568" y="110"/>
                  </a:cubicBezTo>
                  <a:cubicBezTo>
                    <a:pt x="1317" y="78"/>
                    <a:pt x="1051" y="31"/>
                    <a:pt x="800" y="0"/>
                  </a:cubicBezTo>
                  <a:close/>
                </a:path>
              </a:pathLst>
            </a:custGeom>
            <a:solidFill>
              <a:srgbClr val="DC88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95" name="Google Shape;395;p9"/>
            <p:cNvSpPr/>
            <p:nvPr/>
          </p:nvSpPr>
          <p:spPr>
            <a:xfrm>
              <a:off x="5213274" y="2361093"/>
              <a:ext cx="23975" cy="44877"/>
            </a:xfrm>
            <a:custGeom>
              <a:avLst/>
              <a:gdLst/>
              <a:ahLst/>
              <a:cxnLst/>
              <a:rect l="l" t="t" r="r" b="b"/>
              <a:pathLst>
                <a:path w="1240" h="2321" extrusionOk="0">
                  <a:moveTo>
                    <a:pt x="330" y="1"/>
                  </a:moveTo>
                  <a:cubicBezTo>
                    <a:pt x="236" y="408"/>
                    <a:pt x="220" y="831"/>
                    <a:pt x="1" y="1208"/>
                  </a:cubicBezTo>
                  <a:cubicBezTo>
                    <a:pt x="126" y="1568"/>
                    <a:pt x="346" y="1866"/>
                    <a:pt x="205" y="2117"/>
                  </a:cubicBezTo>
                  <a:lnTo>
                    <a:pt x="252" y="2320"/>
                  </a:lnTo>
                  <a:cubicBezTo>
                    <a:pt x="330" y="2289"/>
                    <a:pt x="393" y="2258"/>
                    <a:pt x="456" y="2226"/>
                  </a:cubicBezTo>
                  <a:cubicBezTo>
                    <a:pt x="487" y="2007"/>
                    <a:pt x="534" y="1787"/>
                    <a:pt x="565" y="1584"/>
                  </a:cubicBezTo>
                  <a:cubicBezTo>
                    <a:pt x="644" y="1208"/>
                    <a:pt x="738" y="847"/>
                    <a:pt x="863" y="581"/>
                  </a:cubicBezTo>
                  <a:cubicBezTo>
                    <a:pt x="926" y="455"/>
                    <a:pt x="1004" y="314"/>
                    <a:pt x="1051" y="314"/>
                  </a:cubicBezTo>
                  <a:lnTo>
                    <a:pt x="1067" y="314"/>
                  </a:lnTo>
                  <a:cubicBezTo>
                    <a:pt x="1130" y="314"/>
                    <a:pt x="1177" y="330"/>
                    <a:pt x="1239" y="345"/>
                  </a:cubicBezTo>
                  <a:cubicBezTo>
                    <a:pt x="941" y="236"/>
                    <a:pt x="628" y="110"/>
                    <a:pt x="330" y="1"/>
                  </a:cubicBezTo>
                  <a:close/>
                </a:path>
              </a:pathLst>
            </a:custGeom>
            <a:solidFill>
              <a:srgbClr val="D9B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96" name="Google Shape;396;p9"/>
            <p:cNvSpPr/>
            <p:nvPr/>
          </p:nvSpPr>
          <p:spPr>
            <a:xfrm>
              <a:off x="5219345" y="2432009"/>
              <a:ext cx="11543" cy="32444"/>
            </a:xfrm>
            <a:custGeom>
              <a:avLst/>
              <a:gdLst/>
              <a:ahLst/>
              <a:cxnLst/>
              <a:rect l="l" t="t" r="r" b="b"/>
              <a:pathLst>
                <a:path w="597" h="1678" extrusionOk="0">
                  <a:moveTo>
                    <a:pt x="63" y="0"/>
                  </a:moveTo>
                  <a:cubicBezTo>
                    <a:pt x="47" y="0"/>
                    <a:pt x="32" y="0"/>
                    <a:pt x="16" y="16"/>
                  </a:cubicBezTo>
                  <a:cubicBezTo>
                    <a:pt x="16" y="79"/>
                    <a:pt x="16" y="141"/>
                    <a:pt x="16" y="220"/>
                  </a:cubicBezTo>
                  <a:cubicBezTo>
                    <a:pt x="0" y="502"/>
                    <a:pt x="0" y="768"/>
                    <a:pt x="16" y="1051"/>
                  </a:cubicBezTo>
                  <a:lnTo>
                    <a:pt x="173" y="1552"/>
                  </a:lnTo>
                  <a:cubicBezTo>
                    <a:pt x="314" y="1583"/>
                    <a:pt x="455" y="1631"/>
                    <a:pt x="596" y="1678"/>
                  </a:cubicBezTo>
                  <a:cubicBezTo>
                    <a:pt x="392" y="1129"/>
                    <a:pt x="220" y="565"/>
                    <a:pt x="63" y="0"/>
                  </a:cubicBezTo>
                  <a:close/>
                </a:path>
              </a:pathLst>
            </a:custGeom>
            <a:solidFill>
              <a:srgbClr val="E2C3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97" name="Google Shape;397;p9"/>
            <p:cNvSpPr/>
            <p:nvPr/>
          </p:nvSpPr>
          <p:spPr>
            <a:xfrm>
              <a:off x="5216019" y="2432318"/>
              <a:ext cx="3654" cy="3944"/>
            </a:xfrm>
            <a:custGeom>
              <a:avLst/>
              <a:gdLst/>
              <a:ahLst/>
              <a:cxnLst/>
              <a:rect l="l" t="t" r="r" b="b"/>
              <a:pathLst>
                <a:path w="189" h="204" extrusionOk="0">
                  <a:moveTo>
                    <a:pt x="188" y="0"/>
                  </a:moveTo>
                  <a:cubicBezTo>
                    <a:pt x="125" y="16"/>
                    <a:pt x="63" y="47"/>
                    <a:pt x="0" y="63"/>
                  </a:cubicBezTo>
                  <a:cubicBezTo>
                    <a:pt x="63" y="110"/>
                    <a:pt x="110" y="157"/>
                    <a:pt x="188" y="204"/>
                  </a:cubicBezTo>
                  <a:cubicBezTo>
                    <a:pt x="188" y="125"/>
                    <a:pt x="188" y="63"/>
                    <a:pt x="188" y="0"/>
                  </a:cubicBezTo>
                  <a:close/>
                </a:path>
              </a:pathLst>
            </a:custGeom>
            <a:solidFill>
              <a:srgbClr val="DCB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98" name="Google Shape;398;p9"/>
            <p:cNvSpPr/>
            <p:nvPr/>
          </p:nvSpPr>
          <p:spPr>
            <a:xfrm>
              <a:off x="5213892" y="2433517"/>
              <a:ext cx="5781" cy="18813"/>
            </a:xfrm>
            <a:custGeom>
              <a:avLst/>
              <a:gdLst/>
              <a:ahLst/>
              <a:cxnLst/>
              <a:rect l="l" t="t" r="r" b="b"/>
              <a:pathLst>
                <a:path w="299" h="973" extrusionOk="0">
                  <a:moveTo>
                    <a:pt x="110" y="1"/>
                  </a:moveTo>
                  <a:cubicBezTo>
                    <a:pt x="79" y="16"/>
                    <a:pt x="32" y="32"/>
                    <a:pt x="0" y="32"/>
                  </a:cubicBezTo>
                  <a:lnTo>
                    <a:pt x="298" y="973"/>
                  </a:lnTo>
                  <a:cubicBezTo>
                    <a:pt x="282" y="690"/>
                    <a:pt x="282" y="424"/>
                    <a:pt x="298" y="142"/>
                  </a:cubicBezTo>
                  <a:cubicBezTo>
                    <a:pt x="220" y="95"/>
                    <a:pt x="173" y="48"/>
                    <a:pt x="110" y="1"/>
                  </a:cubicBezTo>
                  <a:close/>
                </a:path>
              </a:pathLst>
            </a:custGeom>
            <a:solidFill>
              <a:srgbClr val="DDB9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99" name="Google Shape;399;p9"/>
            <p:cNvSpPr/>
            <p:nvPr/>
          </p:nvSpPr>
          <p:spPr>
            <a:xfrm>
              <a:off x="5220853" y="2394425"/>
              <a:ext cx="81246" cy="111254"/>
            </a:xfrm>
            <a:custGeom>
              <a:avLst/>
              <a:gdLst/>
              <a:ahLst/>
              <a:cxnLst/>
              <a:rect l="l" t="t" r="r" b="b"/>
              <a:pathLst>
                <a:path w="4202" h="5754" extrusionOk="0">
                  <a:moveTo>
                    <a:pt x="1302" y="1"/>
                  </a:moveTo>
                  <a:cubicBezTo>
                    <a:pt x="1255" y="1"/>
                    <a:pt x="1208" y="16"/>
                    <a:pt x="1145" y="16"/>
                  </a:cubicBezTo>
                  <a:cubicBezTo>
                    <a:pt x="800" y="110"/>
                    <a:pt x="471" y="314"/>
                    <a:pt x="64" y="502"/>
                  </a:cubicBezTo>
                  <a:cubicBezTo>
                    <a:pt x="48" y="690"/>
                    <a:pt x="16" y="894"/>
                    <a:pt x="1" y="1082"/>
                  </a:cubicBezTo>
                  <a:cubicBezTo>
                    <a:pt x="126" y="1490"/>
                    <a:pt x="267" y="1882"/>
                    <a:pt x="408" y="2289"/>
                  </a:cubicBezTo>
                  <a:cubicBezTo>
                    <a:pt x="2148" y="2901"/>
                    <a:pt x="2759" y="4625"/>
                    <a:pt x="3982" y="5753"/>
                  </a:cubicBezTo>
                  <a:cubicBezTo>
                    <a:pt x="3982" y="5722"/>
                    <a:pt x="3982" y="5706"/>
                    <a:pt x="3982" y="5675"/>
                  </a:cubicBezTo>
                  <a:cubicBezTo>
                    <a:pt x="3982" y="5534"/>
                    <a:pt x="4076" y="5408"/>
                    <a:pt x="4202" y="5283"/>
                  </a:cubicBezTo>
                  <a:cubicBezTo>
                    <a:pt x="4092" y="4923"/>
                    <a:pt x="3982" y="4562"/>
                    <a:pt x="3872" y="4201"/>
                  </a:cubicBezTo>
                  <a:lnTo>
                    <a:pt x="3794" y="3904"/>
                  </a:lnTo>
                  <a:cubicBezTo>
                    <a:pt x="3888" y="3527"/>
                    <a:pt x="3606" y="3057"/>
                    <a:pt x="3402" y="2524"/>
                  </a:cubicBezTo>
                  <a:cubicBezTo>
                    <a:pt x="3512" y="2085"/>
                    <a:pt x="3465" y="1568"/>
                    <a:pt x="3402" y="1082"/>
                  </a:cubicBezTo>
                  <a:cubicBezTo>
                    <a:pt x="3402" y="1035"/>
                    <a:pt x="3402" y="988"/>
                    <a:pt x="3386" y="957"/>
                  </a:cubicBezTo>
                  <a:cubicBezTo>
                    <a:pt x="3277" y="894"/>
                    <a:pt x="3151" y="847"/>
                    <a:pt x="2995" y="816"/>
                  </a:cubicBezTo>
                  <a:cubicBezTo>
                    <a:pt x="2869" y="847"/>
                    <a:pt x="2775" y="1051"/>
                    <a:pt x="2665" y="1176"/>
                  </a:cubicBezTo>
                  <a:cubicBezTo>
                    <a:pt x="2665" y="1176"/>
                    <a:pt x="2665" y="1176"/>
                    <a:pt x="2665" y="1161"/>
                  </a:cubicBezTo>
                  <a:cubicBezTo>
                    <a:pt x="2650" y="1161"/>
                    <a:pt x="2650" y="1161"/>
                    <a:pt x="2634" y="1145"/>
                  </a:cubicBezTo>
                  <a:cubicBezTo>
                    <a:pt x="2618" y="1129"/>
                    <a:pt x="2603" y="1114"/>
                    <a:pt x="2603" y="1114"/>
                  </a:cubicBezTo>
                  <a:cubicBezTo>
                    <a:pt x="2587" y="1098"/>
                    <a:pt x="2571" y="1082"/>
                    <a:pt x="2556" y="1082"/>
                  </a:cubicBezTo>
                  <a:cubicBezTo>
                    <a:pt x="2556" y="1067"/>
                    <a:pt x="2556" y="1067"/>
                    <a:pt x="2556" y="1067"/>
                  </a:cubicBezTo>
                  <a:cubicBezTo>
                    <a:pt x="2133" y="643"/>
                    <a:pt x="1803" y="1"/>
                    <a:pt x="1302" y="1"/>
                  </a:cubicBezTo>
                  <a:close/>
                </a:path>
              </a:pathLst>
            </a:custGeom>
            <a:solidFill>
              <a:srgbClr val="E2C3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00" name="Google Shape;400;p9"/>
            <p:cNvSpPr/>
            <p:nvPr/>
          </p:nvSpPr>
          <p:spPr>
            <a:xfrm>
              <a:off x="5218127" y="2404130"/>
              <a:ext cx="3964" cy="11234"/>
            </a:xfrm>
            <a:custGeom>
              <a:avLst/>
              <a:gdLst/>
              <a:ahLst/>
              <a:cxnLst/>
              <a:rect l="l" t="t" r="r" b="b"/>
              <a:pathLst>
                <a:path w="205" h="581" extrusionOk="0">
                  <a:moveTo>
                    <a:pt x="205" y="0"/>
                  </a:moveTo>
                  <a:cubicBezTo>
                    <a:pt x="142" y="32"/>
                    <a:pt x="79" y="63"/>
                    <a:pt x="1" y="94"/>
                  </a:cubicBezTo>
                  <a:cubicBezTo>
                    <a:pt x="48" y="251"/>
                    <a:pt x="95" y="424"/>
                    <a:pt x="142" y="580"/>
                  </a:cubicBezTo>
                  <a:cubicBezTo>
                    <a:pt x="157" y="392"/>
                    <a:pt x="189" y="188"/>
                    <a:pt x="205" y="0"/>
                  </a:cubicBezTo>
                  <a:close/>
                </a:path>
              </a:pathLst>
            </a:custGeom>
            <a:solidFill>
              <a:srgbClr val="DCB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01" name="Google Shape;401;p9"/>
            <p:cNvSpPr/>
            <p:nvPr/>
          </p:nvSpPr>
          <p:spPr>
            <a:xfrm>
              <a:off x="5228741" y="2438679"/>
              <a:ext cx="98821" cy="143968"/>
            </a:xfrm>
            <a:custGeom>
              <a:avLst/>
              <a:gdLst/>
              <a:ahLst/>
              <a:cxnLst/>
              <a:rect l="l" t="t" r="r" b="b"/>
              <a:pathLst>
                <a:path w="5111" h="7446" extrusionOk="0">
                  <a:moveTo>
                    <a:pt x="0" y="0"/>
                  </a:moveTo>
                  <a:cubicBezTo>
                    <a:pt x="141" y="376"/>
                    <a:pt x="298" y="753"/>
                    <a:pt x="455" y="1129"/>
                  </a:cubicBezTo>
                  <a:cubicBezTo>
                    <a:pt x="471" y="1191"/>
                    <a:pt x="235" y="1395"/>
                    <a:pt x="94" y="1521"/>
                  </a:cubicBezTo>
                  <a:cubicBezTo>
                    <a:pt x="518" y="2884"/>
                    <a:pt x="941" y="4248"/>
                    <a:pt x="1301" y="5627"/>
                  </a:cubicBezTo>
                  <a:cubicBezTo>
                    <a:pt x="1364" y="5643"/>
                    <a:pt x="1458" y="5659"/>
                    <a:pt x="1536" y="5659"/>
                  </a:cubicBezTo>
                  <a:cubicBezTo>
                    <a:pt x="1568" y="5659"/>
                    <a:pt x="1615" y="5659"/>
                    <a:pt x="1646" y="5643"/>
                  </a:cubicBezTo>
                  <a:cubicBezTo>
                    <a:pt x="2242" y="5596"/>
                    <a:pt x="3041" y="5126"/>
                    <a:pt x="3590" y="4593"/>
                  </a:cubicBezTo>
                  <a:cubicBezTo>
                    <a:pt x="3558" y="4452"/>
                    <a:pt x="3511" y="4326"/>
                    <a:pt x="3480" y="4201"/>
                  </a:cubicBezTo>
                  <a:cubicBezTo>
                    <a:pt x="3605" y="4154"/>
                    <a:pt x="3715" y="4107"/>
                    <a:pt x="3825" y="4044"/>
                  </a:cubicBezTo>
                  <a:cubicBezTo>
                    <a:pt x="3841" y="4123"/>
                    <a:pt x="3856" y="4201"/>
                    <a:pt x="3888" y="4279"/>
                  </a:cubicBezTo>
                  <a:cubicBezTo>
                    <a:pt x="3888" y="4264"/>
                    <a:pt x="3903" y="4248"/>
                    <a:pt x="3919" y="4248"/>
                  </a:cubicBezTo>
                  <a:cubicBezTo>
                    <a:pt x="3919" y="4248"/>
                    <a:pt x="3919" y="4232"/>
                    <a:pt x="3919" y="4232"/>
                  </a:cubicBezTo>
                  <a:cubicBezTo>
                    <a:pt x="3935" y="4217"/>
                    <a:pt x="3950" y="4185"/>
                    <a:pt x="3966" y="4170"/>
                  </a:cubicBezTo>
                  <a:cubicBezTo>
                    <a:pt x="3966" y="4170"/>
                    <a:pt x="3966" y="4154"/>
                    <a:pt x="3966" y="4154"/>
                  </a:cubicBezTo>
                  <a:lnTo>
                    <a:pt x="3982" y="4154"/>
                  </a:lnTo>
                  <a:lnTo>
                    <a:pt x="3982" y="4138"/>
                  </a:lnTo>
                  <a:cubicBezTo>
                    <a:pt x="4013" y="4091"/>
                    <a:pt x="4044" y="4044"/>
                    <a:pt x="4091" y="3966"/>
                  </a:cubicBezTo>
                  <a:cubicBezTo>
                    <a:pt x="3982" y="3637"/>
                    <a:pt x="3888" y="3323"/>
                    <a:pt x="3794" y="2994"/>
                  </a:cubicBezTo>
                  <a:cubicBezTo>
                    <a:pt x="3668" y="3119"/>
                    <a:pt x="3574" y="3245"/>
                    <a:pt x="3574" y="3386"/>
                  </a:cubicBezTo>
                  <a:cubicBezTo>
                    <a:pt x="3574" y="3417"/>
                    <a:pt x="3574" y="3433"/>
                    <a:pt x="3574" y="3464"/>
                  </a:cubicBezTo>
                  <a:cubicBezTo>
                    <a:pt x="2351" y="2336"/>
                    <a:pt x="1740" y="612"/>
                    <a:pt x="0" y="0"/>
                  </a:cubicBezTo>
                  <a:close/>
                  <a:moveTo>
                    <a:pt x="4468" y="5094"/>
                  </a:moveTo>
                  <a:cubicBezTo>
                    <a:pt x="4405" y="5267"/>
                    <a:pt x="4342" y="5424"/>
                    <a:pt x="4264" y="5565"/>
                  </a:cubicBezTo>
                  <a:cubicBezTo>
                    <a:pt x="4342" y="5784"/>
                    <a:pt x="4405" y="6003"/>
                    <a:pt x="4483" y="6239"/>
                  </a:cubicBezTo>
                  <a:cubicBezTo>
                    <a:pt x="4577" y="6474"/>
                    <a:pt x="4671" y="6756"/>
                    <a:pt x="4765" y="6960"/>
                  </a:cubicBezTo>
                  <a:cubicBezTo>
                    <a:pt x="4609" y="6881"/>
                    <a:pt x="4452" y="6803"/>
                    <a:pt x="4279" y="6709"/>
                  </a:cubicBezTo>
                  <a:cubicBezTo>
                    <a:pt x="4185" y="6474"/>
                    <a:pt x="4123" y="6254"/>
                    <a:pt x="4044" y="6019"/>
                  </a:cubicBezTo>
                  <a:cubicBezTo>
                    <a:pt x="3841" y="6395"/>
                    <a:pt x="3684" y="6662"/>
                    <a:pt x="3668" y="6677"/>
                  </a:cubicBezTo>
                  <a:cubicBezTo>
                    <a:pt x="4044" y="6944"/>
                    <a:pt x="4452" y="7179"/>
                    <a:pt x="4844" y="7446"/>
                  </a:cubicBezTo>
                  <a:lnTo>
                    <a:pt x="4781" y="7242"/>
                  </a:lnTo>
                  <a:cubicBezTo>
                    <a:pt x="4906" y="7069"/>
                    <a:pt x="5110" y="6756"/>
                    <a:pt x="5063" y="6646"/>
                  </a:cubicBezTo>
                  <a:cubicBezTo>
                    <a:pt x="4844" y="6113"/>
                    <a:pt x="4656" y="5612"/>
                    <a:pt x="4468" y="5094"/>
                  </a:cubicBezTo>
                  <a:close/>
                </a:path>
              </a:pathLst>
            </a:custGeom>
            <a:solidFill>
              <a:srgbClr val="E4C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02" name="Google Shape;402;p9"/>
            <p:cNvSpPr/>
            <p:nvPr/>
          </p:nvSpPr>
          <p:spPr>
            <a:xfrm>
              <a:off x="5253894" y="2515337"/>
              <a:ext cx="97294" cy="185809"/>
            </a:xfrm>
            <a:custGeom>
              <a:avLst/>
              <a:gdLst/>
              <a:ahLst/>
              <a:cxnLst/>
              <a:rect l="l" t="t" r="r" b="b"/>
              <a:pathLst>
                <a:path w="5032" h="9610" extrusionOk="0">
                  <a:moveTo>
                    <a:pt x="2790" y="1"/>
                  </a:moveTo>
                  <a:cubicBezTo>
                    <a:pt x="2743" y="79"/>
                    <a:pt x="2712" y="126"/>
                    <a:pt x="2681" y="173"/>
                  </a:cubicBezTo>
                  <a:lnTo>
                    <a:pt x="2681" y="189"/>
                  </a:lnTo>
                  <a:lnTo>
                    <a:pt x="2665" y="189"/>
                  </a:lnTo>
                  <a:cubicBezTo>
                    <a:pt x="2665" y="189"/>
                    <a:pt x="2665" y="205"/>
                    <a:pt x="2665" y="205"/>
                  </a:cubicBezTo>
                  <a:cubicBezTo>
                    <a:pt x="2649" y="220"/>
                    <a:pt x="2634" y="252"/>
                    <a:pt x="2618" y="267"/>
                  </a:cubicBezTo>
                  <a:cubicBezTo>
                    <a:pt x="2618" y="267"/>
                    <a:pt x="2618" y="283"/>
                    <a:pt x="2618" y="283"/>
                  </a:cubicBezTo>
                  <a:cubicBezTo>
                    <a:pt x="2602" y="283"/>
                    <a:pt x="2587" y="299"/>
                    <a:pt x="2587" y="314"/>
                  </a:cubicBezTo>
                  <a:cubicBezTo>
                    <a:pt x="2696" y="706"/>
                    <a:pt x="2806" y="1114"/>
                    <a:pt x="2931" y="1521"/>
                  </a:cubicBezTo>
                  <a:cubicBezTo>
                    <a:pt x="2947" y="1553"/>
                    <a:pt x="2963" y="1584"/>
                    <a:pt x="2963" y="1600"/>
                  </a:cubicBezTo>
                  <a:cubicBezTo>
                    <a:pt x="3041" y="1459"/>
                    <a:pt x="3104" y="1302"/>
                    <a:pt x="3167" y="1129"/>
                  </a:cubicBezTo>
                  <a:cubicBezTo>
                    <a:pt x="3120" y="988"/>
                    <a:pt x="3072" y="847"/>
                    <a:pt x="3025" y="706"/>
                  </a:cubicBezTo>
                  <a:cubicBezTo>
                    <a:pt x="2947" y="471"/>
                    <a:pt x="2869" y="236"/>
                    <a:pt x="2790" y="1"/>
                  </a:cubicBezTo>
                  <a:close/>
                  <a:moveTo>
                    <a:pt x="2289" y="628"/>
                  </a:moveTo>
                  <a:cubicBezTo>
                    <a:pt x="1740" y="1161"/>
                    <a:pt x="941" y="1631"/>
                    <a:pt x="345" y="1678"/>
                  </a:cubicBezTo>
                  <a:cubicBezTo>
                    <a:pt x="314" y="1694"/>
                    <a:pt x="267" y="1694"/>
                    <a:pt x="235" y="1694"/>
                  </a:cubicBezTo>
                  <a:cubicBezTo>
                    <a:pt x="157" y="1694"/>
                    <a:pt x="63" y="1678"/>
                    <a:pt x="0" y="1662"/>
                  </a:cubicBezTo>
                  <a:lnTo>
                    <a:pt x="0" y="1662"/>
                  </a:lnTo>
                  <a:lnTo>
                    <a:pt x="79" y="1976"/>
                  </a:lnTo>
                  <a:cubicBezTo>
                    <a:pt x="1160" y="2744"/>
                    <a:pt x="690" y="4092"/>
                    <a:pt x="753" y="4876"/>
                  </a:cubicBezTo>
                  <a:lnTo>
                    <a:pt x="831" y="5299"/>
                  </a:lnTo>
                  <a:cubicBezTo>
                    <a:pt x="847" y="5346"/>
                    <a:pt x="1740" y="6506"/>
                    <a:pt x="1192" y="7556"/>
                  </a:cubicBezTo>
                  <a:cubicBezTo>
                    <a:pt x="1380" y="7697"/>
                    <a:pt x="1568" y="7854"/>
                    <a:pt x="1740" y="7995"/>
                  </a:cubicBezTo>
                  <a:cubicBezTo>
                    <a:pt x="1803" y="8026"/>
                    <a:pt x="1944" y="8042"/>
                    <a:pt x="2054" y="8042"/>
                  </a:cubicBezTo>
                  <a:cubicBezTo>
                    <a:pt x="2179" y="8042"/>
                    <a:pt x="2273" y="8026"/>
                    <a:pt x="2273" y="8026"/>
                  </a:cubicBezTo>
                  <a:cubicBezTo>
                    <a:pt x="2994" y="8763"/>
                    <a:pt x="3919" y="9233"/>
                    <a:pt x="4938" y="9609"/>
                  </a:cubicBezTo>
                  <a:cubicBezTo>
                    <a:pt x="4969" y="9515"/>
                    <a:pt x="5000" y="9437"/>
                    <a:pt x="5032" y="9343"/>
                  </a:cubicBezTo>
                  <a:cubicBezTo>
                    <a:pt x="4875" y="8371"/>
                    <a:pt x="4671" y="7415"/>
                    <a:pt x="4436" y="6474"/>
                  </a:cubicBezTo>
                  <a:cubicBezTo>
                    <a:pt x="4420" y="6412"/>
                    <a:pt x="4405" y="6349"/>
                    <a:pt x="4389" y="6286"/>
                  </a:cubicBezTo>
                  <a:lnTo>
                    <a:pt x="4107" y="6333"/>
                  </a:lnTo>
                  <a:cubicBezTo>
                    <a:pt x="4201" y="6271"/>
                    <a:pt x="4279" y="6224"/>
                    <a:pt x="4358" y="6161"/>
                  </a:cubicBezTo>
                  <a:cubicBezTo>
                    <a:pt x="4248" y="5722"/>
                    <a:pt x="4123" y="5283"/>
                    <a:pt x="3997" y="4860"/>
                  </a:cubicBezTo>
                  <a:lnTo>
                    <a:pt x="3746" y="4045"/>
                  </a:lnTo>
                  <a:lnTo>
                    <a:pt x="3543" y="3481"/>
                  </a:lnTo>
                  <a:cubicBezTo>
                    <a:pt x="3151" y="3214"/>
                    <a:pt x="2743" y="2979"/>
                    <a:pt x="2367" y="2712"/>
                  </a:cubicBezTo>
                  <a:cubicBezTo>
                    <a:pt x="2383" y="2697"/>
                    <a:pt x="2540" y="2430"/>
                    <a:pt x="2743" y="2054"/>
                  </a:cubicBezTo>
                  <a:cubicBezTo>
                    <a:pt x="2587" y="1568"/>
                    <a:pt x="2430" y="1082"/>
                    <a:pt x="2289" y="628"/>
                  </a:cubicBezTo>
                  <a:close/>
                </a:path>
              </a:pathLst>
            </a:custGeom>
            <a:solidFill>
              <a:srgbClr val="E7C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03" name="Google Shape;403;p9"/>
            <p:cNvSpPr/>
            <p:nvPr/>
          </p:nvSpPr>
          <p:spPr>
            <a:xfrm>
              <a:off x="5242680" y="3083841"/>
              <a:ext cx="16995" cy="20630"/>
            </a:xfrm>
            <a:custGeom>
              <a:avLst/>
              <a:gdLst/>
              <a:ahLst/>
              <a:cxnLst/>
              <a:rect l="l" t="t" r="r" b="b"/>
              <a:pathLst>
                <a:path w="879" h="1067" extrusionOk="0">
                  <a:moveTo>
                    <a:pt x="847" y="1"/>
                  </a:moveTo>
                  <a:cubicBezTo>
                    <a:pt x="753" y="142"/>
                    <a:pt x="627" y="267"/>
                    <a:pt x="455" y="314"/>
                  </a:cubicBezTo>
                  <a:cubicBezTo>
                    <a:pt x="580" y="659"/>
                    <a:pt x="235" y="832"/>
                    <a:pt x="0" y="1067"/>
                  </a:cubicBezTo>
                  <a:cubicBezTo>
                    <a:pt x="283" y="910"/>
                    <a:pt x="549" y="722"/>
                    <a:pt x="815" y="518"/>
                  </a:cubicBezTo>
                  <a:cubicBezTo>
                    <a:pt x="862" y="361"/>
                    <a:pt x="878" y="189"/>
                    <a:pt x="847" y="1"/>
                  </a:cubicBezTo>
                  <a:close/>
                </a:path>
              </a:pathLst>
            </a:custGeom>
            <a:solidFill>
              <a:srgbClr val="F8E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04" name="Google Shape;404;p9"/>
            <p:cNvSpPr/>
            <p:nvPr/>
          </p:nvSpPr>
          <p:spPr>
            <a:xfrm>
              <a:off x="5230867" y="3055053"/>
              <a:ext cx="20012" cy="19412"/>
            </a:xfrm>
            <a:custGeom>
              <a:avLst/>
              <a:gdLst/>
              <a:ahLst/>
              <a:cxnLst/>
              <a:rect l="l" t="t" r="r" b="b"/>
              <a:pathLst>
                <a:path w="1035" h="1004" extrusionOk="0">
                  <a:moveTo>
                    <a:pt x="141" y="1"/>
                  </a:moveTo>
                  <a:cubicBezTo>
                    <a:pt x="110" y="48"/>
                    <a:pt x="94" y="79"/>
                    <a:pt x="63" y="126"/>
                  </a:cubicBezTo>
                  <a:cubicBezTo>
                    <a:pt x="0" y="205"/>
                    <a:pt x="408" y="643"/>
                    <a:pt x="894" y="1004"/>
                  </a:cubicBezTo>
                  <a:cubicBezTo>
                    <a:pt x="988" y="941"/>
                    <a:pt x="1035" y="863"/>
                    <a:pt x="752" y="659"/>
                  </a:cubicBezTo>
                  <a:cubicBezTo>
                    <a:pt x="737" y="643"/>
                    <a:pt x="721" y="643"/>
                    <a:pt x="721" y="643"/>
                  </a:cubicBezTo>
                  <a:cubicBezTo>
                    <a:pt x="690" y="643"/>
                    <a:pt x="690" y="659"/>
                    <a:pt x="690" y="690"/>
                  </a:cubicBezTo>
                  <a:cubicBezTo>
                    <a:pt x="690" y="722"/>
                    <a:pt x="674" y="753"/>
                    <a:pt x="643" y="753"/>
                  </a:cubicBezTo>
                  <a:cubicBezTo>
                    <a:pt x="627" y="753"/>
                    <a:pt x="596" y="737"/>
                    <a:pt x="549" y="706"/>
                  </a:cubicBezTo>
                  <a:cubicBezTo>
                    <a:pt x="752" y="659"/>
                    <a:pt x="627" y="361"/>
                    <a:pt x="392" y="220"/>
                  </a:cubicBezTo>
                  <a:lnTo>
                    <a:pt x="267" y="408"/>
                  </a:lnTo>
                  <a:cubicBezTo>
                    <a:pt x="172" y="283"/>
                    <a:pt x="188" y="142"/>
                    <a:pt x="141" y="1"/>
                  </a:cubicBezTo>
                  <a:close/>
                </a:path>
              </a:pathLst>
            </a:custGeom>
            <a:solidFill>
              <a:srgbClr val="F8E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5248441" y="3012635"/>
              <a:ext cx="60635" cy="66686"/>
            </a:xfrm>
            <a:custGeom>
              <a:avLst/>
              <a:gdLst/>
              <a:ahLst/>
              <a:cxnLst/>
              <a:rect l="l" t="t" r="r" b="b"/>
              <a:pathLst>
                <a:path w="3136" h="3449" extrusionOk="0">
                  <a:moveTo>
                    <a:pt x="1881" y="0"/>
                  </a:moveTo>
                  <a:cubicBezTo>
                    <a:pt x="1552" y="173"/>
                    <a:pt x="1238" y="236"/>
                    <a:pt x="1019" y="424"/>
                  </a:cubicBezTo>
                  <a:lnTo>
                    <a:pt x="815" y="141"/>
                  </a:lnTo>
                  <a:cubicBezTo>
                    <a:pt x="611" y="831"/>
                    <a:pt x="361" y="1505"/>
                    <a:pt x="0" y="2101"/>
                  </a:cubicBezTo>
                  <a:cubicBezTo>
                    <a:pt x="63" y="2242"/>
                    <a:pt x="47" y="2399"/>
                    <a:pt x="141" y="2508"/>
                  </a:cubicBezTo>
                  <a:lnTo>
                    <a:pt x="267" y="2305"/>
                  </a:lnTo>
                  <a:cubicBezTo>
                    <a:pt x="502" y="2430"/>
                    <a:pt x="643" y="2728"/>
                    <a:pt x="439" y="2790"/>
                  </a:cubicBezTo>
                  <a:cubicBezTo>
                    <a:pt x="486" y="2822"/>
                    <a:pt x="517" y="2837"/>
                    <a:pt x="533" y="2837"/>
                  </a:cubicBezTo>
                  <a:cubicBezTo>
                    <a:pt x="564" y="2837"/>
                    <a:pt x="580" y="2806"/>
                    <a:pt x="580" y="2775"/>
                  </a:cubicBezTo>
                  <a:cubicBezTo>
                    <a:pt x="580" y="2743"/>
                    <a:pt x="596" y="2712"/>
                    <a:pt x="611" y="2712"/>
                  </a:cubicBezTo>
                  <a:cubicBezTo>
                    <a:pt x="611" y="2712"/>
                    <a:pt x="627" y="2712"/>
                    <a:pt x="643" y="2728"/>
                  </a:cubicBezTo>
                  <a:cubicBezTo>
                    <a:pt x="941" y="2916"/>
                    <a:pt x="909" y="3010"/>
                    <a:pt x="800" y="3088"/>
                  </a:cubicBezTo>
                  <a:cubicBezTo>
                    <a:pt x="878" y="3167"/>
                    <a:pt x="925" y="3229"/>
                    <a:pt x="956" y="3292"/>
                  </a:cubicBezTo>
                  <a:cubicBezTo>
                    <a:pt x="1113" y="3214"/>
                    <a:pt x="1207" y="3073"/>
                    <a:pt x="1301" y="2916"/>
                  </a:cubicBezTo>
                  <a:cubicBezTo>
                    <a:pt x="1348" y="3104"/>
                    <a:pt x="1348" y="3276"/>
                    <a:pt x="1332" y="3449"/>
                  </a:cubicBezTo>
                  <a:cubicBezTo>
                    <a:pt x="1991" y="2837"/>
                    <a:pt x="2571" y="2148"/>
                    <a:pt x="3135" y="1411"/>
                  </a:cubicBezTo>
                  <a:cubicBezTo>
                    <a:pt x="2696" y="925"/>
                    <a:pt x="2242" y="471"/>
                    <a:pt x="1881" y="0"/>
                  </a:cubicBezTo>
                  <a:close/>
                </a:path>
              </a:pathLst>
            </a:custGeom>
            <a:solidFill>
              <a:srgbClr val="F5E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5351470" y="2768085"/>
              <a:ext cx="2436" cy="5781"/>
            </a:xfrm>
            <a:custGeom>
              <a:avLst/>
              <a:gdLst/>
              <a:ahLst/>
              <a:cxnLst/>
              <a:rect l="l" t="t" r="r" b="b"/>
              <a:pathLst>
                <a:path w="126" h="299" extrusionOk="0">
                  <a:moveTo>
                    <a:pt x="32" y="0"/>
                  </a:moveTo>
                  <a:cubicBezTo>
                    <a:pt x="16" y="94"/>
                    <a:pt x="0" y="188"/>
                    <a:pt x="0" y="282"/>
                  </a:cubicBezTo>
                  <a:lnTo>
                    <a:pt x="16" y="282"/>
                  </a:lnTo>
                  <a:cubicBezTo>
                    <a:pt x="47" y="282"/>
                    <a:pt x="94" y="282"/>
                    <a:pt x="126" y="298"/>
                  </a:cubicBezTo>
                  <a:cubicBezTo>
                    <a:pt x="94" y="188"/>
                    <a:pt x="63" y="94"/>
                    <a:pt x="32" y="0"/>
                  </a:cubicBezTo>
                  <a:close/>
                </a:path>
              </a:pathLst>
            </a:custGeom>
            <a:solidFill>
              <a:srgbClr val="E7C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5347835" y="2838072"/>
              <a:ext cx="1837" cy="11234"/>
            </a:xfrm>
            <a:custGeom>
              <a:avLst/>
              <a:gdLst/>
              <a:ahLst/>
              <a:cxnLst/>
              <a:rect l="l" t="t" r="r" b="b"/>
              <a:pathLst>
                <a:path w="95" h="581" extrusionOk="0">
                  <a:moveTo>
                    <a:pt x="32" y="1"/>
                  </a:moveTo>
                  <a:cubicBezTo>
                    <a:pt x="32" y="189"/>
                    <a:pt x="16" y="393"/>
                    <a:pt x="0" y="581"/>
                  </a:cubicBezTo>
                  <a:cubicBezTo>
                    <a:pt x="16" y="393"/>
                    <a:pt x="47" y="220"/>
                    <a:pt x="94" y="32"/>
                  </a:cubicBezTo>
                  <a:cubicBezTo>
                    <a:pt x="79" y="32"/>
                    <a:pt x="47" y="17"/>
                    <a:pt x="32" y="1"/>
                  </a:cubicBezTo>
                  <a:close/>
                </a:path>
              </a:pathLst>
            </a:custGeom>
            <a:solidFill>
              <a:srgbClr val="E3C5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5348434" y="2758070"/>
              <a:ext cx="10016" cy="80646"/>
            </a:xfrm>
            <a:custGeom>
              <a:avLst/>
              <a:gdLst/>
              <a:ahLst/>
              <a:cxnLst/>
              <a:rect l="l" t="t" r="r" b="b"/>
              <a:pathLst>
                <a:path w="518" h="4171" extrusionOk="0">
                  <a:moveTo>
                    <a:pt x="1" y="1"/>
                  </a:moveTo>
                  <a:cubicBezTo>
                    <a:pt x="79" y="1380"/>
                    <a:pt x="79" y="2744"/>
                    <a:pt x="1" y="4139"/>
                  </a:cubicBezTo>
                  <a:cubicBezTo>
                    <a:pt x="16" y="4155"/>
                    <a:pt x="48" y="4170"/>
                    <a:pt x="63" y="4170"/>
                  </a:cubicBezTo>
                  <a:cubicBezTo>
                    <a:pt x="157" y="3716"/>
                    <a:pt x="267" y="3277"/>
                    <a:pt x="346" y="2838"/>
                  </a:cubicBezTo>
                  <a:cubicBezTo>
                    <a:pt x="455" y="2211"/>
                    <a:pt x="518" y="1600"/>
                    <a:pt x="361" y="1020"/>
                  </a:cubicBezTo>
                  <a:cubicBezTo>
                    <a:pt x="330" y="957"/>
                    <a:pt x="314" y="879"/>
                    <a:pt x="283" y="816"/>
                  </a:cubicBezTo>
                  <a:cubicBezTo>
                    <a:pt x="251" y="800"/>
                    <a:pt x="204" y="800"/>
                    <a:pt x="173" y="800"/>
                  </a:cubicBezTo>
                  <a:lnTo>
                    <a:pt x="157" y="800"/>
                  </a:lnTo>
                  <a:cubicBezTo>
                    <a:pt x="157" y="706"/>
                    <a:pt x="173" y="612"/>
                    <a:pt x="189" y="518"/>
                  </a:cubicBezTo>
                  <a:cubicBezTo>
                    <a:pt x="126" y="346"/>
                    <a:pt x="63" y="173"/>
                    <a:pt x="1" y="1"/>
                  </a:cubicBezTo>
                  <a:close/>
                </a:path>
              </a:pathLst>
            </a:custGeom>
            <a:solidFill>
              <a:srgbClr val="E2C3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09" name="Google Shape;409;p9"/>
            <p:cNvSpPr/>
            <p:nvPr/>
          </p:nvSpPr>
          <p:spPr>
            <a:xfrm>
              <a:off x="5341165" y="2862626"/>
              <a:ext cx="8198" cy="65778"/>
            </a:xfrm>
            <a:custGeom>
              <a:avLst/>
              <a:gdLst/>
              <a:ahLst/>
              <a:cxnLst/>
              <a:rect l="l" t="t" r="r" b="b"/>
              <a:pathLst>
                <a:path w="424" h="3402" extrusionOk="0">
                  <a:moveTo>
                    <a:pt x="298" y="1"/>
                  </a:moveTo>
                  <a:cubicBezTo>
                    <a:pt x="220" y="1113"/>
                    <a:pt x="126" y="2211"/>
                    <a:pt x="1" y="3308"/>
                  </a:cubicBezTo>
                  <a:lnTo>
                    <a:pt x="95" y="3402"/>
                  </a:lnTo>
                  <a:cubicBezTo>
                    <a:pt x="424" y="2383"/>
                    <a:pt x="408" y="1317"/>
                    <a:pt x="298" y="267"/>
                  </a:cubicBezTo>
                  <a:cubicBezTo>
                    <a:pt x="298" y="173"/>
                    <a:pt x="298" y="95"/>
                    <a:pt x="298" y="1"/>
                  </a:cubicBezTo>
                  <a:close/>
                </a:path>
              </a:pathLst>
            </a:custGeom>
            <a:solidFill>
              <a:srgbClr val="E3C5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10" name="Google Shape;410;p9"/>
            <p:cNvSpPr/>
            <p:nvPr/>
          </p:nvSpPr>
          <p:spPr>
            <a:xfrm>
              <a:off x="5340256" y="2926562"/>
              <a:ext cx="2746" cy="9416"/>
            </a:xfrm>
            <a:custGeom>
              <a:avLst/>
              <a:gdLst/>
              <a:ahLst/>
              <a:cxnLst/>
              <a:rect l="l" t="t" r="r" b="b"/>
              <a:pathLst>
                <a:path w="142" h="487" extrusionOk="0">
                  <a:moveTo>
                    <a:pt x="48" y="1"/>
                  </a:moveTo>
                  <a:cubicBezTo>
                    <a:pt x="32" y="158"/>
                    <a:pt x="16" y="330"/>
                    <a:pt x="1" y="487"/>
                  </a:cubicBezTo>
                  <a:cubicBezTo>
                    <a:pt x="63" y="361"/>
                    <a:pt x="110" y="220"/>
                    <a:pt x="142" y="95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E3C6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5298438" y="3161117"/>
              <a:ext cx="92750" cy="181865"/>
            </a:xfrm>
            <a:custGeom>
              <a:avLst/>
              <a:gdLst/>
              <a:ahLst/>
              <a:cxnLst/>
              <a:rect l="l" t="t" r="r" b="b"/>
              <a:pathLst>
                <a:path w="4797" h="9406" extrusionOk="0">
                  <a:moveTo>
                    <a:pt x="1442" y="3919"/>
                  </a:moveTo>
                  <a:cubicBezTo>
                    <a:pt x="1537" y="4076"/>
                    <a:pt x="1568" y="4280"/>
                    <a:pt x="1693" y="4374"/>
                  </a:cubicBezTo>
                  <a:lnTo>
                    <a:pt x="1756" y="4060"/>
                  </a:lnTo>
                  <a:cubicBezTo>
                    <a:pt x="2022" y="4107"/>
                    <a:pt x="2242" y="4390"/>
                    <a:pt x="2054" y="4562"/>
                  </a:cubicBezTo>
                  <a:cubicBezTo>
                    <a:pt x="2085" y="4578"/>
                    <a:pt x="2101" y="4578"/>
                    <a:pt x="2116" y="4578"/>
                  </a:cubicBezTo>
                  <a:cubicBezTo>
                    <a:pt x="2195" y="4578"/>
                    <a:pt x="2195" y="4531"/>
                    <a:pt x="2195" y="4484"/>
                  </a:cubicBezTo>
                  <a:cubicBezTo>
                    <a:pt x="2195" y="4437"/>
                    <a:pt x="2179" y="4390"/>
                    <a:pt x="2211" y="4390"/>
                  </a:cubicBezTo>
                  <a:lnTo>
                    <a:pt x="2242" y="4390"/>
                  </a:lnTo>
                  <a:cubicBezTo>
                    <a:pt x="2587" y="4468"/>
                    <a:pt x="2571" y="4593"/>
                    <a:pt x="2493" y="4719"/>
                  </a:cubicBezTo>
                  <a:cubicBezTo>
                    <a:pt x="1913" y="4593"/>
                    <a:pt x="1364" y="4296"/>
                    <a:pt x="1395" y="4139"/>
                  </a:cubicBezTo>
                  <a:lnTo>
                    <a:pt x="1442" y="3919"/>
                  </a:lnTo>
                  <a:close/>
                  <a:moveTo>
                    <a:pt x="455" y="1"/>
                  </a:moveTo>
                  <a:cubicBezTo>
                    <a:pt x="267" y="1114"/>
                    <a:pt x="16" y="3339"/>
                    <a:pt x="63" y="3339"/>
                  </a:cubicBezTo>
                  <a:cubicBezTo>
                    <a:pt x="0" y="3653"/>
                    <a:pt x="126" y="4076"/>
                    <a:pt x="142" y="4468"/>
                  </a:cubicBezTo>
                  <a:cubicBezTo>
                    <a:pt x="189" y="4546"/>
                    <a:pt x="236" y="4640"/>
                    <a:pt x="283" y="4734"/>
                  </a:cubicBezTo>
                  <a:cubicBezTo>
                    <a:pt x="533" y="4327"/>
                    <a:pt x="784" y="3904"/>
                    <a:pt x="1035" y="3496"/>
                  </a:cubicBezTo>
                  <a:cubicBezTo>
                    <a:pt x="1364" y="2948"/>
                    <a:pt x="1693" y="2415"/>
                    <a:pt x="2038" y="1882"/>
                  </a:cubicBezTo>
                  <a:cubicBezTo>
                    <a:pt x="1411" y="1333"/>
                    <a:pt x="894" y="690"/>
                    <a:pt x="455" y="1"/>
                  </a:cubicBezTo>
                  <a:close/>
                  <a:moveTo>
                    <a:pt x="3198" y="4938"/>
                  </a:moveTo>
                  <a:cubicBezTo>
                    <a:pt x="3292" y="5126"/>
                    <a:pt x="3355" y="5314"/>
                    <a:pt x="3386" y="5502"/>
                  </a:cubicBezTo>
                  <a:lnTo>
                    <a:pt x="2916" y="6537"/>
                  </a:lnTo>
                  <a:cubicBezTo>
                    <a:pt x="3010" y="6129"/>
                    <a:pt x="3229" y="5769"/>
                    <a:pt x="2979" y="5487"/>
                  </a:cubicBezTo>
                  <a:cubicBezTo>
                    <a:pt x="3120" y="5346"/>
                    <a:pt x="3167" y="5142"/>
                    <a:pt x="3198" y="4938"/>
                  </a:cubicBezTo>
                  <a:close/>
                  <a:moveTo>
                    <a:pt x="2508" y="1913"/>
                  </a:moveTo>
                  <a:lnTo>
                    <a:pt x="2508" y="1913"/>
                  </a:lnTo>
                  <a:cubicBezTo>
                    <a:pt x="1866" y="2932"/>
                    <a:pt x="1239" y="3966"/>
                    <a:pt x="612" y="5001"/>
                  </a:cubicBezTo>
                  <a:cubicBezTo>
                    <a:pt x="580" y="5048"/>
                    <a:pt x="549" y="5111"/>
                    <a:pt x="518" y="5158"/>
                  </a:cubicBezTo>
                  <a:cubicBezTo>
                    <a:pt x="1301" y="6600"/>
                    <a:pt x="2085" y="8089"/>
                    <a:pt x="3057" y="9405"/>
                  </a:cubicBezTo>
                  <a:cubicBezTo>
                    <a:pt x="3292" y="7305"/>
                    <a:pt x="4703" y="3512"/>
                    <a:pt x="4797" y="3230"/>
                  </a:cubicBezTo>
                  <a:cubicBezTo>
                    <a:pt x="4734" y="3073"/>
                    <a:pt x="4671" y="2932"/>
                    <a:pt x="4624" y="2807"/>
                  </a:cubicBezTo>
                  <a:cubicBezTo>
                    <a:pt x="4358" y="3308"/>
                    <a:pt x="4107" y="3810"/>
                    <a:pt x="3856" y="4327"/>
                  </a:cubicBezTo>
                  <a:cubicBezTo>
                    <a:pt x="3825" y="4139"/>
                    <a:pt x="3778" y="3966"/>
                    <a:pt x="3684" y="3778"/>
                  </a:cubicBezTo>
                  <a:cubicBezTo>
                    <a:pt x="3637" y="3982"/>
                    <a:pt x="3590" y="4170"/>
                    <a:pt x="3449" y="4327"/>
                  </a:cubicBezTo>
                  <a:cubicBezTo>
                    <a:pt x="3402" y="4280"/>
                    <a:pt x="3339" y="4217"/>
                    <a:pt x="3245" y="4170"/>
                  </a:cubicBezTo>
                  <a:lnTo>
                    <a:pt x="3229" y="4170"/>
                  </a:lnTo>
                  <a:cubicBezTo>
                    <a:pt x="3308" y="4045"/>
                    <a:pt x="3323" y="3919"/>
                    <a:pt x="2979" y="3841"/>
                  </a:cubicBezTo>
                  <a:cubicBezTo>
                    <a:pt x="2979" y="3841"/>
                    <a:pt x="2963" y="3825"/>
                    <a:pt x="2963" y="3825"/>
                  </a:cubicBezTo>
                  <a:cubicBezTo>
                    <a:pt x="2916" y="3825"/>
                    <a:pt x="2932" y="3888"/>
                    <a:pt x="2932" y="3935"/>
                  </a:cubicBezTo>
                  <a:cubicBezTo>
                    <a:pt x="2947" y="3982"/>
                    <a:pt x="2947" y="4029"/>
                    <a:pt x="2869" y="4029"/>
                  </a:cubicBezTo>
                  <a:cubicBezTo>
                    <a:pt x="2853" y="4029"/>
                    <a:pt x="2822" y="4029"/>
                    <a:pt x="2806" y="4013"/>
                  </a:cubicBezTo>
                  <a:cubicBezTo>
                    <a:pt x="2979" y="3841"/>
                    <a:pt x="2775" y="3559"/>
                    <a:pt x="2508" y="3496"/>
                  </a:cubicBezTo>
                  <a:lnTo>
                    <a:pt x="2430" y="3825"/>
                  </a:lnTo>
                  <a:cubicBezTo>
                    <a:pt x="2305" y="3731"/>
                    <a:pt x="2289" y="3528"/>
                    <a:pt x="2195" y="3371"/>
                  </a:cubicBezTo>
                  <a:cubicBezTo>
                    <a:pt x="2305" y="2885"/>
                    <a:pt x="2414" y="2399"/>
                    <a:pt x="2508" y="1913"/>
                  </a:cubicBezTo>
                  <a:close/>
                </a:path>
              </a:pathLst>
            </a:custGeom>
            <a:solidFill>
              <a:srgbClr val="EED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5303890" y="3178402"/>
              <a:ext cx="47003" cy="82444"/>
            </a:xfrm>
            <a:custGeom>
              <a:avLst/>
              <a:gdLst/>
              <a:ahLst/>
              <a:cxnLst/>
              <a:rect l="l" t="t" r="r" b="b"/>
              <a:pathLst>
                <a:path w="2431" h="4264" extrusionOk="0">
                  <a:moveTo>
                    <a:pt x="2430" y="0"/>
                  </a:moveTo>
                  <a:lnTo>
                    <a:pt x="2430" y="0"/>
                  </a:lnTo>
                  <a:cubicBezTo>
                    <a:pt x="2242" y="251"/>
                    <a:pt x="2054" y="800"/>
                    <a:pt x="1897" y="1113"/>
                  </a:cubicBezTo>
                  <a:cubicBezTo>
                    <a:pt x="1850" y="1082"/>
                    <a:pt x="1803" y="1035"/>
                    <a:pt x="1756" y="988"/>
                  </a:cubicBezTo>
                  <a:cubicBezTo>
                    <a:pt x="1411" y="1521"/>
                    <a:pt x="1082" y="2054"/>
                    <a:pt x="753" y="2602"/>
                  </a:cubicBezTo>
                  <a:cubicBezTo>
                    <a:pt x="502" y="3010"/>
                    <a:pt x="251" y="3433"/>
                    <a:pt x="1" y="3840"/>
                  </a:cubicBezTo>
                  <a:cubicBezTo>
                    <a:pt x="79" y="3982"/>
                    <a:pt x="157" y="4123"/>
                    <a:pt x="236" y="4264"/>
                  </a:cubicBezTo>
                  <a:cubicBezTo>
                    <a:pt x="267" y="4217"/>
                    <a:pt x="298" y="4154"/>
                    <a:pt x="330" y="4107"/>
                  </a:cubicBezTo>
                  <a:cubicBezTo>
                    <a:pt x="957" y="3072"/>
                    <a:pt x="1584" y="2038"/>
                    <a:pt x="2226" y="1019"/>
                  </a:cubicBezTo>
                  <a:cubicBezTo>
                    <a:pt x="2305" y="674"/>
                    <a:pt x="2367" y="329"/>
                    <a:pt x="2430" y="0"/>
                  </a:cubicBezTo>
                  <a:close/>
                </a:path>
              </a:pathLst>
            </a:custGeom>
            <a:solidFill>
              <a:srgbClr val="EBA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13" name="Google Shape;413;p9"/>
            <p:cNvSpPr/>
            <p:nvPr/>
          </p:nvSpPr>
          <p:spPr>
            <a:xfrm>
              <a:off x="5262072" y="3357798"/>
              <a:ext cx="74575" cy="151857"/>
            </a:xfrm>
            <a:custGeom>
              <a:avLst/>
              <a:gdLst/>
              <a:ahLst/>
              <a:cxnLst/>
              <a:rect l="l" t="t" r="r" b="b"/>
              <a:pathLst>
                <a:path w="3857" h="7854" extrusionOk="0">
                  <a:moveTo>
                    <a:pt x="894" y="0"/>
                  </a:moveTo>
                  <a:cubicBezTo>
                    <a:pt x="612" y="2258"/>
                    <a:pt x="330" y="4530"/>
                    <a:pt x="1" y="6787"/>
                  </a:cubicBezTo>
                  <a:lnTo>
                    <a:pt x="220" y="7179"/>
                  </a:lnTo>
                  <a:cubicBezTo>
                    <a:pt x="424" y="6756"/>
                    <a:pt x="753" y="6521"/>
                    <a:pt x="1098" y="6113"/>
                  </a:cubicBezTo>
                  <a:cubicBezTo>
                    <a:pt x="1474" y="6756"/>
                    <a:pt x="1960" y="7320"/>
                    <a:pt x="2461" y="7853"/>
                  </a:cubicBezTo>
                  <a:cubicBezTo>
                    <a:pt x="2744" y="7148"/>
                    <a:pt x="3543" y="5455"/>
                    <a:pt x="3856" y="4123"/>
                  </a:cubicBezTo>
                  <a:cubicBezTo>
                    <a:pt x="2916" y="3308"/>
                    <a:pt x="2132" y="2289"/>
                    <a:pt x="1615" y="1113"/>
                  </a:cubicBezTo>
                  <a:cubicBezTo>
                    <a:pt x="1584" y="1270"/>
                    <a:pt x="1192" y="1333"/>
                    <a:pt x="1160" y="1474"/>
                  </a:cubicBezTo>
                  <a:cubicBezTo>
                    <a:pt x="1066" y="831"/>
                    <a:pt x="1160" y="392"/>
                    <a:pt x="1019" y="142"/>
                  </a:cubicBezTo>
                  <a:cubicBezTo>
                    <a:pt x="972" y="79"/>
                    <a:pt x="925" y="32"/>
                    <a:pt x="894" y="16"/>
                  </a:cubicBezTo>
                  <a:lnTo>
                    <a:pt x="894" y="0"/>
                  </a:lnTo>
                  <a:close/>
                </a:path>
              </a:pathLst>
            </a:custGeom>
            <a:solidFill>
              <a:srgbClr val="F2E4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14" name="Google Shape;414;p9"/>
            <p:cNvSpPr/>
            <p:nvPr/>
          </p:nvSpPr>
          <p:spPr>
            <a:xfrm>
              <a:off x="5279336" y="3236886"/>
              <a:ext cx="78210" cy="200639"/>
            </a:xfrm>
            <a:custGeom>
              <a:avLst/>
              <a:gdLst/>
              <a:ahLst/>
              <a:cxnLst/>
              <a:rect l="l" t="t" r="r" b="b"/>
              <a:pathLst>
                <a:path w="4045" h="10377" extrusionOk="0">
                  <a:moveTo>
                    <a:pt x="816" y="0"/>
                  </a:moveTo>
                  <a:lnTo>
                    <a:pt x="816" y="0"/>
                  </a:lnTo>
                  <a:cubicBezTo>
                    <a:pt x="722" y="690"/>
                    <a:pt x="628" y="1395"/>
                    <a:pt x="534" y="2085"/>
                  </a:cubicBezTo>
                  <a:cubicBezTo>
                    <a:pt x="769" y="1662"/>
                    <a:pt x="1020" y="1239"/>
                    <a:pt x="1271" y="815"/>
                  </a:cubicBezTo>
                  <a:cubicBezTo>
                    <a:pt x="1224" y="721"/>
                    <a:pt x="1177" y="627"/>
                    <a:pt x="1130" y="549"/>
                  </a:cubicBezTo>
                  <a:cubicBezTo>
                    <a:pt x="1130" y="894"/>
                    <a:pt x="1067" y="1207"/>
                    <a:pt x="722" y="1364"/>
                  </a:cubicBezTo>
                  <a:cubicBezTo>
                    <a:pt x="785" y="910"/>
                    <a:pt x="1004" y="486"/>
                    <a:pt x="816" y="0"/>
                  </a:cubicBezTo>
                  <a:close/>
                  <a:moveTo>
                    <a:pt x="1506" y="1239"/>
                  </a:moveTo>
                  <a:cubicBezTo>
                    <a:pt x="1130" y="1897"/>
                    <a:pt x="753" y="2540"/>
                    <a:pt x="377" y="3182"/>
                  </a:cubicBezTo>
                  <a:cubicBezTo>
                    <a:pt x="252" y="4217"/>
                    <a:pt x="126" y="5236"/>
                    <a:pt x="1" y="6254"/>
                  </a:cubicBezTo>
                  <a:lnTo>
                    <a:pt x="1" y="6270"/>
                  </a:lnTo>
                  <a:cubicBezTo>
                    <a:pt x="48" y="6301"/>
                    <a:pt x="95" y="6348"/>
                    <a:pt x="126" y="6396"/>
                  </a:cubicBezTo>
                  <a:cubicBezTo>
                    <a:pt x="267" y="6646"/>
                    <a:pt x="173" y="7085"/>
                    <a:pt x="267" y="7728"/>
                  </a:cubicBezTo>
                  <a:cubicBezTo>
                    <a:pt x="299" y="7587"/>
                    <a:pt x="691" y="7524"/>
                    <a:pt x="722" y="7367"/>
                  </a:cubicBezTo>
                  <a:cubicBezTo>
                    <a:pt x="1239" y="8543"/>
                    <a:pt x="2023" y="9562"/>
                    <a:pt x="2963" y="10377"/>
                  </a:cubicBezTo>
                  <a:cubicBezTo>
                    <a:pt x="3214" y="9515"/>
                    <a:pt x="3418" y="8668"/>
                    <a:pt x="3590" y="7806"/>
                  </a:cubicBezTo>
                  <a:cubicBezTo>
                    <a:pt x="3590" y="7352"/>
                    <a:pt x="3606" y="6881"/>
                    <a:pt x="3622" y="6348"/>
                  </a:cubicBezTo>
                  <a:cubicBezTo>
                    <a:pt x="3590" y="6098"/>
                    <a:pt x="3778" y="6019"/>
                    <a:pt x="3967" y="5925"/>
                  </a:cubicBezTo>
                  <a:lnTo>
                    <a:pt x="4045" y="5486"/>
                  </a:lnTo>
                  <a:cubicBezTo>
                    <a:pt x="3073" y="4170"/>
                    <a:pt x="2289" y="2681"/>
                    <a:pt x="1506" y="1239"/>
                  </a:cubicBezTo>
                  <a:close/>
                </a:path>
              </a:pathLst>
            </a:custGeom>
            <a:solidFill>
              <a:srgbClr val="F0E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15" name="Google Shape;415;p9"/>
            <p:cNvSpPr/>
            <p:nvPr/>
          </p:nvSpPr>
          <p:spPr>
            <a:xfrm>
              <a:off x="5286625" y="3252643"/>
              <a:ext cx="21829" cy="45785"/>
            </a:xfrm>
            <a:custGeom>
              <a:avLst/>
              <a:gdLst/>
              <a:ahLst/>
              <a:cxnLst/>
              <a:rect l="l" t="t" r="r" b="b"/>
              <a:pathLst>
                <a:path w="1129" h="2368" extrusionOk="0">
                  <a:moveTo>
                    <a:pt x="894" y="0"/>
                  </a:moveTo>
                  <a:cubicBezTo>
                    <a:pt x="643" y="424"/>
                    <a:pt x="392" y="847"/>
                    <a:pt x="157" y="1270"/>
                  </a:cubicBezTo>
                  <a:cubicBezTo>
                    <a:pt x="110" y="1631"/>
                    <a:pt x="47" y="2007"/>
                    <a:pt x="0" y="2367"/>
                  </a:cubicBezTo>
                  <a:cubicBezTo>
                    <a:pt x="376" y="1725"/>
                    <a:pt x="753" y="1082"/>
                    <a:pt x="1129" y="424"/>
                  </a:cubicBezTo>
                  <a:cubicBezTo>
                    <a:pt x="1050" y="283"/>
                    <a:pt x="972" y="142"/>
                    <a:pt x="894" y="0"/>
                  </a:cubicBezTo>
                  <a:close/>
                </a:path>
              </a:pathLst>
            </a:custGeom>
            <a:solidFill>
              <a:srgbClr val="EDA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16" name="Google Shape;416;p9"/>
            <p:cNvSpPr/>
            <p:nvPr/>
          </p:nvSpPr>
          <p:spPr>
            <a:xfrm>
              <a:off x="5342982" y="2899592"/>
              <a:ext cx="47293" cy="118833"/>
            </a:xfrm>
            <a:custGeom>
              <a:avLst/>
              <a:gdLst/>
              <a:ahLst/>
              <a:cxnLst/>
              <a:rect l="l" t="t" r="r" b="b"/>
              <a:pathLst>
                <a:path w="2446" h="6146" extrusionOk="0">
                  <a:moveTo>
                    <a:pt x="753" y="1"/>
                  </a:moveTo>
                  <a:cubicBezTo>
                    <a:pt x="706" y="189"/>
                    <a:pt x="659" y="377"/>
                    <a:pt x="628" y="565"/>
                  </a:cubicBezTo>
                  <a:cubicBezTo>
                    <a:pt x="659" y="785"/>
                    <a:pt x="659" y="1067"/>
                    <a:pt x="502" y="1255"/>
                  </a:cubicBezTo>
                  <a:cubicBezTo>
                    <a:pt x="471" y="1459"/>
                    <a:pt x="455" y="1662"/>
                    <a:pt x="439" y="1835"/>
                  </a:cubicBezTo>
                  <a:lnTo>
                    <a:pt x="408" y="2117"/>
                  </a:lnTo>
                  <a:cubicBezTo>
                    <a:pt x="330" y="2133"/>
                    <a:pt x="267" y="2164"/>
                    <a:pt x="220" y="2180"/>
                  </a:cubicBezTo>
                  <a:cubicBezTo>
                    <a:pt x="189" y="2399"/>
                    <a:pt x="157" y="2618"/>
                    <a:pt x="142" y="2822"/>
                  </a:cubicBezTo>
                  <a:lnTo>
                    <a:pt x="173" y="3355"/>
                  </a:lnTo>
                  <a:cubicBezTo>
                    <a:pt x="157" y="3434"/>
                    <a:pt x="142" y="3512"/>
                    <a:pt x="126" y="3590"/>
                  </a:cubicBezTo>
                  <a:cubicBezTo>
                    <a:pt x="220" y="3700"/>
                    <a:pt x="377" y="3888"/>
                    <a:pt x="408" y="3888"/>
                  </a:cubicBezTo>
                  <a:cubicBezTo>
                    <a:pt x="377" y="3966"/>
                    <a:pt x="314" y="3982"/>
                    <a:pt x="251" y="3982"/>
                  </a:cubicBezTo>
                  <a:cubicBezTo>
                    <a:pt x="220" y="3982"/>
                    <a:pt x="204" y="3966"/>
                    <a:pt x="189" y="3966"/>
                  </a:cubicBezTo>
                  <a:lnTo>
                    <a:pt x="142" y="3966"/>
                  </a:lnTo>
                  <a:cubicBezTo>
                    <a:pt x="95" y="3966"/>
                    <a:pt x="48" y="3982"/>
                    <a:pt x="16" y="3998"/>
                  </a:cubicBezTo>
                  <a:cubicBezTo>
                    <a:pt x="16" y="4029"/>
                    <a:pt x="1" y="4061"/>
                    <a:pt x="1" y="4092"/>
                  </a:cubicBezTo>
                  <a:cubicBezTo>
                    <a:pt x="298" y="4735"/>
                    <a:pt x="643" y="5283"/>
                    <a:pt x="1129" y="5456"/>
                  </a:cubicBezTo>
                  <a:cubicBezTo>
                    <a:pt x="1349" y="5550"/>
                    <a:pt x="1568" y="5816"/>
                    <a:pt x="1772" y="6145"/>
                  </a:cubicBezTo>
                  <a:cubicBezTo>
                    <a:pt x="1834" y="5753"/>
                    <a:pt x="1897" y="5377"/>
                    <a:pt x="1976" y="5001"/>
                  </a:cubicBezTo>
                  <a:lnTo>
                    <a:pt x="1976" y="5001"/>
                  </a:lnTo>
                  <a:cubicBezTo>
                    <a:pt x="2164" y="5361"/>
                    <a:pt x="1960" y="5644"/>
                    <a:pt x="1897" y="5957"/>
                  </a:cubicBezTo>
                  <a:cubicBezTo>
                    <a:pt x="2242" y="5879"/>
                    <a:pt x="2305" y="5659"/>
                    <a:pt x="2289" y="5409"/>
                  </a:cubicBezTo>
                  <a:lnTo>
                    <a:pt x="2289" y="5409"/>
                  </a:lnTo>
                  <a:cubicBezTo>
                    <a:pt x="2289" y="5409"/>
                    <a:pt x="2289" y="5409"/>
                    <a:pt x="2289" y="5409"/>
                  </a:cubicBezTo>
                  <a:cubicBezTo>
                    <a:pt x="2258" y="5126"/>
                    <a:pt x="2148" y="4829"/>
                    <a:pt x="2179" y="4609"/>
                  </a:cubicBezTo>
                  <a:cubicBezTo>
                    <a:pt x="2148" y="4609"/>
                    <a:pt x="2305" y="3308"/>
                    <a:pt x="2446" y="2493"/>
                  </a:cubicBezTo>
                  <a:cubicBezTo>
                    <a:pt x="2367" y="2383"/>
                    <a:pt x="2273" y="2258"/>
                    <a:pt x="2195" y="2133"/>
                  </a:cubicBezTo>
                  <a:cubicBezTo>
                    <a:pt x="1913" y="1678"/>
                    <a:pt x="1662" y="1176"/>
                    <a:pt x="1458" y="612"/>
                  </a:cubicBezTo>
                  <a:cubicBezTo>
                    <a:pt x="1458" y="612"/>
                    <a:pt x="1051" y="565"/>
                    <a:pt x="941" y="393"/>
                  </a:cubicBezTo>
                  <a:cubicBezTo>
                    <a:pt x="878" y="267"/>
                    <a:pt x="816" y="142"/>
                    <a:pt x="753" y="1"/>
                  </a:cubicBezTo>
                  <a:close/>
                </a:path>
              </a:pathLst>
            </a:custGeom>
            <a:solidFill>
              <a:srgbClr val="EAD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17" name="Google Shape;417;p9"/>
            <p:cNvSpPr/>
            <p:nvPr/>
          </p:nvSpPr>
          <p:spPr>
            <a:xfrm>
              <a:off x="5348434" y="2890814"/>
              <a:ext cx="9107" cy="44258"/>
            </a:xfrm>
            <a:custGeom>
              <a:avLst/>
              <a:gdLst/>
              <a:ahLst/>
              <a:cxnLst/>
              <a:rect l="l" t="t" r="r" b="b"/>
              <a:pathLst>
                <a:path w="471" h="2289" extrusionOk="0">
                  <a:moveTo>
                    <a:pt x="251" y="0"/>
                  </a:moveTo>
                  <a:lnTo>
                    <a:pt x="236" y="16"/>
                  </a:lnTo>
                  <a:lnTo>
                    <a:pt x="173" y="627"/>
                  </a:lnTo>
                  <a:cubicBezTo>
                    <a:pt x="220" y="643"/>
                    <a:pt x="299" y="800"/>
                    <a:pt x="346" y="1019"/>
                  </a:cubicBezTo>
                  <a:cubicBezTo>
                    <a:pt x="377" y="831"/>
                    <a:pt x="424" y="643"/>
                    <a:pt x="471" y="455"/>
                  </a:cubicBezTo>
                  <a:cubicBezTo>
                    <a:pt x="393" y="298"/>
                    <a:pt x="314" y="141"/>
                    <a:pt x="251" y="0"/>
                  </a:cubicBezTo>
                  <a:close/>
                  <a:moveTo>
                    <a:pt x="220" y="1709"/>
                  </a:moveTo>
                  <a:lnTo>
                    <a:pt x="220" y="1709"/>
                  </a:lnTo>
                  <a:cubicBezTo>
                    <a:pt x="173" y="1756"/>
                    <a:pt x="110" y="1803"/>
                    <a:pt x="32" y="1850"/>
                  </a:cubicBezTo>
                  <a:cubicBezTo>
                    <a:pt x="32" y="1944"/>
                    <a:pt x="16" y="2038"/>
                    <a:pt x="1" y="2163"/>
                  </a:cubicBezTo>
                  <a:cubicBezTo>
                    <a:pt x="48" y="2195"/>
                    <a:pt x="110" y="2242"/>
                    <a:pt x="157" y="2289"/>
                  </a:cubicBezTo>
                  <a:cubicBezTo>
                    <a:pt x="173" y="2116"/>
                    <a:pt x="189" y="1913"/>
                    <a:pt x="220" y="1709"/>
                  </a:cubicBezTo>
                  <a:close/>
                </a:path>
              </a:pathLst>
            </a:custGeom>
            <a:solidFill>
              <a:srgbClr val="E6C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18" name="Google Shape;418;p9"/>
            <p:cNvSpPr/>
            <p:nvPr/>
          </p:nvSpPr>
          <p:spPr>
            <a:xfrm>
              <a:off x="5342673" y="2932633"/>
              <a:ext cx="8817" cy="46075"/>
            </a:xfrm>
            <a:custGeom>
              <a:avLst/>
              <a:gdLst/>
              <a:ahLst/>
              <a:cxnLst/>
              <a:rect l="l" t="t" r="r" b="b"/>
              <a:pathLst>
                <a:path w="456" h="2383" extrusionOk="0">
                  <a:moveTo>
                    <a:pt x="299" y="0"/>
                  </a:moveTo>
                  <a:cubicBezTo>
                    <a:pt x="283" y="141"/>
                    <a:pt x="252" y="314"/>
                    <a:pt x="236" y="471"/>
                  </a:cubicBezTo>
                  <a:cubicBezTo>
                    <a:pt x="283" y="455"/>
                    <a:pt x="346" y="424"/>
                    <a:pt x="424" y="408"/>
                  </a:cubicBezTo>
                  <a:lnTo>
                    <a:pt x="455" y="126"/>
                  </a:lnTo>
                  <a:cubicBezTo>
                    <a:pt x="408" y="79"/>
                    <a:pt x="346" y="32"/>
                    <a:pt x="299" y="0"/>
                  </a:cubicBezTo>
                  <a:close/>
                  <a:moveTo>
                    <a:pt x="158" y="1113"/>
                  </a:moveTo>
                  <a:cubicBezTo>
                    <a:pt x="95" y="1489"/>
                    <a:pt x="64" y="1787"/>
                    <a:pt x="64" y="1787"/>
                  </a:cubicBezTo>
                  <a:cubicBezTo>
                    <a:pt x="64" y="1787"/>
                    <a:pt x="95" y="1819"/>
                    <a:pt x="142" y="1881"/>
                  </a:cubicBezTo>
                  <a:cubicBezTo>
                    <a:pt x="158" y="1803"/>
                    <a:pt x="173" y="1725"/>
                    <a:pt x="189" y="1646"/>
                  </a:cubicBezTo>
                  <a:lnTo>
                    <a:pt x="158" y="1113"/>
                  </a:lnTo>
                  <a:close/>
                  <a:moveTo>
                    <a:pt x="32" y="2289"/>
                  </a:moveTo>
                  <a:cubicBezTo>
                    <a:pt x="17" y="2304"/>
                    <a:pt x="1" y="2320"/>
                    <a:pt x="1" y="2352"/>
                  </a:cubicBezTo>
                  <a:cubicBezTo>
                    <a:pt x="1" y="2367"/>
                    <a:pt x="1" y="2383"/>
                    <a:pt x="17" y="2383"/>
                  </a:cubicBezTo>
                  <a:cubicBezTo>
                    <a:pt x="17" y="2352"/>
                    <a:pt x="32" y="2320"/>
                    <a:pt x="32" y="2289"/>
                  </a:cubicBezTo>
                  <a:close/>
                </a:path>
              </a:pathLst>
            </a:custGeom>
            <a:solidFill>
              <a:srgbClr val="E6C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19" name="Google Shape;419;p9"/>
            <p:cNvSpPr/>
            <p:nvPr/>
          </p:nvSpPr>
          <p:spPr>
            <a:xfrm>
              <a:off x="5301473" y="2978686"/>
              <a:ext cx="95786" cy="244897"/>
            </a:xfrm>
            <a:custGeom>
              <a:avLst/>
              <a:gdLst/>
              <a:ahLst/>
              <a:cxnLst/>
              <a:rect l="l" t="t" r="r" b="b"/>
              <a:pathLst>
                <a:path w="4954" h="12666" extrusionOk="0">
                  <a:moveTo>
                    <a:pt x="3417" y="5299"/>
                  </a:moveTo>
                  <a:lnTo>
                    <a:pt x="3417" y="5299"/>
                  </a:lnTo>
                  <a:cubicBezTo>
                    <a:pt x="3449" y="5314"/>
                    <a:pt x="3496" y="5346"/>
                    <a:pt x="3543" y="5393"/>
                  </a:cubicBezTo>
                  <a:cubicBezTo>
                    <a:pt x="3511" y="5361"/>
                    <a:pt x="3464" y="5314"/>
                    <a:pt x="3417" y="5299"/>
                  </a:cubicBezTo>
                  <a:close/>
                  <a:moveTo>
                    <a:pt x="2148" y="1"/>
                  </a:moveTo>
                  <a:cubicBezTo>
                    <a:pt x="2132" y="64"/>
                    <a:pt x="2101" y="126"/>
                    <a:pt x="2085" y="189"/>
                  </a:cubicBezTo>
                  <a:lnTo>
                    <a:pt x="1693" y="2493"/>
                  </a:lnTo>
                  <a:cubicBezTo>
                    <a:pt x="1787" y="2477"/>
                    <a:pt x="2054" y="2195"/>
                    <a:pt x="2101" y="2117"/>
                  </a:cubicBezTo>
                  <a:lnTo>
                    <a:pt x="2101" y="2117"/>
                  </a:lnTo>
                  <a:cubicBezTo>
                    <a:pt x="2085" y="2227"/>
                    <a:pt x="1662" y="2979"/>
                    <a:pt x="1552" y="3292"/>
                  </a:cubicBezTo>
                  <a:cubicBezTo>
                    <a:pt x="1458" y="3810"/>
                    <a:pt x="1238" y="5079"/>
                    <a:pt x="1254" y="5189"/>
                  </a:cubicBezTo>
                  <a:cubicBezTo>
                    <a:pt x="1254" y="5236"/>
                    <a:pt x="1270" y="5236"/>
                    <a:pt x="1285" y="5236"/>
                  </a:cubicBezTo>
                  <a:cubicBezTo>
                    <a:pt x="1333" y="5236"/>
                    <a:pt x="1395" y="5205"/>
                    <a:pt x="1474" y="5173"/>
                  </a:cubicBezTo>
                  <a:cubicBezTo>
                    <a:pt x="1552" y="5158"/>
                    <a:pt x="1662" y="5126"/>
                    <a:pt x="1756" y="5126"/>
                  </a:cubicBezTo>
                  <a:lnTo>
                    <a:pt x="1803" y="5126"/>
                  </a:lnTo>
                  <a:cubicBezTo>
                    <a:pt x="1364" y="5706"/>
                    <a:pt x="1019" y="6318"/>
                    <a:pt x="784" y="6976"/>
                  </a:cubicBezTo>
                  <a:lnTo>
                    <a:pt x="674" y="7525"/>
                  </a:lnTo>
                  <a:cubicBezTo>
                    <a:pt x="611" y="7556"/>
                    <a:pt x="564" y="7572"/>
                    <a:pt x="533" y="7572"/>
                  </a:cubicBezTo>
                  <a:cubicBezTo>
                    <a:pt x="502" y="7572"/>
                    <a:pt x="486" y="7556"/>
                    <a:pt x="502" y="7525"/>
                  </a:cubicBezTo>
                  <a:cubicBezTo>
                    <a:pt x="486" y="7399"/>
                    <a:pt x="486" y="7274"/>
                    <a:pt x="486" y="7164"/>
                  </a:cubicBezTo>
                  <a:lnTo>
                    <a:pt x="0" y="9296"/>
                  </a:lnTo>
                  <a:cubicBezTo>
                    <a:pt x="141" y="8920"/>
                    <a:pt x="329" y="8559"/>
                    <a:pt x="533" y="8214"/>
                  </a:cubicBezTo>
                  <a:lnTo>
                    <a:pt x="533" y="8214"/>
                  </a:lnTo>
                  <a:lnTo>
                    <a:pt x="314" y="9390"/>
                  </a:lnTo>
                  <a:lnTo>
                    <a:pt x="314" y="9437"/>
                  </a:lnTo>
                  <a:cubicBezTo>
                    <a:pt x="737" y="10126"/>
                    <a:pt x="1254" y="10769"/>
                    <a:pt x="1881" y="11318"/>
                  </a:cubicBezTo>
                  <a:cubicBezTo>
                    <a:pt x="2116" y="10957"/>
                    <a:pt x="2336" y="10597"/>
                    <a:pt x="2586" y="10236"/>
                  </a:cubicBezTo>
                  <a:cubicBezTo>
                    <a:pt x="2586" y="10174"/>
                    <a:pt x="2602" y="10126"/>
                    <a:pt x="2618" y="10064"/>
                  </a:cubicBezTo>
                  <a:cubicBezTo>
                    <a:pt x="2916" y="8465"/>
                    <a:pt x="3166" y="6882"/>
                    <a:pt x="3417" y="5283"/>
                  </a:cubicBezTo>
                  <a:cubicBezTo>
                    <a:pt x="3590" y="4202"/>
                    <a:pt x="3746" y="3120"/>
                    <a:pt x="3919" y="2054"/>
                  </a:cubicBezTo>
                  <a:cubicBezTo>
                    <a:pt x="3715" y="1725"/>
                    <a:pt x="3496" y="1459"/>
                    <a:pt x="3276" y="1365"/>
                  </a:cubicBezTo>
                  <a:cubicBezTo>
                    <a:pt x="2790" y="1192"/>
                    <a:pt x="2445" y="644"/>
                    <a:pt x="2148" y="1"/>
                  </a:cubicBezTo>
                  <a:close/>
                  <a:moveTo>
                    <a:pt x="4953" y="11302"/>
                  </a:moveTo>
                  <a:lnTo>
                    <a:pt x="4953" y="11302"/>
                  </a:lnTo>
                  <a:cubicBezTo>
                    <a:pt x="4781" y="11616"/>
                    <a:pt x="4624" y="11929"/>
                    <a:pt x="4467" y="12243"/>
                  </a:cubicBezTo>
                  <a:cubicBezTo>
                    <a:pt x="4514" y="12368"/>
                    <a:pt x="4577" y="12509"/>
                    <a:pt x="4640" y="12666"/>
                  </a:cubicBezTo>
                  <a:lnTo>
                    <a:pt x="4734" y="12368"/>
                  </a:lnTo>
                  <a:cubicBezTo>
                    <a:pt x="4797" y="12007"/>
                    <a:pt x="4875" y="11647"/>
                    <a:pt x="4953" y="11302"/>
                  </a:cubicBezTo>
                  <a:close/>
                </a:path>
              </a:pathLst>
            </a:custGeom>
            <a:solidFill>
              <a:srgbClr val="EAD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20" name="Google Shape;420;p9"/>
            <p:cNvSpPr/>
            <p:nvPr/>
          </p:nvSpPr>
          <p:spPr>
            <a:xfrm>
              <a:off x="5392979" y="3196285"/>
              <a:ext cx="6690" cy="21520"/>
            </a:xfrm>
            <a:custGeom>
              <a:avLst/>
              <a:gdLst/>
              <a:ahLst/>
              <a:cxnLst/>
              <a:rect l="l" t="t" r="r" b="b"/>
              <a:pathLst>
                <a:path w="346" h="1113" extrusionOk="0">
                  <a:moveTo>
                    <a:pt x="346" y="0"/>
                  </a:moveTo>
                  <a:cubicBezTo>
                    <a:pt x="299" y="16"/>
                    <a:pt x="267" y="31"/>
                    <a:pt x="220" y="47"/>
                  </a:cubicBezTo>
                  <a:cubicBezTo>
                    <a:pt x="142" y="392"/>
                    <a:pt x="64" y="752"/>
                    <a:pt x="1" y="1113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rgbClr val="E6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21" name="Google Shape;421;p9"/>
            <p:cNvSpPr/>
            <p:nvPr/>
          </p:nvSpPr>
          <p:spPr>
            <a:xfrm>
              <a:off x="5337840" y="3176584"/>
              <a:ext cx="13651" cy="23357"/>
            </a:xfrm>
            <a:custGeom>
              <a:avLst/>
              <a:gdLst/>
              <a:ahLst/>
              <a:cxnLst/>
              <a:rect l="l" t="t" r="r" b="b"/>
              <a:pathLst>
                <a:path w="706" h="1208" extrusionOk="0">
                  <a:moveTo>
                    <a:pt x="705" y="0"/>
                  </a:moveTo>
                  <a:lnTo>
                    <a:pt x="705" y="0"/>
                  </a:lnTo>
                  <a:cubicBezTo>
                    <a:pt x="455" y="361"/>
                    <a:pt x="235" y="721"/>
                    <a:pt x="0" y="1082"/>
                  </a:cubicBezTo>
                  <a:cubicBezTo>
                    <a:pt x="47" y="1129"/>
                    <a:pt x="94" y="1176"/>
                    <a:pt x="141" y="1207"/>
                  </a:cubicBezTo>
                  <a:cubicBezTo>
                    <a:pt x="298" y="894"/>
                    <a:pt x="486" y="345"/>
                    <a:pt x="674" y="94"/>
                  </a:cubicBezTo>
                  <a:cubicBezTo>
                    <a:pt x="690" y="63"/>
                    <a:pt x="690" y="32"/>
                    <a:pt x="705" y="0"/>
                  </a:cubicBezTo>
                  <a:close/>
                </a:path>
              </a:pathLst>
            </a:custGeom>
            <a:solidFill>
              <a:srgbClr val="E6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22" name="Google Shape;422;p9"/>
            <p:cNvSpPr/>
            <p:nvPr/>
          </p:nvSpPr>
          <p:spPr>
            <a:xfrm>
              <a:off x="5341764" y="2978086"/>
              <a:ext cx="1237" cy="4254"/>
            </a:xfrm>
            <a:custGeom>
              <a:avLst/>
              <a:gdLst/>
              <a:ahLst/>
              <a:cxnLst/>
              <a:rect l="l" t="t" r="r" b="b"/>
              <a:pathLst>
                <a:path w="64" h="220" extrusionOk="0">
                  <a:moveTo>
                    <a:pt x="48" y="1"/>
                  </a:moveTo>
                  <a:lnTo>
                    <a:pt x="1" y="220"/>
                  </a:lnTo>
                  <a:cubicBezTo>
                    <a:pt x="17" y="157"/>
                    <a:pt x="48" y="95"/>
                    <a:pt x="64" y="32"/>
                  </a:cubicBezTo>
                  <a:cubicBezTo>
                    <a:pt x="48" y="32"/>
                    <a:pt x="48" y="16"/>
                    <a:pt x="48" y="1"/>
                  </a:cubicBezTo>
                  <a:close/>
                </a:path>
              </a:pathLst>
            </a:custGeom>
            <a:solidFill>
              <a:srgbClr val="E7CC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23" name="Google Shape;423;p9"/>
            <p:cNvSpPr/>
            <p:nvPr/>
          </p:nvSpPr>
          <p:spPr>
            <a:xfrm>
              <a:off x="5300565" y="2323509"/>
              <a:ext cx="64560" cy="92460"/>
            </a:xfrm>
            <a:custGeom>
              <a:avLst/>
              <a:gdLst/>
              <a:ahLst/>
              <a:cxnLst/>
              <a:rect l="l" t="t" r="r" b="b"/>
              <a:pathLst>
                <a:path w="3339" h="4782" extrusionOk="0">
                  <a:moveTo>
                    <a:pt x="1803" y="1"/>
                  </a:moveTo>
                  <a:cubicBezTo>
                    <a:pt x="1693" y="236"/>
                    <a:pt x="1552" y="440"/>
                    <a:pt x="1395" y="628"/>
                  </a:cubicBezTo>
                  <a:cubicBezTo>
                    <a:pt x="1458" y="644"/>
                    <a:pt x="1521" y="644"/>
                    <a:pt x="1583" y="644"/>
                  </a:cubicBezTo>
                  <a:cubicBezTo>
                    <a:pt x="1677" y="644"/>
                    <a:pt x="1756" y="628"/>
                    <a:pt x="1834" y="612"/>
                  </a:cubicBezTo>
                  <a:cubicBezTo>
                    <a:pt x="1865" y="597"/>
                    <a:pt x="1881" y="597"/>
                    <a:pt x="1897" y="597"/>
                  </a:cubicBezTo>
                  <a:cubicBezTo>
                    <a:pt x="2116" y="597"/>
                    <a:pt x="2179" y="941"/>
                    <a:pt x="1944" y="1004"/>
                  </a:cubicBezTo>
                  <a:cubicBezTo>
                    <a:pt x="1787" y="1051"/>
                    <a:pt x="1615" y="1083"/>
                    <a:pt x="1442" y="1083"/>
                  </a:cubicBezTo>
                  <a:cubicBezTo>
                    <a:pt x="1301" y="1083"/>
                    <a:pt x="1160" y="1067"/>
                    <a:pt x="1019" y="1051"/>
                  </a:cubicBezTo>
                  <a:cubicBezTo>
                    <a:pt x="815" y="1239"/>
                    <a:pt x="611" y="1427"/>
                    <a:pt x="423" y="1615"/>
                  </a:cubicBezTo>
                  <a:cubicBezTo>
                    <a:pt x="282" y="1757"/>
                    <a:pt x="141" y="1913"/>
                    <a:pt x="0" y="2086"/>
                  </a:cubicBezTo>
                  <a:cubicBezTo>
                    <a:pt x="79" y="2979"/>
                    <a:pt x="188" y="3888"/>
                    <a:pt x="314" y="4782"/>
                  </a:cubicBezTo>
                  <a:cubicBezTo>
                    <a:pt x="361" y="4703"/>
                    <a:pt x="408" y="4609"/>
                    <a:pt x="470" y="4531"/>
                  </a:cubicBezTo>
                  <a:cubicBezTo>
                    <a:pt x="988" y="3982"/>
                    <a:pt x="1630" y="3778"/>
                    <a:pt x="2289" y="3637"/>
                  </a:cubicBezTo>
                  <a:cubicBezTo>
                    <a:pt x="2633" y="3575"/>
                    <a:pt x="2994" y="3512"/>
                    <a:pt x="3339" y="3449"/>
                  </a:cubicBezTo>
                  <a:cubicBezTo>
                    <a:pt x="3307" y="3355"/>
                    <a:pt x="3276" y="3246"/>
                    <a:pt x="3245" y="3136"/>
                  </a:cubicBezTo>
                  <a:cubicBezTo>
                    <a:pt x="2931" y="2148"/>
                    <a:pt x="2524" y="1098"/>
                    <a:pt x="1803" y="1"/>
                  </a:cubicBezTo>
                  <a:close/>
                </a:path>
              </a:pathLst>
            </a:custGeom>
            <a:solidFill>
              <a:srgbClr val="DEBE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24" name="Google Shape;424;p9"/>
            <p:cNvSpPr/>
            <p:nvPr/>
          </p:nvSpPr>
          <p:spPr>
            <a:xfrm>
              <a:off x="5320246" y="2335032"/>
              <a:ext cx="22448" cy="9416"/>
            </a:xfrm>
            <a:custGeom>
              <a:avLst/>
              <a:gdLst/>
              <a:ahLst/>
              <a:cxnLst/>
              <a:rect l="l" t="t" r="r" b="b"/>
              <a:pathLst>
                <a:path w="1161" h="487" extrusionOk="0">
                  <a:moveTo>
                    <a:pt x="879" y="1"/>
                  </a:moveTo>
                  <a:cubicBezTo>
                    <a:pt x="863" y="1"/>
                    <a:pt x="847" y="1"/>
                    <a:pt x="816" y="16"/>
                  </a:cubicBezTo>
                  <a:cubicBezTo>
                    <a:pt x="738" y="32"/>
                    <a:pt x="659" y="48"/>
                    <a:pt x="565" y="48"/>
                  </a:cubicBezTo>
                  <a:cubicBezTo>
                    <a:pt x="503" y="48"/>
                    <a:pt x="440" y="48"/>
                    <a:pt x="377" y="32"/>
                  </a:cubicBezTo>
                  <a:cubicBezTo>
                    <a:pt x="267" y="189"/>
                    <a:pt x="126" y="314"/>
                    <a:pt x="1" y="455"/>
                  </a:cubicBezTo>
                  <a:cubicBezTo>
                    <a:pt x="142" y="471"/>
                    <a:pt x="283" y="487"/>
                    <a:pt x="424" y="487"/>
                  </a:cubicBezTo>
                  <a:cubicBezTo>
                    <a:pt x="597" y="487"/>
                    <a:pt x="769" y="455"/>
                    <a:pt x="926" y="408"/>
                  </a:cubicBezTo>
                  <a:cubicBezTo>
                    <a:pt x="1161" y="345"/>
                    <a:pt x="1098" y="1"/>
                    <a:pt x="879" y="1"/>
                  </a:cubicBezTo>
                  <a:close/>
                </a:path>
              </a:pathLst>
            </a:custGeom>
            <a:solidFill>
              <a:srgbClr val="DC88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25" name="Google Shape;425;p9"/>
            <p:cNvSpPr/>
            <p:nvPr/>
          </p:nvSpPr>
          <p:spPr>
            <a:xfrm>
              <a:off x="5284498" y="2363820"/>
              <a:ext cx="22139" cy="70031"/>
            </a:xfrm>
            <a:custGeom>
              <a:avLst/>
              <a:gdLst/>
              <a:ahLst/>
              <a:cxnLst/>
              <a:rect l="l" t="t" r="r" b="b"/>
              <a:pathLst>
                <a:path w="1145" h="3622" extrusionOk="0">
                  <a:moveTo>
                    <a:pt x="831" y="1"/>
                  </a:moveTo>
                  <a:cubicBezTo>
                    <a:pt x="533" y="361"/>
                    <a:pt x="283" y="769"/>
                    <a:pt x="110" y="1286"/>
                  </a:cubicBezTo>
                  <a:cubicBezTo>
                    <a:pt x="0" y="1678"/>
                    <a:pt x="47" y="2101"/>
                    <a:pt x="94" y="2540"/>
                  </a:cubicBezTo>
                  <a:cubicBezTo>
                    <a:pt x="565" y="2791"/>
                    <a:pt x="690" y="3261"/>
                    <a:pt x="972" y="3621"/>
                  </a:cubicBezTo>
                  <a:cubicBezTo>
                    <a:pt x="988" y="3308"/>
                    <a:pt x="1019" y="2979"/>
                    <a:pt x="1145" y="2697"/>
                  </a:cubicBezTo>
                  <a:cubicBezTo>
                    <a:pt x="1019" y="1803"/>
                    <a:pt x="910" y="894"/>
                    <a:pt x="831" y="1"/>
                  </a:cubicBezTo>
                  <a:close/>
                </a:path>
              </a:pathLst>
            </a:custGeom>
            <a:solidFill>
              <a:srgbClr val="D9B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26" name="Google Shape;426;p9"/>
            <p:cNvSpPr/>
            <p:nvPr/>
          </p:nvSpPr>
          <p:spPr>
            <a:xfrm>
              <a:off x="5286316" y="2412907"/>
              <a:ext cx="19103" cy="62761"/>
            </a:xfrm>
            <a:custGeom>
              <a:avLst/>
              <a:gdLst/>
              <a:ahLst/>
              <a:cxnLst/>
              <a:rect l="l" t="t" r="r" b="b"/>
              <a:pathLst>
                <a:path w="988" h="3246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32"/>
                    <a:pt x="16" y="79"/>
                    <a:pt x="16" y="126"/>
                  </a:cubicBezTo>
                  <a:cubicBezTo>
                    <a:pt x="79" y="612"/>
                    <a:pt x="126" y="1129"/>
                    <a:pt x="16" y="1568"/>
                  </a:cubicBezTo>
                  <a:cubicBezTo>
                    <a:pt x="220" y="2101"/>
                    <a:pt x="502" y="2571"/>
                    <a:pt x="408" y="2948"/>
                  </a:cubicBezTo>
                  <a:lnTo>
                    <a:pt x="486" y="3245"/>
                  </a:lnTo>
                  <a:cubicBezTo>
                    <a:pt x="674" y="3151"/>
                    <a:pt x="831" y="3042"/>
                    <a:pt x="988" y="2932"/>
                  </a:cubicBezTo>
                  <a:cubicBezTo>
                    <a:pt x="910" y="2807"/>
                    <a:pt x="831" y="2666"/>
                    <a:pt x="769" y="2509"/>
                  </a:cubicBezTo>
                  <a:cubicBezTo>
                    <a:pt x="878" y="2086"/>
                    <a:pt x="847" y="1631"/>
                    <a:pt x="863" y="1161"/>
                  </a:cubicBezTo>
                  <a:cubicBezTo>
                    <a:pt x="863" y="1145"/>
                    <a:pt x="863" y="1114"/>
                    <a:pt x="878" y="1082"/>
                  </a:cubicBezTo>
                  <a:cubicBezTo>
                    <a:pt x="596" y="722"/>
                    <a:pt x="471" y="252"/>
                    <a:pt x="0" y="1"/>
                  </a:cubicBezTo>
                  <a:close/>
                </a:path>
              </a:pathLst>
            </a:custGeom>
            <a:solidFill>
              <a:srgbClr val="D9B3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27" name="Google Shape;427;p9"/>
            <p:cNvSpPr/>
            <p:nvPr/>
          </p:nvSpPr>
          <p:spPr>
            <a:xfrm>
              <a:off x="5298129" y="2521408"/>
              <a:ext cx="5781" cy="6071"/>
            </a:xfrm>
            <a:custGeom>
              <a:avLst/>
              <a:gdLst/>
              <a:ahLst/>
              <a:cxnLst/>
              <a:rect l="l" t="t" r="r" b="b"/>
              <a:pathLst>
                <a:path w="299" h="314" extrusionOk="0">
                  <a:moveTo>
                    <a:pt x="1" y="314"/>
                  </a:moveTo>
                  <a:lnTo>
                    <a:pt x="1" y="314"/>
                  </a:lnTo>
                  <a:cubicBezTo>
                    <a:pt x="110" y="204"/>
                    <a:pt x="205" y="110"/>
                    <a:pt x="299" y="0"/>
                  </a:cubicBezTo>
                  <a:lnTo>
                    <a:pt x="299" y="0"/>
                  </a:lnTo>
                  <a:cubicBezTo>
                    <a:pt x="205" y="110"/>
                    <a:pt x="110" y="204"/>
                    <a:pt x="1" y="314"/>
                  </a:cubicBezTo>
                  <a:close/>
                </a:path>
              </a:pathLst>
            </a:custGeom>
            <a:solidFill>
              <a:srgbClr val="E2C3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28" name="Google Shape;428;p9"/>
            <p:cNvSpPr/>
            <p:nvPr/>
          </p:nvSpPr>
          <p:spPr>
            <a:xfrm>
              <a:off x="5296021" y="2516864"/>
              <a:ext cx="24865" cy="56381"/>
            </a:xfrm>
            <a:custGeom>
              <a:avLst/>
              <a:gdLst/>
              <a:ahLst/>
              <a:cxnLst/>
              <a:rect l="l" t="t" r="r" b="b"/>
              <a:pathLst>
                <a:path w="1286" h="2916" extrusionOk="0">
                  <a:moveTo>
                    <a:pt x="345" y="0"/>
                  </a:moveTo>
                  <a:cubicBezTo>
                    <a:pt x="235" y="63"/>
                    <a:pt x="125" y="110"/>
                    <a:pt x="0" y="157"/>
                  </a:cubicBezTo>
                  <a:cubicBezTo>
                    <a:pt x="31" y="282"/>
                    <a:pt x="78" y="408"/>
                    <a:pt x="110" y="549"/>
                  </a:cubicBezTo>
                  <a:cubicBezTo>
                    <a:pt x="219" y="439"/>
                    <a:pt x="314" y="345"/>
                    <a:pt x="408" y="235"/>
                  </a:cubicBezTo>
                  <a:cubicBezTo>
                    <a:pt x="376" y="157"/>
                    <a:pt x="361" y="79"/>
                    <a:pt x="345" y="0"/>
                  </a:cubicBezTo>
                  <a:close/>
                  <a:moveTo>
                    <a:pt x="784" y="1521"/>
                  </a:moveTo>
                  <a:cubicBezTo>
                    <a:pt x="705" y="1693"/>
                    <a:pt x="627" y="1834"/>
                    <a:pt x="564" y="1975"/>
                  </a:cubicBezTo>
                  <a:cubicBezTo>
                    <a:pt x="643" y="2210"/>
                    <a:pt x="705" y="2430"/>
                    <a:pt x="799" y="2665"/>
                  </a:cubicBezTo>
                  <a:cubicBezTo>
                    <a:pt x="972" y="2759"/>
                    <a:pt x="1129" y="2837"/>
                    <a:pt x="1285" y="2916"/>
                  </a:cubicBezTo>
                  <a:cubicBezTo>
                    <a:pt x="1191" y="2712"/>
                    <a:pt x="1097" y="2430"/>
                    <a:pt x="1003" y="2195"/>
                  </a:cubicBezTo>
                  <a:cubicBezTo>
                    <a:pt x="925" y="1959"/>
                    <a:pt x="862" y="1740"/>
                    <a:pt x="784" y="1521"/>
                  </a:cubicBezTo>
                  <a:close/>
                </a:path>
              </a:pathLst>
            </a:custGeom>
            <a:solidFill>
              <a:srgbClr val="DCB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29" name="Google Shape;429;p9"/>
            <p:cNvSpPr/>
            <p:nvPr/>
          </p:nvSpPr>
          <p:spPr>
            <a:xfrm>
              <a:off x="5298129" y="2521408"/>
              <a:ext cx="13051" cy="33662"/>
            </a:xfrm>
            <a:custGeom>
              <a:avLst/>
              <a:gdLst/>
              <a:ahLst/>
              <a:cxnLst/>
              <a:rect l="l" t="t" r="r" b="b"/>
              <a:pathLst>
                <a:path w="675" h="1741" extrusionOk="0">
                  <a:moveTo>
                    <a:pt x="299" y="0"/>
                  </a:moveTo>
                  <a:cubicBezTo>
                    <a:pt x="205" y="110"/>
                    <a:pt x="110" y="204"/>
                    <a:pt x="1" y="314"/>
                  </a:cubicBezTo>
                  <a:cubicBezTo>
                    <a:pt x="142" y="768"/>
                    <a:pt x="299" y="1254"/>
                    <a:pt x="455" y="1740"/>
                  </a:cubicBezTo>
                  <a:cubicBezTo>
                    <a:pt x="518" y="1599"/>
                    <a:pt x="596" y="1458"/>
                    <a:pt x="675" y="1286"/>
                  </a:cubicBezTo>
                  <a:cubicBezTo>
                    <a:pt x="675" y="1270"/>
                    <a:pt x="659" y="1239"/>
                    <a:pt x="643" y="1207"/>
                  </a:cubicBezTo>
                  <a:cubicBezTo>
                    <a:pt x="518" y="800"/>
                    <a:pt x="408" y="392"/>
                    <a:pt x="299" y="0"/>
                  </a:cubicBezTo>
                  <a:close/>
                </a:path>
              </a:pathLst>
            </a:custGeom>
            <a:solidFill>
              <a:srgbClr val="DDBA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30" name="Google Shape;430;p9"/>
            <p:cNvSpPr/>
            <p:nvPr/>
          </p:nvSpPr>
          <p:spPr>
            <a:xfrm>
              <a:off x="5322682" y="2507159"/>
              <a:ext cx="73357" cy="137917"/>
            </a:xfrm>
            <a:custGeom>
              <a:avLst/>
              <a:gdLst/>
              <a:ahLst/>
              <a:cxnLst/>
              <a:rect l="l" t="t" r="r" b="b"/>
              <a:pathLst>
                <a:path w="3794" h="7133" extrusionOk="0">
                  <a:moveTo>
                    <a:pt x="330" y="1709"/>
                  </a:moveTo>
                  <a:lnTo>
                    <a:pt x="377" y="1897"/>
                  </a:lnTo>
                  <a:cubicBezTo>
                    <a:pt x="486" y="2023"/>
                    <a:pt x="612" y="2148"/>
                    <a:pt x="721" y="2289"/>
                  </a:cubicBezTo>
                  <a:cubicBezTo>
                    <a:pt x="596" y="2101"/>
                    <a:pt x="471" y="1913"/>
                    <a:pt x="330" y="1709"/>
                  </a:cubicBezTo>
                  <a:close/>
                  <a:moveTo>
                    <a:pt x="0" y="1"/>
                  </a:moveTo>
                  <a:lnTo>
                    <a:pt x="157" y="769"/>
                  </a:lnTo>
                  <a:cubicBezTo>
                    <a:pt x="502" y="1364"/>
                    <a:pt x="894" y="1913"/>
                    <a:pt x="1270" y="2430"/>
                  </a:cubicBezTo>
                  <a:cubicBezTo>
                    <a:pt x="1145" y="2414"/>
                    <a:pt x="1004" y="2399"/>
                    <a:pt x="847" y="2399"/>
                  </a:cubicBezTo>
                  <a:lnTo>
                    <a:pt x="815" y="2399"/>
                  </a:lnTo>
                  <a:cubicBezTo>
                    <a:pt x="1004" y="2618"/>
                    <a:pt x="1192" y="2853"/>
                    <a:pt x="1348" y="3073"/>
                  </a:cubicBezTo>
                  <a:cubicBezTo>
                    <a:pt x="1536" y="3308"/>
                    <a:pt x="1709" y="3559"/>
                    <a:pt x="1866" y="3841"/>
                  </a:cubicBezTo>
                  <a:cubicBezTo>
                    <a:pt x="2540" y="4907"/>
                    <a:pt x="3120" y="6098"/>
                    <a:pt x="3794" y="7132"/>
                  </a:cubicBezTo>
                  <a:cubicBezTo>
                    <a:pt x="3778" y="7070"/>
                    <a:pt x="3778" y="7023"/>
                    <a:pt x="3778" y="6976"/>
                  </a:cubicBezTo>
                  <a:cubicBezTo>
                    <a:pt x="3778" y="6929"/>
                    <a:pt x="3778" y="6882"/>
                    <a:pt x="3778" y="6835"/>
                  </a:cubicBezTo>
                  <a:cubicBezTo>
                    <a:pt x="3762" y="6772"/>
                    <a:pt x="3731" y="6709"/>
                    <a:pt x="3700" y="6662"/>
                  </a:cubicBezTo>
                  <a:lnTo>
                    <a:pt x="3182" y="5581"/>
                  </a:lnTo>
                  <a:cubicBezTo>
                    <a:pt x="3010" y="5267"/>
                    <a:pt x="2837" y="4938"/>
                    <a:pt x="2634" y="4625"/>
                  </a:cubicBezTo>
                  <a:cubicBezTo>
                    <a:pt x="2242" y="3982"/>
                    <a:pt x="1803" y="3324"/>
                    <a:pt x="1333" y="2634"/>
                  </a:cubicBezTo>
                  <a:cubicBezTo>
                    <a:pt x="1427" y="2461"/>
                    <a:pt x="1583" y="2179"/>
                    <a:pt x="1536" y="2101"/>
                  </a:cubicBezTo>
                  <a:cubicBezTo>
                    <a:pt x="1223" y="1740"/>
                    <a:pt x="925" y="1349"/>
                    <a:pt x="643" y="957"/>
                  </a:cubicBezTo>
                  <a:lnTo>
                    <a:pt x="643" y="957"/>
                  </a:lnTo>
                  <a:cubicBezTo>
                    <a:pt x="643" y="957"/>
                    <a:pt x="643" y="957"/>
                    <a:pt x="643" y="957"/>
                  </a:cubicBezTo>
                  <a:cubicBezTo>
                    <a:pt x="424" y="659"/>
                    <a:pt x="204" y="330"/>
                    <a:pt x="0" y="1"/>
                  </a:cubicBezTo>
                  <a:close/>
                </a:path>
              </a:pathLst>
            </a:custGeom>
            <a:solidFill>
              <a:srgbClr val="E2C3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31" name="Google Shape;431;p9"/>
            <p:cNvSpPr/>
            <p:nvPr/>
          </p:nvSpPr>
          <p:spPr>
            <a:xfrm>
              <a:off x="5295712" y="2469594"/>
              <a:ext cx="15468" cy="26992"/>
            </a:xfrm>
            <a:custGeom>
              <a:avLst/>
              <a:gdLst/>
              <a:ahLst/>
              <a:cxnLst/>
              <a:rect l="l" t="t" r="r" b="b"/>
              <a:pathLst>
                <a:path w="800" h="1396" extrusionOk="0">
                  <a:moveTo>
                    <a:pt x="502" y="0"/>
                  </a:moveTo>
                  <a:cubicBezTo>
                    <a:pt x="345" y="110"/>
                    <a:pt x="188" y="219"/>
                    <a:pt x="0" y="313"/>
                  </a:cubicBezTo>
                  <a:cubicBezTo>
                    <a:pt x="110" y="674"/>
                    <a:pt x="220" y="1035"/>
                    <a:pt x="330" y="1395"/>
                  </a:cubicBezTo>
                  <a:cubicBezTo>
                    <a:pt x="502" y="1223"/>
                    <a:pt x="721" y="1050"/>
                    <a:pt x="800" y="846"/>
                  </a:cubicBezTo>
                  <a:lnTo>
                    <a:pt x="753" y="752"/>
                  </a:lnTo>
                  <a:cubicBezTo>
                    <a:pt x="784" y="517"/>
                    <a:pt x="643" y="282"/>
                    <a:pt x="502" y="0"/>
                  </a:cubicBezTo>
                  <a:close/>
                </a:path>
              </a:pathLst>
            </a:custGeom>
            <a:solidFill>
              <a:srgbClr val="DDB9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32" name="Google Shape;432;p9"/>
            <p:cNvSpPr/>
            <p:nvPr/>
          </p:nvSpPr>
          <p:spPr>
            <a:xfrm>
              <a:off x="5302073" y="2485950"/>
              <a:ext cx="27900" cy="57908"/>
            </a:xfrm>
            <a:custGeom>
              <a:avLst/>
              <a:gdLst/>
              <a:ahLst/>
              <a:cxnLst/>
              <a:rect l="l" t="t" r="r" b="b"/>
              <a:pathLst>
                <a:path w="1443" h="2995" extrusionOk="0">
                  <a:moveTo>
                    <a:pt x="471" y="0"/>
                  </a:moveTo>
                  <a:cubicBezTo>
                    <a:pt x="392" y="204"/>
                    <a:pt x="173" y="377"/>
                    <a:pt x="1" y="549"/>
                  </a:cubicBezTo>
                  <a:cubicBezTo>
                    <a:pt x="95" y="878"/>
                    <a:pt x="189" y="1192"/>
                    <a:pt x="298" y="1521"/>
                  </a:cubicBezTo>
                  <a:cubicBezTo>
                    <a:pt x="455" y="1301"/>
                    <a:pt x="769" y="972"/>
                    <a:pt x="925" y="972"/>
                  </a:cubicBezTo>
                  <a:cubicBezTo>
                    <a:pt x="972" y="972"/>
                    <a:pt x="1004" y="988"/>
                    <a:pt x="1019" y="1051"/>
                  </a:cubicBezTo>
                  <a:cubicBezTo>
                    <a:pt x="1051" y="1301"/>
                    <a:pt x="1004" y="1615"/>
                    <a:pt x="925" y="1928"/>
                  </a:cubicBezTo>
                  <a:cubicBezTo>
                    <a:pt x="1004" y="1866"/>
                    <a:pt x="1082" y="1803"/>
                    <a:pt x="1160" y="1756"/>
                  </a:cubicBezTo>
                  <a:cubicBezTo>
                    <a:pt x="1176" y="1787"/>
                    <a:pt x="1192" y="1819"/>
                    <a:pt x="1223" y="1866"/>
                  </a:cubicBezTo>
                  <a:lnTo>
                    <a:pt x="1066" y="1098"/>
                  </a:lnTo>
                  <a:cubicBezTo>
                    <a:pt x="878" y="800"/>
                    <a:pt x="706" y="471"/>
                    <a:pt x="533" y="141"/>
                  </a:cubicBezTo>
                  <a:lnTo>
                    <a:pt x="471" y="0"/>
                  </a:lnTo>
                  <a:close/>
                  <a:moveTo>
                    <a:pt x="894" y="2022"/>
                  </a:moveTo>
                  <a:cubicBezTo>
                    <a:pt x="863" y="2148"/>
                    <a:pt x="816" y="2273"/>
                    <a:pt x="769" y="2399"/>
                  </a:cubicBezTo>
                  <a:cubicBezTo>
                    <a:pt x="1004" y="2571"/>
                    <a:pt x="1223" y="2775"/>
                    <a:pt x="1443" y="2994"/>
                  </a:cubicBezTo>
                  <a:lnTo>
                    <a:pt x="1396" y="2806"/>
                  </a:lnTo>
                  <a:cubicBezTo>
                    <a:pt x="1239" y="2555"/>
                    <a:pt x="1066" y="2289"/>
                    <a:pt x="894" y="2022"/>
                  </a:cubicBezTo>
                  <a:close/>
                </a:path>
              </a:pathLst>
            </a:custGeom>
            <a:solidFill>
              <a:srgbClr val="DCB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33" name="Google Shape;433;p9"/>
            <p:cNvSpPr/>
            <p:nvPr/>
          </p:nvSpPr>
          <p:spPr>
            <a:xfrm>
              <a:off x="5307834" y="2504742"/>
              <a:ext cx="14559" cy="27591"/>
            </a:xfrm>
            <a:custGeom>
              <a:avLst/>
              <a:gdLst/>
              <a:ahLst/>
              <a:cxnLst/>
              <a:rect l="l" t="t" r="r" b="b"/>
              <a:pathLst>
                <a:path w="753" h="1427" extrusionOk="0">
                  <a:moveTo>
                    <a:pt x="627" y="0"/>
                  </a:moveTo>
                  <a:cubicBezTo>
                    <a:pt x="471" y="0"/>
                    <a:pt x="157" y="329"/>
                    <a:pt x="0" y="549"/>
                  </a:cubicBezTo>
                  <a:cubicBezTo>
                    <a:pt x="79" y="784"/>
                    <a:pt x="157" y="1019"/>
                    <a:pt x="235" y="1254"/>
                  </a:cubicBezTo>
                  <a:cubicBezTo>
                    <a:pt x="314" y="1317"/>
                    <a:pt x="392" y="1364"/>
                    <a:pt x="471" y="1427"/>
                  </a:cubicBezTo>
                  <a:cubicBezTo>
                    <a:pt x="518" y="1301"/>
                    <a:pt x="565" y="1176"/>
                    <a:pt x="596" y="1050"/>
                  </a:cubicBezTo>
                  <a:cubicBezTo>
                    <a:pt x="580" y="1035"/>
                    <a:pt x="565" y="1019"/>
                    <a:pt x="565" y="1003"/>
                  </a:cubicBezTo>
                  <a:cubicBezTo>
                    <a:pt x="580" y="988"/>
                    <a:pt x="596" y="972"/>
                    <a:pt x="627" y="956"/>
                  </a:cubicBezTo>
                  <a:cubicBezTo>
                    <a:pt x="706" y="643"/>
                    <a:pt x="753" y="329"/>
                    <a:pt x="721" y="79"/>
                  </a:cubicBezTo>
                  <a:cubicBezTo>
                    <a:pt x="706" y="16"/>
                    <a:pt x="674" y="0"/>
                    <a:pt x="627" y="0"/>
                  </a:cubicBezTo>
                  <a:close/>
                </a:path>
              </a:pathLst>
            </a:custGeom>
            <a:solidFill>
              <a:srgbClr val="DDBA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34" name="Google Shape;434;p9"/>
            <p:cNvSpPr/>
            <p:nvPr/>
          </p:nvSpPr>
          <p:spPr>
            <a:xfrm>
              <a:off x="5329951" y="2543835"/>
              <a:ext cx="98222" cy="237008"/>
            </a:xfrm>
            <a:custGeom>
              <a:avLst/>
              <a:gdLst/>
              <a:ahLst/>
              <a:cxnLst/>
              <a:rect l="l" t="t" r="r" b="b"/>
              <a:pathLst>
                <a:path w="5080" h="12258" extrusionOk="0">
                  <a:moveTo>
                    <a:pt x="1" y="0"/>
                  </a:moveTo>
                  <a:lnTo>
                    <a:pt x="16" y="79"/>
                  </a:lnTo>
                  <a:cubicBezTo>
                    <a:pt x="1" y="141"/>
                    <a:pt x="1" y="220"/>
                    <a:pt x="1" y="282"/>
                  </a:cubicBezTo>
                  <a:cubicBezTo>
                    <a:pt x="32" y="1050"/>
                    <a:pt x="204" y="1662"/>
                    <a:pt x="204" y="2367"/>
                  </a:cubicBezTo>
                  <a:cubicBezTo>
                    <a:pt x="204" y="2555"/>
                    <a:pt x="204" y="2743"/>
                    <a:pt x="173" y="2947"/>
                  </a:cubicBezTo>
                  <a:cubicBezTo>
                    <a:pt x="298" y="2916"/>
                    <a:pt x="408" y="2900"/>
                    <a:pt x="518" y="2822"/>
                  </a:cubicBezTo>
                  <a:lnTo>
                    <a:pt x="581" y="3213"/>
                  </a:lnTo>
                  <a:cubicBezTo>
                    <a:pt x="534" y="3386"/>
                    <a:pt x="157" y="3590"/>
                    <a:pt x="675" y="3762"/>
                  </a:cubicBezTo>
                  <a:lnTo>
                    <a:pt x="753" y="4311"/>
                  </a:lnTo>
                  <a:cubicBezTo>
                    <a:pt x="675" y="4452"/>
                    <a:pt x="565" y="4577"/>
                    <a:pt x="424" y="4687"/>
                  </a:cubicBezTo>
                  <a:cubicBezTo>
                    <a:pt x="439" y="4734"/>
                    <a:pt x="455" y="4781"/>
                    <a:pt x="455" y="4812"/>
                  </a:cubicBezTo>
                  <a:lnTo>
                    <a:pt x="565" y="4797"/>
                  </a:lnTo>
                  <a:cubicBezTo>
                    <a:pt x="863" y="4953"/>
                    <a:pt x="612" y="5188"/>
                    <a:pt x="643" y="5377"/>
                  </a:cubicBezTo>
                  <a:cubicBezTo>
                    <a:pt x="690" y="5361"/>
                    <a:pt x="784" y="5345"/>
                    <a:pt x="863" y="5345"/>
                  </a:cubicBezTo>
                  <a:cubicBezTo>
                    <a:pt x="878" y="5345"/>
                    <a:pt x="894" y="5361"/>
                    <a:pt x="910" y="5361"/>
                  </a:cubicBezTo>
                  <a:cubicBezTo>
                    <a:pt x="690" y="6270"/>
                    <a:pt x="1145" y="7493"/>
                    <a:pt x="1160" y="7728"/>
                  </a:cubicBezTo>
                  <a:cubicBezTo>
                    <a:pt x="1129" y="7775"/>
                    <a:pt x="1113" y="7822"/>
                    <a:pt x="1098" y="7869"/>
                  </a:cubicBezTo>
                  <a:cubicBezTo>
                    <a:pt x="1113" y="8010"/>
                    <a:pt x="1145" y="8135"/>
                    <a:pt x="1160" y="8276"/>
                  </a:cubicBezTo>
                  <a:cubicBezTo>
                    <a:pt x="1270" y="8355"/>
                    <a:pt x="1411" y="8386"/>
                    <a:pt x="1552" y="8386"/>
                  </a:cubicBezTo>
                  <a:lnTo>
                    <a:pt x="1584" y="8386"/>
                  </a:lnTo>
                  <a:cubicBezTo>
                    <a:pt x="2211" y="8370"/>
                    <a:pt x="3057" y="7728"/>
                    <a:pt x="3590" y="6913"/>
                  </a:cubicBezTo>
                  <a:cubicBezTo>
                    <a:pt x="3559" y="6803"/>
                    <a:pt x="3527" y="6709"/>
                    <a:pt x="3496" y="6599"/>
                  </a:cubicBezTo>
                  <a:lnTo>
                    <a:pt x="3496" y="6599"/>
                  </a:lnTo>
                  <a:cubicBezTo>
                    <a:pt x="3559" y="6662"/>
                    <a:pt x="3621" y="6724"/>
                    <a:pt x="3668" y="6787"/>
                  </a:cubicBezTo>
                  <a:cubicBezTo>
                    <a:pt x="3731" y="6677"/>
                    <a:pt x="3794" y="6583"/>
                    <a:pt x="3841" y="6474"/>
                  </a:cubicBezTo>
                  <a:cubicBezTo>
                    <a:pt x="3841" y="6458"/>
                    <a:pt x="3856" y="6458"/>
                    <a:pt x="3856" y="6458"/>
                  </a:cubicBezTo>
                  <a:cubicBezTo>
                    <a:pt x="3856" y="6458"/>
                    <a:pt x="3856" y="6458"/>
                    <a:pt x="3856" y="6442"/>
                  </a:cubicBezTo>
                  <a:cubicBezTo>
                    <a:pt x="3856" y="6442"/>
                    <a:pt x="3856" y="6442"/>
                    <a:pt x="3872" y="6427"/>
                  </a:cubicBezTo>
                  <a:cubicBezTo>
                    <a:pt x="3872" y="6427"/>
                    <a:pt x="3872" y="6411"/>
                    <a:pt x="3872" y="6411"/>
                  </a:cubicBezTo>
                  <a:cubicBezTo>
                    <a:pt x="3872" y="6395"/>
                    <a:pt x="3872" y="6395"/>
                    <a:pt x="3872" y="6395"/>
                  </a:cubicBezTo>
                  <a:cubicBezTo>
                    <a:pt x="3919" y="6254"/>
                    <a:pt x="4029" y="6003"/>
                    <a:pt x="4154" y="5784"/>
                  </a:cubicBezTo>
                  <a:cubicBezTo>
                    <a:pt x="4029" y="5502"/>
                    <a:pt x="3809" y="5235"/>
                    <a:pt x="3465" y="5063"/>
                  </a:cubicBezTo>
                  <a:cubicBezTo>
                    <a:pt x="3449" y="5032"/>
                    <a:pt x="3433" y="4985"/>
                    <a:pt x="3402" y="4938"/>
                  </a:cubicBezTo>
                  <a:cubicBezTo>
                    <a:pt x="3402" y="4985"/>
                    <a:pt x="3402" y="5032"/>
                    <a:pt x="3402" y="5079"/>
                  </a:cubicBezTo>
                  <a:cubicBezTo>
                    <a:pt x="3402" y="5126"/>
                    <a:pt x="3402" y="5173"/>
                    <a:pt x="3418" y="5235"/>
                  </a:cubicBezTo>
                  <a:cubicBezTo>
                    <a:pt x="2744" y="4201"/>
                    <a:pt x="2164" y="3010"/>
                    <a:pt x="1490" y="1944"/>
                  </a:cubicBezTo>
                  <a:cubicBezTo>
                    <a:pt x="1333" y="1662"/>
                    <a:pt x="1160" y="1411"/>
                    <a:pt x="972" y="1176"/>
                  </a:cubicBezTo>
                  <a:cubicBezTo>
                    <a:pt x="816" y="956"/>
                    <a:pt x="628" y="721"/>
                    <a:pt x="439" y="502"/>
                  </a:cubicBezTo>
                  <a:lnTo>
                    <a:pt x="424" y="502"/>
                  </a:lnTo>
                  <a:cubicBezTo>
                    <a:pt x="408" y="470"/>
                    <a:pt x="377" y="423"/>
                    <a:pt x="345" y="392"/>
                  </a:cubicBezTo>
                  <a:cubicBezTo>
                    <a:pt x="236" y="251"/>
                    <a:pt x="110" y="126"/>
                    <a:pt x="1" y="0"/>
                  </a:cubicBezTo>
                  <a:close/>
                  <a:moveTo>
                    <a:pt x="4358" y="8104"/>
                  </a:moveTo>
                  <a:cubicBezTo>
                    <a:pt x="4311" y="8308"/>
                    <a:pt x="4248" y="8511"/>
                    <a:pt x="4186" y="8699"/>
                  </a:cubicBezTo>
                  <a:cubicBezTo>
                    <a:pt x="4139" y="8997"/>
                    <a:pt x="4092" y="9311"/>
                    <a:pt x="4092" y="9624"/>
                  </a:cubicBezTo>
                  <a:cubicBezTo>
                    <a:pt x="4076" y="9452"/>
                    <a:pt x="4060" y="9279"/>
                    <a:pt x="4045" y="9107"/>
                  </a:cubicBezTo>
                  <a:cubicBezTo>
                    <a:pt x="3747" y="9891"/>
                    <a:pt x="3465" y="10439"/>
                    <a:pt x="3449" y="10471"/>
                  </a:cubicBezTo>
                  <a:cubicBezTo>
                    <a:pt x="3684" y="10831"/>
                    <a:pt x="3935" y="11176"/>
                    <a:pt x="4186" y="11537"/>
                  </a:cubicBezTo>
                  <a:cubicBezTo>
                    <a:pt x="4186" y="11474"/>
                    <a:pt x="4186" y="11427"/>
                    <a:pt x="4186" y="11380"/>
                  </a:cubicBezTo>
                  <a:cubicBezTo>
                    <a:pt x="4170" y="10957"/>
                    <a:pt x="4139" y="10486"/>
                    <a:pt x="4123" y="10063"/>
                  </a:cubicBezTo>
                  <a:lnTo>
                    <a:pt x="4123" y="10063"/>
                  </a:lnTo>
                  <a:cubicBezTo>
                    <a:pt x="4139" y="10126"/>
                    <a:pt x="4139" y="10189"/>
                    <a:pt x="4154" y="10236"/>
                  </a:cubicBezTo>
                  <a:cubicBezTo>
                    <a:pt x="4327" y="10784"/>
                    <a:pt x="4436" y="11317"/>
                    <a:pt x="4389" y="11834"/>
                  </a:cubicBezTo>
                  <a:cubicBezTo>
                    <a:pt x="4483" y="11975"/>
                    <a:pt x="4577" y="12116"/>
                    <a:pt x="4672" y="12258"/>
                  </a:cubicBezTo>
                  <a:cubicBezTo>
                    <a:pt x="5079" y="12007"/>
                    <a:pt x="4703" y="11474"/>
                    <a:pt x="4609" y="11458"/>
                  </a:cubicBezTo>
                  <a:lnTo>
                    <a:pt x="4609" y="11051"/>
                  </a:lnTo>
                  <a:lnTo>
                    <a:pt x="4609" y="11035"/>
                  </a:lnTo>
                  <a:cubicBezTo>
                    <a:pt x="4766" y="10753"/>
                    <a:pt x="4844" y="10439"/>
                    <a:pt x="4860" y="10141"/>
                  </a:cubicBezTo>
                  <a:cubicBezTo>
                    <a:pt x="4875" y="9844"/>
                    <a:pt x="4844" y="9577"/>
                    <a:pt x="4781" y="9342"/>
                  </a:cubicBezTo>
                  <a:cubicBezTo>
                    <a:pt x="4656" y="8856"/>
                    <a:pt x="4436" y="8527"/>
                    <a:pt x="4421" y="8496"/>
                  </a:cubicBezTo>
                  <a:cubicBezTo>
                    <a:pt x="4405" y="8370"/>
                    <a:pt x="4389" y="8229"/>
                    <a:pt x="4358" y="8104"/>
                  </a:cubicBezTo>
                  <a:close/>
                </a:path>
              </a:pathLst>
            </a:custGeom>
            <a:solidFill>
              <a:srgbClr val="E4C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35" name="Google Shape;435;p9"/>
            <p:cNvSpPr/>
            <p:nvPr/>
          </p:nvSpPr>
          <p:spPr>
            <a:xfrm>
              <a:off x="5315103" y="2532312"/>
              <a:ext cx="18813" cy="57309"/>
            </a:xfrm>
            <a:custGeom>
              <a:avLst/>
              <a:gdLst/>
              <a:ahLst/>
              <a:cxnLst/>
              <a:rect l="l" t="t" r="r" b="b"/>
              <a:pathLst>
                <a:path w="973" h="2964" extrusionOk="0">
                  <a:moveTo>
                    <a:pt x="95" y="1"/>
                  </a:moveTo>
                  <a:cubicBezTo>
                    <a:pt x="63" y="95"/>
                    <a:pt x="32" y="173"/>
                    <a:pt x="1" y="251"/>
                  </a:cubicBezTo>
                  <a:cubicBezTo>
                    <a:pt x="189" y="769"/>
                    <a:pt x="377" y="1270"/>
                    <a:pt x="596" y="1803"/>
                  </a:cubicBezTo>
                  <a:cubicBezTo>
                    <a:pt x="643" y="1913"/>
                    <a:pt x="439" y="2226"/>
                    <a:pt x="314" y="2399"/>
                  </a:cubicBezTo>
                  <a:lnTo>
                    <a:pt x="377" y="2603"/>
                  </a:lnTo>
                  <a:cubicBezTo>
                    <a:pt x="580" y="2712"/>
                    <a:pt x="784" y="2838"/>
                    <a:pt x="972" y="2963"/>
                  </a:cubicBezTo>
                  <a:cubicBezTo>
                    <a:pt x="972" y="2258"/>
                    <a:pt x="800" y="1646"/>
                    <a:pt x="769" y="878"/>
                  </a:cubicBezTo>
                  <a:cubicBezTo>
                    <a:pt x="769" y="816"/>
                    <a:pt x="769" y="737"/>
                    <a:pt x="784" y="675"/>
                  </a:cubicBezTo>
                  <a:lnTo>
                    <a:pt x="769" y="596"/>
                  </a:lnTo>
                  <a:cubicBezTo>
                    <a:pt x="549" y="377"/>
                    <a:pt x="330" y="173"/>
                    <a:pt x="95" y="1"/>
                  </a:cubicBezTo>
                  <a:close/>
                </a:path>
              </a:pathLst>
            </a:custGeom>
            <a:solidFill>
              <a:srgbClr val="DEBD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36" name="Google Shape;436;p9"/>
            <p:cNvSpPr/>
            <p:nvPr/>
          </p:nvSpPr>
          <p:spPr>
            <a:xfrm>
              <a:off x="5312377" y="2528986"/>
              <a:ext cx="40023" cy="166996"/>
            </a:xfrm>
            <a:custGeom>
              <a:avLst/>
              <a:gdLst/>
              <a:ahLst/>
              <a:cxnLst/>
              <a:rect l="l" t="t" r="r" b="b"/>
              <a:pathLst>
                <a:path w="2070" h="8637" extrusionOk="0">
                  <a:moveTo>
                    <a:pt x="0" y="0"/>
                  </a:moveTo>
                  <a:lnTo>
                    <a:pt x="0" y="0"/>
                  </a:lnTo>
                  <a:cubicBezTo>
                    <a:pt x="47" y="141"/>
                    <a:pt x="95" y="282"/>
                    <a:pt x="142" y="423"/>
                  </a:cubicBezTo>
                  <a:cubicBezTo>
                    <a:pt x="173" y="345"/>
                    <a:pt x="204" y="267"/>
                    <a:pt x="236" y="173"/>
                  </a:cubicBezTo>
                  <a:cubicBezTo>
                    <a:pt x="157" y="110"/>
                    <a:pt x="79" y="63"/>
                    <a:pt x="0" y="0"/>
                  </a:cubicBezTo>
                  <a:close/>
                  <a:moveTo>
                    <a:pt x="518" y="2775"/>
                  </a:moveTo>
                  <a:lnTo>
                    <a:pt x="721" y="3339"/>
                  </a:lnTo>
                  <a:lnTo>
                    <a:pt x="972" y="4154"/>
                  </a:lnTo>
                  <a:cubicBezTo>
                    <a:pt x="1098" y="4577"/>
                    <a:pt x="1223" y="5016"/>
                    <a:pt x="1333" y="5455"/>
                  </a:cubicBezTo>
                  <a:cubicBezTo>
                    <a:pt x="1474" y="5345"/>
                    <a:pt x="1584" y="5220"/>
                    <a:pt x="1662" y="5079"/>
                  </a:cubicBezTo>
                  <a:lnTo>
                    <a:pt x="1584" y="4530"/>
                  </a:lnTo>
                  <a:cubicBezTo>
                    <a:pt x="1066" y="4358"/>
                    <a:pt x="1443" y="4154"/>
                    <a:pt x="1490" y="3981"/>
                  </a:cubicBezTo>
                  <a:lnTo>
                    <a:pt x="1427" y="3590"/>
                  </a:lnTo>
                  <a:cubicBezTo>
                    <a:pt x="1317" y="3668"/>
                    <a:pt x="1207" y="3684"/>
                    <a:pt x="1082" y="3715"/>
                  </a:cubicBezTo>
                  <a:cubicBezTo>
                    <a:pt x="1113" y="3511"/>
                    <a:pt x="1113" y="3323"/>
                    <a:pt x="1113" y="3135"/>
                  </a:cubicBezTo>
                  <a:cubicBezTo>
                    <a:pt x="925" y="3010"/>
                    <a:pt x="721" y="2884"/>
                    <a:pt x="518" y="2775"/>
                  </a:cubicBezTo>
                  <a:close/>
                  <a:moveTo>
                    <a:pt x="1474" y="5565"/>
                  </a:moveTo>
                  <a:lnTo>
                    <a:pt x="1364" y="5580"/>
                  </a:lnTo>
                  <a:cubicBezTo>
                    <a:pt x="1380" y="5643"/>
                    <a:pt x="1395" y="5706"/>
                    <a:pt x="1411" y="5768"/>
                  </a:cubicBezTo>
                  <a:cubicBezTo>
                    <a:pt x="1646" y="6709"/>
                    <a:pt x="1850" y="7665"/>
                    <a:pt x="2007" y="8637"/>
                  </a:cubicBezTo>
                  <a:cubicBezTo>
                    <a:pt x="2022" y="8590"/>
                    <a:pt x="2038" y="8543"/>
                    <a:pt x="2069" y="8496"/>
                  </a:cubicBezTo>
                  <a:cubicBezTo>
                    <a:pt x="2054" y="8261"/>
                    <a:pt x="1599" y="7038"/>
                    <a:pt x="1819" y="6129"/>
                  </a:cubicBezTo>
                  <a:cubicBezTo>
                    <a:pt x="1803" y="6129"/>
                    <a:pt x="1787" y="6113"/>
                    <a:pt x="1772" y="6113"/>
                  </a:cubicBezTo>
                  <a:cubicBezTo>
                    <a:pt x="1693" y="6113"/>
                    <a:pt x="1599" y="6129"/>
                    <a:pt x="1552" y="6145"/>
                  </a:cubicBezTo>
                  <a:cubicBezTo>
                    <a:pt x="1521" y="5956"/>
                    <a:pt x="1772" y="5721"/>
                    <a:pt x="1474" y="5565"/>
                  </a:cubicBezTo>
                  <a:close/>
                </a:path>
              </a:pathLst>
            </a:custGeom>
            <a:solidFill>
              <a:srgbClr val="DEBD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37" name="Google Shape;437;p9"/>
            <p:cNvSpPr/>
            <p:nvPr/>
          </p:nvSpPr>
          <p:spPr>
            <a:xfrm>
              <a:off x="5352378" y="2655660"/>
              <a:ext cx="72139" cy="310945"/>
            </a:xfrm>
            <a:custGeom>
              <a:avLst/>
              <a:gdLst/>
              <a:ahLst/>
              <a:cxnLst/>
              <a:rect l="l" t="t" r="r" b="b"/>
              <a:pathLst>
                <a:path w="3731" h="16082" extrusionOk="0">
                  <a:moveTo>
                    <a:pt x="2994" y="0"/>
                  </a:moveTo>
                  <a:cubicBezTo>
                    <a:pt x="2869" y="219"/>
                    <a:pt x="2759" y="470"/>
                    <a:pt x="2712" y="611"/>
                  </a:cubicBezTo>
                  <a:cubicBezTo>
                    <a:pt x="2712" y="611"/>
                    <a:pt x="2712" y="611"/>
                    <a:pt x="2712" y="627"/>
                  </a:cubicBezTo>
                  <a:cubicBezTo>
                    <a:pt x="2712" y="627"/>
                    <a:pt x="2712" y="643"/>
                    <a:pt x="2712" y="643"/>
                  </a:cubicBezTo>
                  <a:cubicBezTo>
                    <a:pt x="2696" y="658"/>
                    <a:pt x="2696" y="658"/>
                    <a:pt x="2696" y="658"/>
                  </a:cubicBezTo>
                  <a:cubicBezTo>
                    <a:pt x="2696" y="674"/>
                    <a:pt x="2696" y="674"/>
                    <a:pt x="2696" y="674"/>
                  </a:cubicBezTo>
                  <a:cubicBezTo>
                    <a:pt x="2696" y="674"/>
                    <a:pt x="2681" y="674"/>
                    <a:pt x="2681" y="690"/>
                  </a:cubicBezTo>
                  <a:cubicBezTo>
                    <a:pt x="2634" y="799"/>
                    <a:pt x="2571" y="893"/>
                    <a:pt x="2508" y="1003"/>
                  </a:cubicBezTo>
                  <a:cubicBezTo>
                    <a:pt x="2618" y="1129"/>
                    <a:pt x="2728" y="1254"/>
                    <a:pt x="2838" y="1395"/>
                  </a:cubicBezTo>
                  <a:cubicBezTo>
                    <a:pt x="3135" y="1834"/>
                    <a:pt x="3088" y="2367"/>
                    <a:pt x="3026" y="2915"/>
                  </a:cubicBezTo>
                  <a:cubicBezTo>
                    <a:pt x="3088" y="2727"/>
                    <a:pt x="3151" y="2524"/>
                    <a:pt x="3198" y="2320"/>
                  </a:cubicBezTo>
                  <a:cubicBezTo>
                    <a:pt x="3198" y="2304"/>
                    <a:pt x="3198" y="2288"/>
                    <a:pt x="3198" y="2257"/>
                  </a:cubicBezTo>
                  <a:cubicBezTo>
                    <a:pt x="3167" y="1834"/>
                    <a:pt x="3261" y="1270"/>
                    <a:pt x="3182" y="705"/>
                  </a:cubicBezTo>
                  <a:cubicBezTo>
                    <a:pt x="3167" y="470"/>
                    <a:pt x="3104" y="219"/>
                    <a:pt x="2994" y="0"/>
                  </a:cubicBezTo>
                  <a:close/>
                  <a:moveTo>
                    <a:pt x="2430" y="1129"/>
                  </a:moveTo>
                  <a:cubicBezTo>
                    <a:pt x="1897" y="1944"/>
                    <a:pt x="1051" y="2586"/>
                    <a:pt x="424" y="2602"/>
                  </a:cubicBezTo>
                  <a:lnTo>
                    <a:pt x="392" y="2602"/>
                  </a:lnTo>
                  <a:cubicBezTo>
                    <a:pt x="251" y="2602"/>
                    <a:pt x="110" y="2571"/>
                    <a:pt x="0" y="2492"/>
                  </a:cubicBezTo>
                  <a:lnTo>
                    <a:pt x="0" y="2492"/>
                  </a:lnTo>
                  <a:lnTo>
                    <a:pt x="79" y="3010"/>
                  </a:lnTo>
                  <a:cubicBezTo>
                    <a:pt x="596" y="3699"/>
                    <a:pt x="690" y="4577"/>
                    <a:pt x="643" y="5423"/>
                  </a:cubicBezTo>
                  <a:cubicBezTo>
                    <a:pt x="627" y="5737"/>
                    <a:pt x="580" y="6050"/>
                    <a:pt x="533" y="6364"/>
                  </a:cubicBezTo>
                  <a:cubicBezTo>
                    <a:pt x="627" y="6630"/>
                    <a:pt x="721" y="6912"/>
                    <a:pt x="816" y="7210"/>
                  </a:cubicBezTo>
                  <a:cubicBezTo>
                    <a:pt x="674" y="7555"/>
                    <a:pt x="424" y="7916"/>
                    <a:pt x="314" y="8229"/>
                  </a:cubicBezTo>
                  <a:lnTo>
                    <a:pt x="314" y="8401"/>
                  </a:lnTo>
                  <a:cubicBezTo>
                    <a:pt x="314" y="8433"/>
                    <a:pt x="408" y="8762"/>
                    <a:pt x="471" y="9264"/>
                  </a:cubicBezTo>
                  <a:cubicBezTo>
                    <a:pt x="486" y="9358"/>
                    <a:pt x="518" y="9452"/>
                    <a:pt x="549" y="9530"/>
                  </a:cubicBezTo>
                  <a:cubicBezTo>
                    <a:pt x="580" y="9577"/>
                    <a:pt x="627" y="9593"/>
                    <a:pt x="690" y="9593"/>
                  </a:cubicBezTo>
                  <a:cubicBezTo>
                    <a:pt x="816" y="9593"/>
                    <a:pt x="972" y="9530"/>
                    <a:pt x="1129" y="9483"/>
                  </a:cubicBezTo>
                  <a:lnTo>
                    <a:pt x="1129" y="9483"/>
                  </a:lnTo>
                  <a:cubicBezTo>
                    <a:pt x="1113" y="9546"/>
                    <a:pt x="957" y="10173"/>
                    <a:pt x="894" y="10408"/>
                  </a:cubicBezTo>
                  <a:cubicBezTo>
                    <a:pt x="878" y="10502"/>
                    <a:pt x="659" y="11176"/>
                    <a:pt x="439" y="11991"/>
                  </a:cubicBezTo>
                  <a:cubicBezTo>
                    <a:pt x="377" y="12195"/>
                    <a:pt x="330" y="12414"/>
                    <a:pt x="267" y="12618"/>
                  </a:cubicBezTo>
                  <a:cubicBezTo>
                    <a:pt x="330" y="12759"/>
                    <a:pt x="392" y="12884"/>
                    <a:pt x="455" y="13010"/>
                  </a:cubicBezTo>
                  <a:cubicBezTo>
                    <a:pt x="565" y="13182"/>
                    <a:pt x="972" y="13229"/>
                    <a:pt x="972" y="13229"/>
                  </a:cubicBezTo>
                  <a:cubicBezTo>
                    <a:pt x="1176" y="13793"/>
                    <a:pt x="1427" y="14295"/>
                    <a:pt x="1709" y="14750"/>
                  </a:cubicBezTo>
                  <a:lnTo>
                    <a:pt x="2101" y="13308"/>
                  </a:lnTo>
                  <a:cubicBezTo>
                    <a:pt x="2101" y="13386"/>
                    <a:pt x="2101" y="13480"/>
                    <a:pt x="2117" y="13558"/>
                  </a:cubicBezTo>
                  <a:cubicBezTo>
                    <a:pt x="2117" y="13590"/>
                    <a:pt x="2132" y="13590"/>
                    <a:pt x="2164" y="13590"/>
                  </a:cubicBezTo>
                  <a:cubicBezTo>
                    <a:pt x="2195" y="13590"/>
                    <a:pt x="2242" y="13590"/>
                    <a:pt x="2289" y="13574"/>
                  </a:cubicBezTo>
                  <a:lnTo>
                    <a:pt x="2383" y="13198"/>
                  </a:lnTo>
                  <a:cubicBezTo>
                    <a:pt x="2587" y="12743"/>
                    <a:pt x="2900" y="12336"/>
                    <a:pt x="3323" y="11944"/>
                  </a:cubicBezTo>
                  <a:cubicBezTo>
                    <a:pt x="3292" y="11944"/>
                    <a:pt x="3261" y="11928"/>
                    <a:pt x="3245" y="11928"/>
                  </a:cubicBezTo>
                  <a:cubicBezTo>
                    <a:pt x="3151" y="11928"/>
                    <a:pt x="3057" y="11960"/>
                    <a:pt x="2994" y="11975"/>
                  </a:cubicBezTo>
                  <a:cubicBezTo>
                    <a:pt x="2916" y="11991"/>
                    <a:pt x="2853" y="12007"/>
                    <a:pt x="2806" y="12007"/>
                  </a:cubicBezTo>
                  <a:cubicBezTo>
                    <a:pt x="2791" y="12007"/>
                    <a:pt x="2775" y="11991"/>
                    <a:pt x="2775" y="11975"/>
                  </a:cubicBezTo>
                  <a:cubicBezTo>
                    <a:pt x="2759" y="11881"/>
                    <a:pt x="2900" y="11003"/>
                    <a:pt x="2963" y="10659"/>
                  </a:cubicBezTo>
                  <a:cubicBezTo>
                    <a:pt x="3057" y="10439"/>
                    <a:pt x="3433" y="9922"/>
                    <a:pt x="3449" y="9844"/>
                  </a:cubicBezTo>
                  <a:lnTo>
                    <a:pt x="3449" y="9844"/>
                  </a:lnTo>
                  <a:cubicBezTo>
                    <a:pt x="3402" y="9906"/>
                    <a:pt x="3167" y="10094"/>
                    <a:pt x="3057" y="10094"/>
                  </a:cubicBezTo>
                  <a:cubicBezTo>
                    <a:pt x="3167" y="9546"/>
                    <a:pt x="3308" y="8386"/>
                    <a:pt x="3323" y="8354"/>
                  </a:cubicBezTo>
                  <a:cubicBezTo>
                    <a:pt x="3339" y="8307"/>
                    <a:pt x="3402" y="8292"/>
                    <a:pt x="3480" y="8292"/>
                  </a:cubicBezTo>
                  <a:lnTo>
                    <a:pt x="3559" y="8292"/>
                  </a:lnTo>
                  <a:cubicBezTo>
                    <a:pt x="3637" y="8292"/>
                    <a:pt x="3715" y="8292"/>
                    <a:pt x="3731" y="8229"/>
                  </a:cubicBezTo>
                  <a:cubicBezTo>
                    <a:pt x="3684" y="8229"/>
                    <a:pt x="3339" y="7963"/>
                    <a:pt x="3339" y="7963"/>
                  </a:cubicBezTo>
                  <a:cubicBezTo>
                    <a:pt x="3339" y="7963"/>
                    <a:pt x="3417" y="7006"/>
                    <a:pt x="3433" y="6521"/>
                  </a:cubicBezTo>
                  <a:cubicBezTo>
                    <a:pt x="3464" y="6505"/>
                    <a:pt x="3496" y="6489"/>
                    <a:pt x="3512" y="6474"/>
                  </a:cubicBezTo>
                  <a:cubicBezTo>
                    <a:pt x="3417" y="6332"/>
                    <a:pt x="3323" y="6191"/>
                    <a:pt x="3229" y="6050"/>
                  </a:cubicBezTo>
                  <a:cubicBezTo>
                    <a:pt x="3214" y="6332"/>
                    <a:pt x="3151" y="6599"/>
                    <a:pt x="3026" y="6881"/>
                  </a:cubicBezTo>
                  <a:lnTo>
                    <a:pt x="3010" y="6865"/>
                  </a:lnTo>
                  <a:cubicBezTo>
                    <a:pt x="3026" y="6489"/>
                    <a:pt x="3026" y="6129"/>
                    <a:pt x="3026" y="5753"/>
                  </a:cubicBezTo>
                  <a:cubicBezTo>
                    <a:pt x="2775" y="5392"/>
                    <a:pt x="2524" y="5047"/>
                    <a:pt x="2289" y="4687"/>
                  </a:cubicBezTo>
                  <a:cubicBezTo>
                    <a:pt x="2305" y="4655"/>
                    <a:pt x="2587" y="4107"/>
                    <a:pt x="2885" y="3323"/>
                  </a:cubicBezTo>
                  <a:cubicBezTo>
                    <a:pt x="2791" y="2571"/>
                    <a:pt x="2634" y="1834"/>
                    <a:pt x="2430" y="1129"/>
                  </a:cubicBezTo>
                  <a:close/>
                  <a:moveTo>
                    <a:pt x="2179" y="14044"/>
                  </a:moveTo>
                  <a:cubicBezTo>
                    <a:pt x="1991" y="14279"/>
                    <a:pt x="1834" y="14514"/>
                    <a:pt x="1709" y="14750"/>
                  </a:cubicBezTo>
                  <a:cubicBezTo>
                    <a:pt x="1787" y="14875"/>
                    <a:pt x="1881" y="15000"/>
                    <a:pt x="1960" y="15110"/>
                  </a:cubicBezTo>
                  <a:cubicBezTo>
                    <a:pt x="1975" y="15032"/>
                    <a:pt x="1991" y="14953"/>
                    <a:pt x="2007" y="14891"/>
                  </a:cubicBezTo>
                  <a:lnTo>
                    <a:pt x="2007" y="14859"/>
                  </a:lnTo>
                  <a:lnTo>
                    <a:pt x="2179" y="14044"/>
                  </a:lnTo>
                  <a:close/>
                  <a:moveTo>
                    <a:pt x="2007" y="14891"/>
                  </a:moveTo>
                  <a:lnTo>
                    <a:pt x="2007" y="14891"/>
                  </a:lnTo>
                  <a:cubicBezTo>
                    <a:pt x="2368" y="15314"/>
                    <a:pt x="2775" y="15706"/>
                    <a:pt x="3261" y="16082"/>
                  </a:cubicBezTo>
                  <a:cubicBezTo>
                    <a:pt x="2791" y="15706"/>
                    <a:pt x="2368" y="15314"/>
                    <a:pt x="2007" y="14891"/>
                  </a:cubicBezTo>
                  <a:close/>
                </a:path>
              </a:pathLst>
            </a:custGeom>
            <a:solidFill>
              <a:srgbClr val="E7C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38" name="Google Shape;438;p9"/>
            <p:cNvSpPr/>
            <p:nvPr/>
          </p:nvSpPr>
          <p:spPr>
            <a:xfrm>
              <a:off x="5353287" y="2848996"/>
              <a:ext cx="16377" cy="50619"/>
            </a:xfrm>
            <a:custGeom>
              <a:avLst/>
              <a:gdLst/>
              <a:ahLst/>
              <a:cxnLst/>
              <a:rect l="l" t="t" r="r" b="b"/>
              <a:pathLst>
                <a:path w="847" h="2618" extrusionOk="0">
                  <a:moveTo>
                    <a:pt x="455" y="0"/>
                  </a:moveTo>
                  <a:cubicBezTo>
                    <a:pt x="455" y="674"/>
                    <a:pt x="345" y="1474"/>
                    <a:pt x="0" y="2163"/>
                  </a:cubicBezTo>
                  <a:cubicBezTo>
                    <a:pt x="63" y="2304"/>
                    <a:pt x="142" y="2461"/>
                    <a:pt x="220" y="2618"/>
                  </a:cubicBezTo>
                  <a:cubicBezTo>
                    <a:pt x="283" y="2414"/>
                    <a:pt x="330" y="2195"/>
                    <a:pt x="392" y="1991"/>
                  </a:cubicBezTo>
                  <a:cubicBezTo>
                    <a:pt x="612" y="1176"/>
                    <a:pt x="831" y="502"/>
                    <a:pt x="847" y="408"/>
                  </a:cubicBezTo>
                  <a:cubicBezTo>
                    <a:pt x="722" y="267"/>
                    <a:pt x="596" y="126"/>
                    <a:pt x="455" y="0"/>
                  </a:cubicBezTo>
                  <a:close/>
                </a:path>
              </a:pathLst>
            </a:custGeom>
            <a:solidFill>
              <a:srgbClr val="E3C5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39" name="Google Shape;439;p9"/>
            <p:cNvSpPr/>
            <p:nvPr/>
          </p:nvSpPr>
          <p:spPr>
            <a:xfrm>
              <a:off x="5358430" y="2778680"/>
              <a:ext cx="15797" cy="78210"/>
            </a:xfrm>
            <a:custGeom>
              <a:avLst/>
              <a:gdLst/>
              <a:ahLst/>
              <a:cxnLst/>
              <a:rect l="l" t="t" r="r" b="b"/>
              <a:pathLst>
                <a:path w="817" h="4045" extrusionOk="0">
                  <a:moveTo>
                    <a:pt x="220" y="1"/>
                  </a:moveTo>
                  <a:cubicBezTo>
                    <a:pt x="142" y="487"/>
                    <a:pt x="48" y="957"/>
                    <a:pt x="17" y="1349"/>
                  </a:cubicBezTo>
                  <a:lnTo>
                    <a:pt x="1" y="1866"/>
                  </a:lnTo>
                  <a:cubicBezTo>
                    <a:pt x="111" y="1553"/>
                    <a:pt x="361" y="1192"/>
                    <a:pt x="503" y="847"/>
                  </a:cubicBezTo>
                  <a:cubicBezTo>
                    <a:pt x="408" y="549"/>
                    <a:pt x="314" y="267"/>
                    <a:pt x="220" y="1"/>
                  </a:cubicBezTo>
                  <a:close/>
                  <a:moveTo>
                    <a:pt x="158" y="2901"/>
                  </a:moveTo>
                  <a:lnTo>
                    <a:pt x="158" y="2901"/>
                  </a:lnTo>
                  <a:cubicBezTo>
                    <a:pt x="173" y="3042"/>
                    <a:pt x="173" y="3183"/>
                    <a:pt x="189" y="3339"/>
                  </a:cubicBezTo>
                  <a:cubicBezTo>
                    <a:pt x="189" y="3433"/>
                    <a:pt x="189" y="3528"/>
                    <a:pt x="189" y="3637"/>
                  </a:cubicBezTo>
                  <a:cubicBezTo>
                    <a:pt x="330" y="3763"/>
                    <a:pt x="456" y="3904"/>
                    <a:pt x="581" y="4045"/>
                  </a:cubicBezTo>
                  <a:cubicBezTo>
                    <a:pt x="644" y="3810"/>
                    <a:pt x="800" y="3183"/>
                    <a:pt x="816" y="3120"/>
                  </a:cubicBezTo>
                  <a:lnTo>
                    <a:pt x="816" y="3120"/>
                  </a:lnTo>
                  <a:cubicBezTo>
                    <a:pt x="659" y="3167"/>
                    <a:pt x="503" y="3230"/>
                    <a:pt x="377" y="3230"/>
                  </a:cubicBezTo>
                  <a:cubicBezTo>
                    <a:pt x="314" y="3230"/>
                    <a:pt x="267" y="3214"/>
                    <a:pt x="236" y="3167"/>
                  </a:cubicBezTo>
                  <a:cubicBezTo>
                    <a:pt x="205" y="3089"/>
                    <a:pt x="173" y="2995"/>
                    <a:pt x="158" y="2901"/>
                  </a:cubicBezTo>
                  <a:close/>
                </a:path>
              </a:pathLst>
            </a:custGeom>
            <a:solidFill>
              <a:srgbClr val="E2C3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40" name="Google Shape;440;p9"/>
            <p:cNvSpPr/>
            <p:nvPr/>
          </p:nvSpPr>
          <p:spPr>
            <a:xfrm>
              <a:off x="5262072" y="3603257"/>
              <a:ext cx="10016" cy="43658"/>
            </a:xfrm>
            <a:custGeom>
              <a:avLst/>
              <a:gdLst/>
              <a:ahLst/>
              <a:cxnLst/>
              <a:rect l="l" t="t" r="r" b="b"/>
              <a:pathLst>
                <a:path w="518" h="2258" extrusionOk="0">
                  <a:moveTo>
                    <a:pt x="345" y="1"/>
                  </a:moveTo>
                  <a:cubicBezTo>
                    <a:pt x="298" y="283"/>
                    <a:pt x="236" y="565"/>
                    <a:pt x="95" y="800"/>
                  </a:cubicBezTo>
                  <a:cubicBezTo>
                    <a:pt x="345" y="1161"/>
                    <a:pt x="95" y="1693"/>
                    <a:pt x="1" y="2258"/>
                  </a:cubicBezTo>
                  <a:lnTo>
                    <a:pt x="518" y="753"/>
                  </a:lnTo>
                  <a:cubicBezTo>
                    <a:pt x="486" y="487"/>
                    <a:pt x="424" y="236"/>
                    <a:pt x="345" y="1"/>
                  </a:cubicBezTo>
                  <a:close/>
                </a:path>
              </a:pathLst>
            </a:custGeom>
            <a:solidFill>
              <a:srgbClr val="F8E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5232975" y="3580540"/>
              <a:ext cx="23666" cy="18794"/>
            </a:xfrm>
            <a:custGeom>
              <a:avLst/>
              <a:gdLst/>
              <a:ahLst/>
              <a:cxnLst/>
              <a:rect l="l" t="t" r="r" b="b"/>
              <a:pathLst>
                <a:path w="1224" h="972" extrusionOk="0">
                  <a:moveTo>
                    <a:pt x="95" y="0"/>
                  </a:moveTo>
                  <a:lnTo>
                    <a:pt x="32" y="298"/>
                  </a:lnTo>
                  <a:cubicBezTo>
                    <a:pt x="1" y="517"/>
                    <a:pt x="549" y="862"/>
                    <a:pt x="1129" y="972"/>
                  </a:cubicBezTo>
                  <a:cubicBezTo>
                    <a:pt x="1208" y="768"/>
                    <a:pt x="1223" y="596"/>
                    <a:pt x="879" y="533"/>
                  </a:cubicBezTo>
                  <a:lnTo>
                    <a:pt x="863" y="533"/>
                  </a:lnTo>
                  <a:cubicBezTo>
                    <a:pt x="816" y="533"/>
                    <a:pt x="832" y="596"/>
                    <a:pt x="832" y="674"/>
                  </a:cubicBezTo>
                  <a:cubicBezTo>
                    <a:pt x="832" y="737"/>
                    <a:pt x="832" y="815"/>
                    <a:pt x="737" y="815"/>
                  </a:cubicBezTo>
                  <a:lnTo>
                    <a:pt x="690" y="815"/>
                  </a:lnTo>
                  <a:cubicBezTo>
                    <a:pt x="879" y="533"/>
                    <a:pt x="675" y="188"/>
                    <a:pt x="408" y="141"/>
                  </a:cubicBezTo>
                  <a:lnTo>
                    <a:pt x="330" y="580"/>
                  </a:lnTo>
                  <a:cubicBezTo>
                    <a:pt x="189" y="470"/>
                    <a:pt x="173" y="204"/>
                    <a:pt x="95" y="0"/>
                  </a:cubicBezTo>
                  <a:close/>
                </a:path>
              </a:pathLst>
            </a:custGeom>
            <a:solidFill>
              <a:srgbClr val="F8E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42" name="Google Shape;442;p9"/>
            <p:cNvSpPr/>
            <p:nvPr/>
          </p:nvSpPr>
          <p:spPr>
            <a:xfrm>
              <a:off x="5249640" y="3475984"/>
              <a:ext cx="60035" cy="110326"/>
            </a:xfrm>
            <a:custGeom>
              <a:avLst/>
              <a:gdLst/>
              <a:ahLst/>
              <a:cxnLst/>
              <a:rect l="l" t="t" r="r" b="b"/>
              <a:pathLst>
                <a:path w="3105" h="5706" extrusionOk="0">
                  <a:moveTo>
                    <a:pt x="1741" y="0"/>
                  </a:moveTo>
                  <a:cubicBezTo>
                    <a:pt x="1396" y="408"/>
                    <a:pt x="1067" y="643"/>
                    <a:pt x="863" y="1066"/>
                  </a:cubicBezTo>
                  <a:lnTo>
                    <a:pt x="644" y="674"/>
                  </a:lnTo>
                  <a:cubicBezTo>
                    <a:pt x="440" y="1960"/>
                    <a:pt x="236" y="3261"/>
                    <a:pt x="1" y="4546"/>
                  </a:cubicBezTo>
                  <a:cubicBezTo>
                    <a:pt x="95" y="4750"/>
                    <a:pt x="111" y="5016"/>
                    <a:pt x="236" y="5126"/>
                  </a:cubicBezTo>
                  <a:lnTo>
                    <a:pt x="314" y="4687"/>
                  </a:lnTo>
                  <a:cubicBezTo>
                    <a:pt x="581" y="4734"/>
                    <a:pt x="785" y="5079"/>
                    <a:pt x="597" y="5361"/>
                  </a:cubicBezTo>
                  <a:lnTo>
                    <a:pt x="644" y="5361"/>
                  </a:lnTo>
                  <a:cubicBezTo>
                    <a:pt x="738" y="5361"/>
                    <a:pt x="753" y="5283"/>
                    <a:pt x="738" y="5220"/>
                  </a:cubicBezTo>
                  <a:cubicBezTo>
                    <a:pt x="738" y="5142"/>
                    <a:pt x="722" y="5079"/>
                    <a:pt x="769" y="5079"/>
                  </a:cubicBezTo>
                  <a:lnTo>
                    <a:pt x="785" y="5079"/>
                  </a:lnTo>
                  <a:cubicBezTo>
                    <a:pt x="1145" y="5142"/>
                    <a:pt x="1114" y="5314"/>
                    <a:pt x="1035" y="5518"/>
                  </a:cubicBezTo>
                  <a:lnTo>
                    <a:pt x="1051" y="5518"/>
                  </a:lnTo>
                  <a:cubicBezTo>
                    <a:pt x="1129" y="5565"/>
                    <a:pt x="1208" y="5628"/>
                    <a:pt x="1255" y="5706"/>
                  </a:cubicBezTo>
                  <a:cubicBezTo>
                    <a:pt x="1396" y="5471"/>
                    <a:pt x="1443" y="5189"/>
                    <a:pt x="1506" y="4906"/>
                  </a:cubicBezTo>
                  <a:cubicBezTo>
                    <a:pt x="1584" y="5142"/>
                    <a:pt x="1647" y="5392"/>
                    <a:pt x="1662" y="5659"/>
                  </a:cubicBezTo>
                  <a:cubicBezTo>
                    <a:pt x="2133" y="4327"/>
                    <a:pt x="2603" y="3041"/>
                    <a:pt x="3104" y="1740"/>
                  </a:cubicBezTo>
                  <a:cubicBezTo>
                    <a:pt x="2603" y="1207"/>
                    <a:pt x="2117" y="643"/>
                    <a:pt x="1741" y="0"/>
                  </a:cubicBezTo>
                  <a:close/>
                </a:path>
              </a:pathLst>
            </a:custGeom>
            <a:solidFill>
              <a:srgbClr val="F5E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43" name="Google Shape;443;p9"/>
            <p:cNvSpPr/>
            <p:nvPr/>
          </p:nvSpPr>
          <p:spPr>
            <a:xfrm>
              <a:off x="5399339" y="2675052"/>
              <a:ext cx="1547" cy="2436"/>
            </a:xfrm>
            <a:custGeom>
              <a:avLst/>
              <a:gdLst/>
              <a:ahLst/>
              <a:cxnLst/>
              <a:rect l="l" t="t" r="r" b="b"/>
              <a:pathLst>
                <a:path w="80" h="126" extrusionOk="0">
                  <a:moveTo>
                    <a:pt x="1" y="126"/>
                  </a:moveTo>
                  <a:lnTo>
                    <a:pt x="1" y="126"/>
                  </a:lnTo>
                  <a:cubicBezTo>
                    <a:pt x="32" y="79"/>
                    <a:pt x="64" y="47"/>
                    <a:pt x="79" y="0"/>
                  </a:cubicBezTo>
                  <a:lnTo>
                    <a:pt x="79" y="0"/>
                  </a:lnTo>
                  <a:cubicBezTo>
                    <a:pt x="64" y="47"/>
                    <a:pt x="32" y="79"/>
                    <a:pt x="1" y="126"/>
                  </a:cubicBezTo>
                </a:path>
              </a:pathLst>
            </a:custGeom>
            <a:solidFill>
              <a:srgbClr val="E7C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44" name="Google Shape;444;p9"/>
            <p:cNvSpPr/>
            <p:nvPr/>
          </p:nvSpPr>
          <p:spPr>
            <a:xfrm>
              <a:off x="5397522" y="2671417"/>
              <a:ext cx="13360" cy="58508"/>
            </a:xfrm>
            <a:custGeom>
              <a:avLst/>
              <a:gdLst/>
              <a:ahLst/>
              <a:cxnLst/>
              <a:rect l="l" t="t" r="r" b="b"/>
              <a:pathLst>
                <a:path w="691" h="3026" extrusionOk="0">
                  <a:moveTo>
                    <a:pt x="1" y="0"/>
                  </a:moveTo>
                  <a:lnTo>
                    <a:pt x="1" y="0"/>
                  </a:lnTo>
                  <a:cubicBezTo>
                    <a:pt x="32" y="110"/>
                    <a:pt x="64" y="204"/>
                    <a:pt x="95" y="314"/>
                  </a:cubicBezTo>
                  <a:cubicBezTo>
                    <a:pt x="126" y="267"/>
                    <a:pt x="158" y="235"/>
                    <a:pt x="173" y="188"/>
                  </a:cubicBezTo>
                  <a:cubicBezTo>
                    <a:pt x="126" y="125"/>
                    <a:pt x="64" y="63"/>
                    <a:pt x="1" y="0"/>
                  </a:cubicBezTo>
                  <a:close/>
                  <a:moveTo>
                    <a:pt x="691" y="2100"/>
                  </a:moveTo>
                  <a:lnTo>
                    <a:pt x="691" y="2100"/>
                  </a:lnTo>
                  <a:cubicBezTo>
                    <a:pt x="675" y="2132"/>
                    <a:pt x="659" y="2163"/>
                    <a:pt x="659" y="2195"/>
                  </a:cubicBezTo>
                  <a:cubicBezTo>
                    <a:pt x="612" y="2304"/>
                    <a:pt x="581" y="2414"/>
                    <a:pt x="550" y="2508"/>
                  </a:cubicBezTo>
                  <a:cubicBezTo>
                    <a:pt x="565" y="2680"/>
                    <a:pt x="581" y="2853"/>
                    <a:pt x="597" y="3025"/>
                  </a:cubicBezTo>
                  <a:cubicBezTo>
                    <a:pt x="597" y="2712"/>
                    <a:pt x="644" y="2398"/>
                    <a:pt x="691" y="2100"/>
                  </a:cubicBezTo>
                  <a:close/>
                </a:path>
              </a:pathLst>
            </a:custGeom>
            <a:solidFill>
              <a:srgbClr val="E2C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45" name="Google Shape;445;p9"/>
            <p:cNvSpPr/>
            <p:nvPr/>
          </p:nvSpPr>
          <p:spPr>
            <a:xfrm>
              <a:off x="5399339" y="2675052"/>
              <a:ext cx="13670" cy="44857"/>
            </a:xfrm>
            <a:custGeom>
              <a:avLst/>
              <a:gdLst/>
              <a:ahLst/>
              <a:cxnLst/>
              <a:rect l="l" t="t" r="r" b="b"/>
              <a:pathLst>
                <a:path w="707" h="2320" extrusionOk="0">
                  <a:moveTo>
                    <a:pt x="79" y="0"/>
                  </a:moveTo>
                  <a:cubicBezTo>
                    <a:pt x="64" y="47"/>
                    <a:pt x="32" y="79"/>
                    <a:pt x="1" y="126"/>
                  </a:cubicBezTo>
                  <a:cubicBezTo>
                    <a:pt x="205" y="831"/>
                    <a:pt x="362" y="1568"/>
                    <a:pt x="456" y="2320"/>
                  </a:cubicBezTo>
                  <a:cubicBezTo>
                    <a:pt x="487" y="2226"/>
                    <a:pt x="518" y="2116"/>
                    <a:pt x="565" y="2007"/>
                  </a:cubicBezTo>
                  <a:cubicBezTo>
                    <a:pt x="565" y="1975"/>
                    <a:pt x="581" y="1944"/>
                    <a:pt x="597" y="1912"/>
                  </a:cubicBezTo>
                  <a:cubicBezTo>
                    <a:pt x="659" y="1364"/>
                    <a:pt x="706" y="831"/>
                    <a:pt x="409" y="392"/>
                  </a:cubicBezTo>
                  <a:cubicBezTo>
                    <a:pt x="299" y="251"/>
                    <a:pt x="189" y="126"/>
                    <a:pt x="79" y="0"/>
                  </a:cubicBezTo>
                  <a:close/>
                </a:path>
              </a:pathLst>
            </a:custGeom>
            <a:solidFill>
              <a:srgbClr val="E2C2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5409644" y="2738388"/>
              <a:ext cx="6091" cy="34262"/>
            </a:xfrm>
            <a:custGeom>
              <a:avLst/>
              <a:gdLst/>
              <a:ahLst/>
              <a:cxnLst/>
              <a:rect l="l" t="t" r="r" b="b"/>
              <a:pathLst>
                <a:path w="315" h="1772" extrusionOk="0">
                  <a:moveTo>
                    <a:pt x="1" y="0"/>
                  </a:moveTo>
                  <a:lnTo>
                    <a:pt x="1" y="0"/>
                  </a:lnTo>
                  <a:cubicBezTo>
                    <a:pt x="17" y="423"/>
                    <a:pt x="48" y="894"/>
                    <a:pt x="64" y="1317"/>
                  </a:cubicBezTo>
                  <a:cubicBezTo>
                    <a:pt x="64" y="1364"/>
                    <a:pt x="64" y="1411"/>
                    <a:pt x="64" y="1474"/>
                  </a:cubicBezTo>
                  <a:cubicBezTo>
                    <a:pt x="126" y="1568"/>
                    <a:pt x="205" y="1677"/>
                    <a:pt x="267" y="1771"/>
                  </a:cubicBezTo>
                  <a:cubicBezTo>
                    <a:pt x="314" y="1254"/>
                    <a:pt x="205" y="721"/>
                    <a:pt x="32" y="173"/>
                  </a:cubicBezTo>
                  <a:cubicBezTo>
                    <a:pt x="17" y="126"/>
                    <a:pt x="17" y="63"/>
                    <a:pt x="1" y="0"/>
                  </a:cubicBezTo>
                  <a:close/>
                </a:path>
              </a:pathLst>
            </a:custGeom>
            <a:solidFill>
              <a:srgbClr val="E2C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5410553" y="2766867"/>
              <a:ext cx="4273" cy="21849"/>
            </a:xfrm>
            <a:custGeom>
              <a:avLst/>
              <a:gdLst/>
              <a:ahLst/>
              <a:cxnLst/>
              <a:rect l="l" t="t" r="r" b="b"/>
              <a:pathLst>
                <a:path w="221" h="1130" extrusionOk="0">
                  <a:moveTo>
                    <a:pt x="17" y="1"/>
                  </a:moveTo>
                  <a:cubicBezTo>
                    <a:pt x="17" y="377"/>
                    <a:pt x="17" y="737"/>
                    <a:pt x="1" y="1113"/>
                  </a:cubicBezTo>
                  <a:lnTo>
                    <a:pt x="17" y="1129"/>
                  </a:lnTo>
                  <a:cubicBezTo>
                    <a:pt x="142" y="847"/>
                    <a:pt x="205" y="580"/>
                    <a:pt x="220" y="298"/>
                  </a:cubicBezTo>
                  <a:cubicBezTo>
                    <a:pt x="158" y="204"/>
                    <a:pt x="79" y="95"/>
                    <a:pt x="17" y="1"/>
                  </a:cubicBezTo>
                  <a:close/>
                </a:path>
              </a:pathLst>
            </a:custGeom>
            <a:solidFill>
              <a:srgbClr val="E2C2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5403593" y="2957167"/>
              <a:ext cx="72139" cy="114289"/>
            </a:xfrm>
            <a:custGeom>
              <a:avLst/>
              <a:gdLst/>
              <a:ahLst/>
              <a:cxnLst/>
              <a:rect l="l" t="t" r="r" b="b"/>
              <a:pathLst>
                <a:path w="3731" h="5911" extrusionOk="0">
                  <a:moveTo>
                    <a:pt x="3637" y="1757"/>
                  </a:moveTo>
                  <a:cubicBezTo>
                    <a:pt x="3182" y="2807"/>
                    <a:pt x="2775" y="3857"/>
                    <a:pt x="2461" y="4938"/>
                  </a:cubicBezTo>
                  <a:cubicBezTo>
                    <a:pt x="2932" y="3575"/>
                    <a:pt x="3668" y="2086"/>
                    <a:pt x="3731" y="1929"/>
                  </a:cubicBezTo>
                  <a:cubicBezTo>
                    <a:pt x="3700" y="1866"/>
                    <a:pt x="3668" y="1819"/>
                    <a:pt x="3637" y="1757"/>
                  </a:cubicBezTo>
                  <a:close/>
                  <a:moveTo>
                    <a:pt x="1803" y="1"/>
                  </a:moveTo>
                  <a:cubicBezTo>
                    <a:pt x="1552" y="1"/>
                    <a:pt x="1301" y="565"/>
                    <a:pt x="1113" y="847"/>
                  </a:cubicBezTo>
                  <a:cubicBezTo>
                    <a:pt x="941" y="738"/>
                    <a:pt x="768" y="612"/>
                    <a:pt x="612" y="487"/>
                  </a:cubicBezTo>
                  <a:cubicBezTo>
                    <a:pt x="565" y="597"/>
                    <a:pt x="518" y="706"/>
                    <a:pt x="471" y="816"/>
                  </a:cubicBezTo>
                  <a:cubicBezTo>
                    <a:pt x="330" y="1192"/>
                    <a:pt x="32" y="1913"/>
                    <a:pt x="204" y="2478"/>
                  </a:cubicBezTo>
                  <a:cubicBezTo>
                    <a:pt x="157" y="2775"/>
                    <a:pt x="79" y="3167"/>
                    <a:pt x="0" y="3590"/>
                  </a:cubicBezTo>
                  <a:cubicBezTo>
                    <a:pt x="565" y="4374"/>
                    <a:pt x="1145" y="5158"/>
                    <a:pt x="1803" y="5910"/>
                  </a:cubicBezTo>
                  <a:cubicBezTo>
                    <a:pt x="2148" y="4358"/>
                    <a:pt x="2743" y="2854"/>
                    <a:pt x="3386" y="1349"/>
                  </a:cubicBezTo>
                  <a:cubicBezTo>
                    <a:pt x="3010" y="769"/>
                    <a:pt x="2555" y="267"/>
                    <a:pt x="1819" y="1"/>
                  </a:cubicBezTo>
                  <a:close/>
                </a:path>
              </a:pathLst>
            </a:custGeom>
            <a:solidFill>
              <a:srgbClr val="EED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5438432" y="2983229"/>
              <a:ext cx="35480" cy="95186"/>
            </a:xfrm>
            <a:custGeom>
              <a:avLst/>
              <a:gdLst/>
              <a:ahLst/>
              <a:cxnLst/>
              <a:rect l="l" t="t" r="r" b="b"/>
              <a:pathLst>
                <a:path w="1835" h="4923" extrusionOk="0">
                  <a:moveTo>
                    <a:pt x="1584" y="1"/>
                  </a:moveTo>
                  <a:cubicBezTo>
                    <a:pt x="941" y="1506"/>
                    <a:pt x="346" y="3010"/>
                    <a:pt x="1" y="4562"/>
                  </a:cubicBezTo>
                  <a:cubicBezTo>
                    <a:pt x="111" y="4688"/>
                    <a:pt x="205" y="4797"/>
                    <a:pt x="314" y="4923"/>
                  </a:cubicBezTo>
                  <a:cubicBezTo>
                    <a:pt x="377" y="4531"/>
                    <a:pt x="503" y="4076"/>
                    <a:pt x="659" y="3590"/>
                  </a:cubicBezTo>
                  <a:cubicBezTo>
                    <a:pt x="973" y="2509"/>
                    <a:pt x="1380" y="1459"/>
                    <a:pt x="1835" y="409"/>
                  </a:cubicBezTo>
                  <a:cubicBezTo>
                    <a:pt x="1757" y="267"/>
                    <a:pt x="1678" y="142"/>
                    <a:pt x="1584" y="1"/>
                  </a:cubicBezTo>
                  <a:close/>
                </a:path>
              </a:pathLst>
            </a:custGeom>
            <a:solidFill>
              <a:srgbClr val="EBA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5384491" y="2947791"/>
              <a:ext cx="28210" cy="78809"/>
            </a:xfrm>
            <a:custGeom>
              <a:avLst/>
              <a:gdLst/>
              <a:ahLst/>
              <a:cxnLst/>
              <a:rect l="l" t="t" r="r" b="b"/>
              <a:pathLst>
                <a:path w="1459" h="4076" extrusionOk="0">
                  <a:moveTo>
                    <a:pt x="299" y="0"/>
                  </a:moveTo>
                  <a:cubicBezTo>
                    <a:pt x="158" y="815"/>
                    <a:pt x="1" y="2116"/>
                    <a:pt x="32" y="2116"/>
                  </a:cubicBezTo>
                  <a:cubicBezTo>
                    <a:pt x="1" y="2336"/>
                    <a:pt x="111" y="2633"/>
                    <a:pt x="142" y="2916"/>
                  </a:cubicBezTo>
                  <a:cubicBezTo>
                    <a:pt x="424" y="3292"/>
                    <a:pt x="706" y="3684"/>
                    <a:pt x="988" y="4075"/>
                  </a:cubicBezTo>
                  <a:cubicBezTo>
                    <a:pt x="1067" y="3652"/>
                    <a:pt x="1145" y="3260"/>
                    <a:pt x="1192" y="2963"/>
                  </a:cubicBezTo>
                  <a:cubicBezTo>
                    <a:pt x="1020" y="2398"/>
                    <a:pt x="1318" y="1677"/>
                    <a:pt x="1459" y="1301"/>
                  </a:cubicBezTo>
                  <a:cubicBezTo>
                    <a:pt x="1051" y="909"/>
                    <a:pt x="644" y="486"/>
                    <a:pt x="299" y="0"/>
                  </a:cubicBezTo>
                  <a:close/>
                </a:path>
              </a:pathLst>
            </a:custGeom>
            <a:solidFill>
              <a:srgbClr val="EBD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51" name="Google Shape;451;p9"/>
            <p:cNvSpPr/>
            <p:nvPr/>
          </p:nvSpPr>
          <p:spPr>
            <a:xfrm>
              <a:off x="5390253" y="2943537"/>
              <a:ext cx="25174" cy="29428"/>
            </a:xfrm>
            <a:custGeom>
              <a:avLst/>
              <a:gdLst/>
              <a:ahLst/>
              <a:cxnLst/>
              <a:rect l="l" t="t" r="r" b="b"/>
              <a:pathLst>
                <a:path w="1302" h="1522" extrusionOk="0">
                  <a:moveTo>
                    <a:pt x="48" y="1"/>
                  </a:moveTo>
                  <a:cubicBezTo>
                    <a:pt x="32" y="63"/>
                    <a:pt x="16" y="142"/>
                    <a:pt x="1" y="220"/>
                  </a:cubicBezTo>
                  <a:cubicBezTo>
                    <a:pt x="346" y="706"/>
                    <a:pt x="753" y="1129"/>
                    <a:pt x="1161" y="1521"/>
                  </a:cubicBezTo>
                  <a:cubicBezTo>
                    <a:pt x="1208" y="1411"/>
                    <a:pt x="1255" y="1302"/>
                    <a:pt x="1302" y="1192"/>
                  </a:cubicBezTo>
                  <a:cubicBezTo>
                    <a:pt x="816" y="816"/>
                    <a:pt x="408" y="424"/>
                    <a:pt x="48" y="1"/>
                  </a:cubicBezTo>
                  <a:close/>
                </a:path>
              </a:pathLst>
            </a:custGeom>
            <a:solidFill>
              <a:srgbClr val="E9D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52" name="Google Shape;452;p9"/>
            <p:cNvSpPr/>
            <p:nvPr/>
          </p:nvSpPr>
          <p:spPr>
            <a:xfrm>
              <a:off x="5387836" y="3127187"/>
              <a:ext cx="37297" cy="65468"/>
            </a:xfrm>
            <a:custGeom>
              <a:avLst/>
              <a:gdLst/>
              <a:ahLst/>
              <a:cxnLst/>
              <a:rect l="l" t="t" r="r" b="b"/>
              <a:pathLst>
                <a:path w="1929" h="3386" extrusionOk="0">
                  <a:moveTo>
                    <a:pt x="1552" y="596"/>
                  </a:moveTo>
                  <a:cubicBezTo>
                    <a:pt x="1411" y="1223"/>
                    <a:pt x="1286" y="1866"/>
                    <a:pt x="1145" y="2493"/>
                  </a:cubicBezTo>
                  <a:cubicBezTo>
                    <a:pt x="1442" y="1991"/>
                    <a:pt x="1756" y="1411"/>
                    <a:pt x="1928" y="894"/>
                  </a:cubicBezTo>
                  <a:cubicBezTo>
                    <a:pt x="1787" y="800"/>
                    <a:pt x="1662" y="706"/>
                    <a:pt x="1552" y="596"/>
                  </a:cubicBezTo>
                  <a:close/>
                  <a:moveTo>
                    <a:pt x="878" y="0"/>
                  </a:moveTo>
                  <a:cubicBezTo>
                    <a:pt x="627" y="580"/>
                    <a:pt x="220" y="1145"/>
                    <a:pt x="63" y="1709"/>
                  </a:cubicBezTo>
                  <a:cubicBezTo>
                    <a:pt x="16" y="2007"/>
                    <a:pt x="0" y="2445"/>
                    <a:pt x="16" y="2900"/>
                  </a:cubicBezTo>
                  <a:cubicBezTo>
                    <a:pt x="173" y="3057"/>
                    <a:pt x="361" y="3229"/>
                    <a:pt x="533" y="3386"/>
                  </a:cubicBezTo>
                  <a:cubicBezTo>
                    <a:pt x="753" y="2351"/>
                    <a:pt x="972" y="1317"/>
                    <a:pt x="1192" y="298"/>
                  </a:cubicBezTo>
                  <a:cubicBezTo>
                    <a:pt x="1082" y="204"/>
                    <a:pt x="972" y="94"/>
                    <a:pt x="878" y="0"/>
                  </a:cubicBezTo>
                  <a:close/>
                </a:path>
              </a:pathLst>
            </a:custGeom>
            <a:solidFill>
              <a:srgbClr val="F2E4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5398141" y="3132948"/>
              <a:ext cx="19722" cy="60615"/>
            </a:xfrm>
            <a:custGeom>
              <a:avLst/>
              <a:gdLst/>
              <a:ahLst/>
              <a:cxnLst/>
              <a:rect l="l" t="t" r="r" b="b"/>
              <a:pathLst>
                <a:path w="1020" h="3135" extrusionOk="0">
                  <a:moveTo>
                    <a:pt x="659" y="0"/>
                  </a:moveTo>
                  <a:cubicBezTo>
                    <a:pt x="439" y="1019"/>
                    <a:pt x="220" y="2053"/>
                    <a:pt x="0" y="3088"/>
                  </a:cubicBezTo>
                  <a:cubicBezTo>
                    <a:pt x="16" y="3104"/>
                    <a:pt x="47" y="3119"/>
                    <a:pt x="63" y="3135"/>
                  </a:cubicBezTo>
                  <a:cubicBezTo>
                    <a:pt x="173" y="2916"/>
                    <a:pt x="392" y="2586"/>
                    <a:pt x="612" y="2195"/>
                  </a:cubicBezTo>
                  <a:cubicBezTo>
                    <a:pt x="753" y="1568"/>
                    <a:pt x="878" y="925"/>
                    <a:pt x="1019" y="298"/>
                  </a:cubicBezTo>
                  <a:cubicBezTo>
                    <a:pt x="894" y="204"/>
                    <a:pt x="768" y="94"/>
                    <a:pt x="659" y="0"/>
                  </a:cubicBezTo>
                  <a:close/>
                </a:path>
              </a:pathLst>
            </a:custGeom>
            <a:solidFill>
              <a:srgbClr val="EEA6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5353596" y="3175676"/>
              <a:ext cx="4563" cy="3654"/>
            </a:xfrm>
            <a:custGeom>
              <a:avLst/>
              <a:gdLst/>
              <a:ahLst/>
              <a:cxnLst/>
              <a:rect l="l" t="t" r="r" b="b"/>
              <a:pathLst>
                <a:path w="236" h="189" extrusionOk="0">
                  <a:moveTo>
                    <a:pt x="63" y="0"/>
                  </a:moveTo>
                  <a:cubicBezTo>
                    <a:pt x="47" y="0"/>
                    <a:pt x="16" y="0"/>
                    <a:pt x="0" y="16"/>
                  </a:cubicBezTo>
                  <a:lnTo>
                    <a:pt x="141" y="188"/>
                  </a:lnTo>
                  <a:cubicBezTo>
                    <a:pt x="173" y="157"/>
                    <a:pt x="204" y="110"/>
                    <a:pt x="235" y="63"/>
                  </a:cubicBezTo>
                  <a:cubicBezTo>
                    <a:pt x="188" y="47"/>
                    <a:pt x="141" y="16"/>
                    <a:pt x="79" y="0"/>
                  </a:cubicBezTo>
                  <a:close/>
                </a:path>
              </a:pathLst>
            </a:custGeom>
            <a:solidFill>
              <a:srgbClr val="EDCF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5352069" y="3080825"/>
              <a:ext cx="52765" cy="102456"/>
            </a:xfrm>
            <a:custGeom>
              <a:avLst/>
              <a:gdLst/>
              <a:ahLst/>
              <a:cxnLst/>
              <a:rect l="l" t="t" r="r" b="b"/>
              <a:pathLst>
                <a:path w="2729" h="5299" extrusionOk="0">
                  <a:moveTo>
                    <a:pt x="800" y="0"/>
                  </a:moveTo>
                  <a:cubicBezTo>
                    <a:pt x="549" y="1599"/>
                    <a:pt x="299" y="3182"/>
                    <a:pt x="1" y="4781"/>
                  </a:cubicBezTo>
                  <a:lnTo>
                    <a:pt x="32" y="4843"/>
                  </a:lnTo>
                  <a:cubicBezTo>
                    <a:pt x="111" y="4718"/>
                    <a:pt x="189" y="4593"/>
                    <a:pt x="283" y="4467"/>
                  </a:cubicBezTo>
                  <a:cubicBezTo>
                    <a:pt x="879" y="3590"/>
                    <a:pt x="1615" y="2727"/>
                    <a:pt x="2117" y="1803"/>
                  </a:cubicBezTo>
                  <a:cubicBezTo>
                    <a:pt x="2133" y="1787"/>
                    <a:pt x="2133" y="1771"/>
                    <a:pt x="2148" y="1756"/>
                  </a:cubicBezTo>
                  <a:cubicBezTo>
                    <a:pt x="1913" y="1473"/>
                    <a:pt x="1709" y="1176"/>
                    <a:pt x="1521" y="878"/>
                  </a:cubicBezTo>
                  <a:cubicBezTo>
                    <a:pt x="1506" y="988"/>
                    <a:pt x="1114" y="988"/>
                    <a:pt x="1082" y="1082"/>
                  </a:cubicBezTo>
                  <a:cubicBezTo>
                    <a:pt x="988" y="611"/>
                    <a:pt x="1082" y="314"/>
                    <a:pt x="926" y="110"/>
                  </a:cubicBezTo>
                  <a:cubicBezTo>
                    <a:pt x="879" y="63"/>
                    <a:pt x="832" y="31"/>
                    <a:pt x="800" y="16"/>
                  </a:cubicBezTo>
                  <a:cubicBezTo>
                    <a:pt x="800" y="16"/>
                    <a:pt x="800" y="0"/>
                    <a:pt x="800" y="0"/>
                  </a:cubicBezTo>
                  <a:close/>
                  <a:moveTo>
                    <a:pt x="2430" y="2085"/>
                  </a:moveTo>
                  <a:cubicBezTo>
                    <a:pt x="2007" y="2774"/>
                    <a:pt x="1506" y="3401"/>
                    <a:pt x="1051" y="4075"/>
                  </a:cubicBezTo>
                  <a:cubicBezTo>
                    <a:pt x="910" y="4295"/>
                    <a:pt x="753" y="4514"/>
                    <a:pt x="596" y="4734"/>
                  </a:cubicBezTo>
                  <a:cubicBezTo>
                    <a:pt x="753" y="4640"/>
                    <a:pt x="910" y="4546"/>
                    <a:pt x="1067" y="4420"/>
                  </a:cubicBezTo>
                  <a:cubicBezTo>
                    <a:pt x="1302" y="4734"/>
                    <a:pt x="1568" y="5016"/>
                    <a:pt x="1866" y="5298"/>
                  </a:cubicBezTo>
                  <a:cubicBezTo>
                    <a:pt x="1850" y="4843"/>
                    <a:pt x="1866" y="4405"/>
                    <a:pt x="1913" y="4107"/>
                  </a:cubicBezTo>
                  <a:cubicBezTo>
                    <a:pt x="2070" y="3543"/>
                    <a:pt x="2477" y="2978"/>
                    <a:pt x="2728" y="2398"/>
                  </a:cubicBezTo>
                  <a:cubicBezTo>
                    <a:pt x="2618" y="2304"/>
                    <a:pt x="2524" y="2195"/>
                    <a:pt x="2430" y="2085"/>
                  </a:cubicBezTo>
                  <a:close/>
                </a:path>
              </a:pathLst>
            </a:custGeom>
            <a:solidFill>
              <a:srgbClr val="ECD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5352688" y="3114755"/>
              <a:ext cx="46385" cy="62143"/>
            </a:xfrm>
            <a:custGeom>
              <a:avLst/>
              <a:gdLst/>
              <a:ahLst/>
              <a:cxnLst/>
              <a:rect l="l" t="t" r="r" b="b"/>
              <a:pathLst>
                <a:path w="2399" h="3214" extrusionOk="0">
                  <a:moveTo>
                    <a:pt x="2116" y="1"/>
                  </a:moveTo>
                  <a:cubicBezTo>
                    <a:pt x="2101" y="16"/>
                    <a:pt x="2101" y="32"/>
                    <a:pt x="2085" y="48"/>
                  </a:cubicBezTo>
                  <a:cubicBezTo>
                    <a:pt x="1583" y="972"/>
                    <a:pt x="847" y="1835"/>
                    <a:pt x="251" y="2712"/>
                  </a:cubicBezTo>
                  <a:cubicBezTo>
                    <a:pt x="157" y="2838"/>
                    <a:pt x="79" y="2963"/>
                    <a:pt x="0" y="3088"/>
                  </a:cubicBezTo>
                  <a:lnTo>
                    <a:pt x="47" y="3167"/>
                  </a:lnTo>
                  <a:cubicBezTo>
                    <a:pt x="63" y="3151"/>
                    <a:pt x="94" y="3151"/>
                    <a:pt x="110" y="3151"/>
                  </a:cubicBezTo>
                  <a:lnTo>
                    <a:pt x="126" y="3151"/>
                  </a:lnTo>
                  <a:cubicBezTo>
                    <a:pt x="188" y="3167"/>
                    <a:pt x="235" y="3198"/>
                    <a:pt x="282" y="3214"/>
                  </a:cubicBezTo>
                  <a:cubicBezTo>
                    <a:pt x="376" y="3136"/>
                    <a:pt x="470" y="3057"/>
                    <a:pt x="564" y="2979"/>
                  </a:cubicBezTo>
                  <a:cubicBezTo>
                    <a:pt x="721" y="2759"/>
                    <a:pt x="878" y="2540"/>
                    <a:pt x="1019" y="2320"/>
                  </a:cubicBezTo>
                  <a:cubicBezTo>
                    <a:pt x="1474" y="1646"/>
                    <a:pt x="1975" y="1019"/>
                    <a:pt x="2398" y="330"/>
                  </a:cubicBezTo>
                  <a:cubicBezTo>
                    <a:pt x="2304" y="236"/>
                    <a:pt x="2210" y="126"/>
                    <a:pt x="2116" y="1"/>
                  </a:cubicBezTo>
                  <a:close/>
                </a:path>
              </a:pathLst>
            </a:custGeom>
            <a:solidFill>
              <a:srgbClr val="ECC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57" name="Google Shape;457;p9"/>
            <p:cNvSpPr/>
            <p:nvPr/>
          </p:nvSpPr>
          <p:spPr>
            <a:xfrm>
              <a:off x="5394796" y="3026575"/>
              <a:ext cx="43658" cy="117905"/>
            </a:xfrm>
            <a:custGeom>
              <a:avLst/>
              <a:gdLst/>
              <a:ahLst/>
              <a:cxnLst/>
              <a:rect l="l" t="t" r="r" b="b"/>
              <a:pathLst>
                <a:path w="2258" h="6098" extrusionOk="0">
                  <a:moveTo>
                    <a:pt x="214" y="2148"/>
                  </a:moveTo>
                  <a:cubicBezTo>
                    <a:pt x="216" y="2154"/>
                    <a:pt x="218" y="2159"/>
                    <a:pt x="220" y="2163"/>
                  </a:cubicBezTo>
                  <a:cubicBezTo>
                    <a:pt x="218" y="2158"/>
                    <a:pt x="216" y="2153"/>
                    <a:pt x="214" y="2148"/>
                  </a:cubicBezTo>
                  <a:close/>
                  <a:moveTo>
                    <a:pt x="455" y="0"/>
                  </a:moveTo>
                  <a:cubicBezTo>
                    <a:pt x="299" y="753"/>
                    <a:pt x="142" y="1599"/>
                    <a:pt x="189" y="2038"/>
                  </a:cubicBezTo>
                  <a:cubicBezTo>
                    <a:pt x="173" y="1975"/>
                    <a:pt x="126" y="1913"/>
                    <a:pt x="95" y="1850"/>
                  </a:cubicBezTo>
                  <a:lnTo>
                    <a:pt x="95" y="1850"/>
                  </a:lnTo>
                  <a:cubicBezTo>
                    <a:pt x="139" y="1967"/>
                    <a:pt x="183" y="2071"/>
                    <a:pt x="214" y="2148"/>
                  </a:cubicBezTo>
                  <a:lnTo>
                    <a:pt x="214" y="2148"/>
                  </a:lnTo>
                  <a:cubicBezTo>
                    <a:pt x="204" y="2118"/>
                    <a:pt x="202" y="2078"/>
                    <a:pt x="189" y="2038"/>
                  </a:cubicBezTo>
                  <a:lnTo>
                    <a:pt x="189" y="2038"/>
                  </a:lnTo>
                  <a:cubicBezTo>
                    <a:pt x="283" y="2210"/>
                    <a:pt x="330" y="2320"/>
                    <a:pt x="314" y="2320"/>
                  </a:cubicBezTo>
                  <a:cubicBezTo>
                    <a:pt x="299" y="2320"/>
                    <a:pt x="283" y="2320"/>
                    <a:pt x="267" y="2289"/>
                  </a:cubicBezTo>
                  <a:cubicBezTo>
                    <a:pt x="158" y="2587"/>
                    <a:pt x="48" y="2900"/>
                    <a:pt x="1" y="3245"/>
                  </a:cubicBezTo>
                  <a:cubicBezTo>
                    <a:pt x="126" y="3261"/>
                    <a:pt x="361" y="3480"/>
                    <a:pt x="455" y="3574"/>
                  </a:cubicBezTo>
                  <a:cubicBezTo>
                    <a:pt x="816" y="2932"/>
                    <a:pt x="1223" y="2493"/>
                    <a:pt x="2227" y="2446"/>
                  </a:cubicBezTo>
                  <a:cubicBezTo>
                    <a:pt x="2242" y="2414"/>
                    <a:pt x="2242" y="2367"/>
                    <a:pt x="2258" y="2320"/>
                  </a:cubicBezTo>
                  <a:cubicBezTo>
                    <a:pt x="1600" y="1568"/>
                    <a:pt x="1020" y="784"/>
                    <a:pt x="455" y="0"/>
                  </a:cubicBezTo>
                  <a:close/>
                  <a:moveTo>
                    <a:pt x="2148" y="2869"/>
                  </a:moveTo>
                  <a:lnTo>
                    <a:pt x="2148" y="2869"/>
                  </a:lnTo>
                  <a:cubicBezTo>
                    <a:pt x="1098" y="2963"/>
                    <a:pt x="910" y="3590"/>
                    <a:pt x="518" y="4374"/>
                  </a:cubicBezTo>
                  <a:cubicBezTo>
                    <a:pt x="518" y="4640"/>
                    <a:pt x="518" y="4906"/>
                    <a:pt x="534" y="5173"/>
                  </a:cubicBezTo>
                  <a:cubicBezTo>
                    <a:pt x="518" y="5189"/>
                    <a:pt x="518" y="5189"/>
                    <a:pt x="518" y="5204"/>
                  </a:cubicBezTo>
                  <a:cubicBezTo>
                    <a:pt x="612" y="5298"/>
                    <a:pt x="722" y="5408"/>
                    <a:pt x="832" y="5502"/>
                  </a:cubicBezTo>
                  <a:cubicBezTo>
                    <a:pt x="957" y="4875"/>
                    <a:pt x="1082" y="4264"/>
                    <a:pt x="1208" y="3653"/>
                  </a:cubicBezTo>
                  <a:cubicBezTo>
                    <a:pt x="1223" y="3543"/>
                    <a:pt x="1302" y="3496"/>
                    <a:pt x="1380" y="3496"/>
                  </a:cubicBezTo>
                  <a:cubicBezTo>
                    <a:pt x="1506" y="3496"/>
                    <a:pt x="1631" y="3606"/>
                    <a:pt x="1600" y="3762"/>
                  </a:cubicBezTo>
                  <a:cubicBezTo>
                    <a:pt x="1459" y="4436"/>
                    <a:pt x="1333" y="5126"/>
                    <a:pt x="1192" y="5800"/>
                  </a:cubicBezTo>
                  <a:cubicBezTo>
                    <a:pt x="1302" y="5910"/>
                    <a:pt x="1427" y="6004"/>
                    <a:pt x="1568" y="6098"/>
                  </a:cubicBezTo>
                  <a:cubicBezTo>
                    <a:pt x="1803" y="5502"/>
                    <a:pt x="1976" y="4906"/>
                    <a:pt x="2148" y="4311"/>
                  </a:cubicBezTo>
                  <a:cubicBezTo>
                    <a:pt x="2148" y="4170"/>
                    <a:pt x="2148" y="4029"/>
                    <a:pt x="2148" y="3888"/>
                  </a:cubicBezTo>
                  <a:cubicBezTo>
                    <a:pt x="2070" y="3872"/>
                    <a:pt x="2023" y="3809"/>
                    <a:pt x="2023" y="3700"/>
                  </a:cubicBezTo>
                  <a:cubicBezTo>
                    <a:pt x="2054" y="3433"/>
                    <a:pt x="2101" y="3151"/>
                    <a:pt x="2148" y="2869"/>
                  </a:cubicBezTo>
                  <a:close/>
                </a:path>
              </a:pathLst>
            </a:custGeom>
            <a:solidFill>
              <a:srgbClr val="F0E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58" name="Google Shape;458;p9"/>
            <p:cNvSpPr/>
            <p:nvPr/>
          </p:nvSpPr>
          <p:spPr>
            <a:xfrm>
              <a:off x="5410862" y="3094146"/>
              <a:ext cx="15468" cy="44567"/>
            </a:xfrm>
            <a:custGeom>
              <a:avLst/>
              <a:gdLst/>
              <a:ahLst/>
              <a:cxnLst/>
              <a:rect l="l" t="t" r="r" b="b"/>
              <a:pathLst>
                <a:path w="800" h="2305" extrusionOk="0">
                  <a:moveTo>
                    <a:pt x="549" y="1"/>
                  </a:moveTo>
                  <a:cubicBezTo>
                    <a:pt x="471" y="1"/>
                    <a:pt x="392" y="48"/>
                    <a:pt x="377" y="158"/>
                  </a:cubicBezTo>
                  <a:cubicBezTo>
                    <a:pt x="251" y="769"/>
                    <a:pt x="126" y="1380"/>
                    <a:pt x="1" y="2007"/>
                  </a:cubicBezTo>
                  <a:cubicBezTo>
                    <a:pt x="110" y="2101"/>
                    <a:pt x="236" y="2211"/>
                    <a:pt x="361" y="2305"/>
                  </a:cubicBezTo>
                  <a:cubicBezTo>
                    <a:pt x="502" y="1631"/>
                    <a:pt x="628" y="941"/>
                    <a:pt x="769" y="267"/>
                  </a:cubicBezTo>
                  <a:cubicBezTo>
                    <a:pt x="800" y="111"/>
                    <a:pt x="675" y="1"/>
                    <a:pt x="549" y="1"/>
                  </a:cubicBezTo>
                  <a:close/>
                </a:path>
              </a:pathLst>
            </a:custGeom>
            <a:solidFill>
              <a:srgbClr val="EDA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59" name="Google Shape;459;p9"/>
            <p:cNvSpPr/>
            <p:nvPr/>
          </p:nvSpPr>
          <p:spPr>
            <a:xfrm>
              <a:off x="5403593" y="3071429"/>
              <a:ext cx="40932" cy="39714"/>
            </a:xfrm>
            <a:custGeom>
              <a:avLst/>
              <a:gdLst/>
              <a:ahLst/>
              <a:cxnLst/>
              <a:rect l="l" t="t" r="r" b="b"/>
              <a:pathLst>
                <a:path w="2117" h="2054" extrusionOk="0">
                  <a:moveTo>
                    <a:pt x="1803" y="0"/>
                  </a:moveTo>
                  <a:cubicBezTo>
                    <a:pt x="1787" y="47"/>
                    <a:pt x="1787" y="94"/>
                    <a:pt x="1772" y="126"/>
                  </a:cubicBezTo>
                  <a:cubicBezTo>
                    <a:pt x="768" y="173"/>
                    <a:pt x="361" y="612"/>
                    <a:pt x="0" y="1254"/>
                  </a:cubicBezTo>
                  <a:cubicBezTo>
                    <a:pt x="16" y="1286"/>
                    <a:pt x="32" y="1301"/>
                    <a:pt x="32" y="1301"/>
                  </a:cubicBezTo>
                  <a:cubicBezTo>
                    <a:pt x="32" y="1552"/>
                    <a:pt x="47" y="1803"/>
                    <a:pt x="63" y="2054"/>
                  </a:cubicBezTo>
                  <a:cubicBezTo>
                    <a:pt x="455" y="1270"/>
                    <a:pt x="643" y="643"/>
                    <a:pt x="1693" y="549"/>
                  </a:cubicBezTo>
                  <a:lnTo>
                    <a:pt x="1693" y="549"/>
                  </a:lnTo>
                  <a:cubicBezTo>
                    <a:pt x="1646" y="831"/>
                    <a:pt x="1599" y="1113"/>
                    <a:pt x="1568" y="1380"/>
                  </a:cubicBezTo>
                  <a:cubicBezTo>
                    <a:pt x="1568" y="1489"/>
                    <a:pt x="1615" y="1552"/>
                    <a:pt x="1693" y="1568"/>
                  </a:cubicBezTo>
                  <a:cubicBezTo>
                    <a:pt x="1693" y="1380"/>
                    <a:pt x="1709" y="1160"/>
                    <a:pt x="1709" y="941"/>
                  </a:cubicBezTo>
                  <a:cubicBezTo>
                    <a:pt x="1678" y="753"/>
                    <a:pt x="1866" y="706"/>
                    <a:pt x="2038" y="659"/>
                  </a:cubicBezTo>
                  <a:lnTo>
                    <a:pt x="2116" y="361"/>
                  </a:lnTo>
                  <a:cubicBezTo>
                    <a:pt x="2007" y="235"/>
                    <a:pt x="1913" y="126"/>
                    <a:pt x="1803" y="0"/>
                  </a:cubicBezTo>
                  <a:close/>
                </a:path>
              </a:pathLst>
            </a:custGeom>
            <a:solidFill>
              <a:srgbClr val="EDA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5377222" y="2996260"/>
              <a:ext cx="26392" cy="75194"/>
            </a:xfrm>
            <a:custGeom>
              <a:avLst/>
              <a:gdLst/>
              <a:ahLst/>
              <a:cxnLst/>
              <a:rect l="l" t="t" r="r" b="b"/>
              <a:pathLst>
                <a:path w="1365" h="3889" extrusionOk="0">
                  <a:moveTo>
                    <a:pt x="205" y="1"/>
                  </a:moveTo>
                  <a:lnTo>
                    <a:pt x="205" y="1"/>
                  </a:lnTo>
                  <a:cubicBezTo>
                    <a:pt x="126" y="377"/>
                    <a:pt x="63" y="753"/>
                    <a:pt x="1" y="1145"/>
                  </a:cubicBezTo>
                  <a:cubicBezTo>
                    <a:pt x="440" y="1835"/>
                    <a:pt x="800" y="2838"/>
                    <a:pt x="1004" y="3418"/>
                  </a:cubicBezTo>
                  <a:cubicBezTo>
                    <a:pt x="1035" y="3481"/>
                    <a:pt x="1082" y="3543"/>
                    <a:pt x="1098" y="3606"/>
                  </a:cubicBezTo>
                  <a:cubicBezTo>
                    <a:pt x="1051" y="3167"/>
                    <a:pt x="1208" y="2321"/>
                    <a:pt x="1364" y="1568"/>
                  </a:cubicBezTo>
                  <a:cubicBezTo>
                    <a:pt x="1082" y="1177"/>
                    <a:pt x="800" y="785"/>
                    <a:pt x="518" y="409"/>
                  </a:cubicBezTo>
                  <a:lnTo>
                    <a:pt x="518" y="409"/>
                  </a:lnTo>
                  <a:cubicBezTo>
                    <a:pt x="534" y="659"/>
                    <a:pt x="471" y="879"/>
                    <a:pt x="126" y="957"/>
                  </a:cubicBezTo>
                  <a:cubicBezTo>
                    <a:pt x="189" y="644"/>
                    <a:pt x="393" y="361"/>
                    <a:pt x="205" y="1"/>
                  </a:cubicBezTo>
                  <a:close/>
                  <a:moveTo>
                    <a:pt x="1098" y="3606"/>
                  </a:moveTo>
                  <a:cubicBezTo>
                    <a:pt x="1114" y="3653"/>
                    <a:pt x="1114" y="3700"/>
                    <a:pt x="1129" y="3731"/>
                  </a:cubicBezTo>
                  <a:cubicBezTo>
                    <a:pt x="1145" y="3794"/>
                    <a:pt x="1161" y="3826"/>
                    <a:pt x="1176" y="3841"/>
                  </a:cubicBezTo>
                  <a:cubicBezTo>
                    <a:pt x="1176" y="3857"/>
                    <a:pt x="1176" y="3857"/>
                    <a:pt x="1176" y="3857"/>
                  </a:cubicBezTo>
                  <a:cubicBezTo>
                    <a:pt x="1192" y="3888"/>
                    <a:pt x="1208" y="3888"/>
                    <a:pt x="1223" y="3888"/>
                  </a:cubicBezTo>
                  <a:cubicBezTo>
                    <a:pt x="1239" y="3888"/>
                    <a:pt x="1192" y="3778"/>
                    <a:pt x="1098" y="3606"/>
                  </a:cubicBezTo>
                  <a:close/>
                </a:path>
              </a:pathLst>
            </a:custGeom>
            <a:solidFill>
              <a:srgbClr val="EBD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5367536" y="3018397"/>
              <a:ext cx="37587" cy="108817"/>
            </a:xfrm>
            <a:custGeom>
              <a:avLst/>
              <a:gdLst/>
              <a:ahLst/>
              <a:cxnLst/>
              <a:rect l="l" t="t" r="r" b="b"/>
              <a:pathLst>
                <a:path w="1944" h="5628" extrusionOk="0">
                  <a:moveTo>
                    <a:pt x="502" y="0"/>
                  </a:moveTo>
                  <a:cubicBezTo>
                    <a:pt x="329" y="1066"/>
                    <a:pt x="173" y="2148"/>
                    <a:pt x="0" y="3229"/>
                  </a:cubicBezTo>
                  <a:cubicBezTo>
                    <a:pt x="0" y="3229"/>
                    <a:pt x="0" y="3245"/>
                    <a:pt x="0" y="3245"/>
                  </a:cubicBezTo>
                  <a:cubicBezTo>
                    <a:pt x="47" y="3260"/>
                    <a:pt x="94" y="3307"/>
                    <a:pt x="126" y="3339"/>
                  </a:cubicBezTo>
                  <a:cubicBezTo>
                    <a:pt x="282" y="3543"/>
                    <a:pt x="188" y="3840"/>
                    <a:pt x="282" y="4311"/>
                  </a:cubicBezTo>
                  <a:cubicBezTo>
                    <a:pt x="314" y="4217"/>
                    <a:pt x="706" y="4217"/>
                    <a:pt x="721" y="4107"/>
                  </a:cubicBezTo>
                  <a:cubicBezTo>
                    <a:pt x="909" y="4405"/>
                    <a:pt x="1113" y="4702"/>
                    <a:pt x="1348" y="4985"/>
                  </a:cubicBezTo>
                  <a:cubicBezTo>
                    <a:pt x="1536" y="4640"/>
                    <a:pt x="1693" y="4295"/>
                    <a:pt x="1865" y="3997"/>
                  </a:cubicBezTo>
                  <a:cubicBezTo>
                    <a:pt x="1771" y="3903"/>
                    <a:pt x="1536" y="3684"/>
                    <a:pt x="1411" y="3668"/>
                  </a:cubicBezTo>
                  <a:cubicBezTo>
                    <a:pt x="1458" y="3323"/>
                    <a:pt x="1568" y="3010"/>
                    <a:pt x="1677" y="2712"/>
                  </a:cubicBezTo>
                  <a:cubicBezTo>
                    <a:pt x="1677" y="2712"/>
                    <a:pt x="1677" y="2712"/>
                    <a:pt x="1677" y="2696"/>
                  </a:cubicBezTo>
                  <a:cubicBezTo>
                    <a:pt x="1662" y="2681"/>
                    <a:pt x="1646" y="2649"/>
                    <a:pt x="1630" y="2586"/>
                  </a:cubicBezTo>
                  <a:cubicBezTo>
                    <a:pt x="1599" y="2508"/>
                    <a:pt x="1552" y="2398"/>
                    <a:pt x="1505" y="2273"/>
                  </a:cubicBezTo>
                  <a:cubicBezTo>
                    <a:pt x="1301" y="1693"/>
                    <a:pt x="941" y="690"/>
                    <a:pt x="502" y="0"/>
                  </a:cubicBezTo>
                  <a:close/>
                  <a:moveTo>
                    <a:pt x="1928" y="4797"/>
                  </a:moveTo>
                  <a:cubicBezTo>
                    <a:pt x="1881" y="4859"/>
                    <a:pt x="1850" y="4938"/>
                    <a:pt x="1818" y="5000"/>
                  </a:cubicBezTo>
                  <a:cubicBezTo>
                    <a:pt x="1756" y="5110"/>
                    <a:pt x="1693" y="5220"/>
                    <a:pt x="1630" y="5314"/>
                  </a:cubicBezTo>
                  <a:cubicBezTo>
                    <a:pt x="1724" y="5424"/>
                    <a:pt x="1818" y="5533"/>
                    <a:pt x="1928" y="5627"/>
                  </a:cubicBezTo>
                  <a:cubicBezTo>
                    <a:pt x="1928" y="5612"/>
                    <a:pt x="1928" y="5612"/>
                    <a:pt x="1944" y="5596"/>
                  </a:cubicBezTo>
                  <a:cubicBezTo>
                    <a:pt x="1928" y="5329"/>
                    <a:pt x="1928" y="5063"/>
                    <a:pt x="1928" y="4797"/>
                  </a:cubicBezTo>
                  <a:close/>
                </a:path>
              </a:pathLst>
            </a:custGeom>
            <a:solidFill>
              <a:srgbClr val="EBD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62" name="Google Shape;462;p9"/>
            <p:cNvSpPr/>
            <p:nvPr/>
          </p:nvSpPr>
          <p:spPr>
            <a:xfrm>
              <a:off x="5393597" y="3095673"/>
              <a:ext cx="11234" cy="25464"/>
            </a:xfrm>
            <a:custGeom>
              <a:avLst/>
              <a:gdLst/>
              <a:ahLst/>
              <a:cxnLst/>
              <a:rect l="l" t="t" r="r" b="b"/>
              <a:pathLst>
                <a:path w="581" h="1317" extrusionOk="0">
                  <a:moveTo>
                    <a:pt x="517" y="0"/>
                  </a:moveTo>
                  <a:cubicBezTo>
                    <a:pt x="345" y="298"/>
                    <a:pt x="188" y="643"/>
                    <a:pt x="0" y="988"/>
                  </a:cubicBezTo>
                  <a:cubicBezTo>
                    <a:pt x="94" y="1113"/>
                    <a:pt x="188" y="1223"/>
                    <a:pt x="282" y="1317"/>
                  </a:cubicBezTo>
                  <a:cubicBezTo>
                    <a:pt x="345" y="1223"/>
                    <a:pt x="408" y="1113"/>
                    <a:pt x="470" y="1003"/>
                  </a:cubicBezTo>
                  <a:cubicBezTo>
                    <a:pt x="502" y="941"/>
                    <a:pt x="533" y="862"/>
                    <a:pt x="580" y="800"/>
                  </a:cubicBezTo>
                  <a:cubicBezTo>
                    <a:pt x="564" y="549"/>
                    <a:pt x="549" y="298"/>
                    <a:pt x="549" y="47"/>
                  </a:cubicBezTo>
                  <a:cubicBezTo>
                    <a:pt x="549" y="47"/>
                    <a:pt x="533" y="32"/>
                    <a:pt x="517" y="0"/>
                  </a:cubicBezTo>
                  <a:close/>
                </a:path>
              </a:pathLst>
            </a:custGeom>
            <a:solidFill>
              <a:srgbClr val="EBCB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5424202" y="2767776"/>
              <a:ext cx="61833" cy="116397"/>
            </a:xfrm>
            <a:custGeom>
              <a:avLst/>
              <a:gdLst/>
              <a:ahLst/>
              <a:cxnLst/>
              <a:rect l="l" t="t" r="r" b="b"/>
              <a:pathLst>
                <a:path w="3198" h="6020" extrusionOk="0">
                  <a:moveTo>
                    <a:pt x="235" y="1"/>
                  </a:moveTo>
                  <a:cubicBezTo>
                    <a:pt x="220" y="408"/>
                    <a:pt x="204" y="800"/>
                    <a:pt x="157" y="1207"/>
                  </a:cubicBezTo>
                  <a:cubicBezTo>
                    <a:pt x="126" y="1505"/>
                    <a:pt x="79" y="1819"/>
                    <a:pt x="0" y="2132"/>
                  </a:cubicBezTo>
                  <a:lnTo>
                    <a:pt x="79" y="2132"/>
                  </a:lnTo>
                  <a:cubicBezTo>
                    <a:pt x="173" y="2132"/>
                    <a:pt x="267" y="2117"/>
                    <a:pt x="361" y="2038"/>
                  </a:cubicBezTo>
                  <a:lnTo>
                    <a:pt x="361" y="2038"/>
                  </a:lnTo>
                  <a:lnTo>
                    <a:pt x="329" y="2712"/>
                  </a:lnTo>
                  <a:cubicBezTo>
                    <a:pt x="282" y="2838"/>
                    <a:pt x="157" y="2963"/>
                    <a:pt x="94" y="3104"/>
                  </a:cubicBezTo>
                  <a:cubicBezTo>
                    <a:pt x="329" y="3292"/>
                    <a:pt x="565" y="3449"/>
                    <a:pt x="847" y="3512"/>
                  </a:cubicBezTo>
                  <a:cubicBezTo>
                    <a:pt x="1317" y="3668"/>
                    <a:pt x="1803" y="4264"/>
                    <a:pt x="2179" y="4844"/>
                  </a:cubicBezTo>
                  <a:cubicBezTo>
                    <a:pt x="2383" y="5142"/>
                    <a:pt x="2540" y="5440"/>
                    <a:pt x="2665" y="5659"/>
                  </a:cubicBezTo>
                  <a:cubicBezTo>
                    <a:pt x="2712" y="5706"/>
                    <a:pt x="2743" y="5769"/>
                    <a:pt x="2775" y="5800"/>
                  </a:cubicBezTo>
                  <a:cubicBezTo>
                    <a:pt x="2665" y="5314"/>
                    <a:pt x="2978" y="4139"/>
                    <a:pt x="3041" y="3512"/>
                  </a:cubicBezTo>
                  <a:cubicBezTo>
                    <a:pt x="2837" y="3104"/>
                    <a:pt x="3088" y="2571"/>
                    <a:pt x="3198" y="2289"/>
                  </a:cubicBezTo>
                  <a:cubicBezTo>
                    <a:pt x="2242" y="1709"/>
                    <a:pt x="1395" y="1035"/>
                    <a:pt x="768" y="110"/>
                  </a:cubicBezTo>
                  <a:cubicBezTo>
                    <a:pt x="768" y="110"/>
                    <a:pt x="361" y="110"/>
                    <a:pt x="235" y="1"/>
                  </a:cubicBezTo>
                  <a:close/>
                  <a:moveTo>
                    <a:pt x="2775" y="5800"/>
                  </a:moveTo>
                  <a:cubicBezTo>
                    <a:pt x="2775" y="5847"/>
                    <a:pt x="2790" y="5878"/>
                    <a:pt x="2806" y="5910"/>
                  </a:cubicBezTo>
                  <a:cubicBezTo>
                    <a:pt x="2822" y="5941"/>
                    <a:pt x="2837" y="5972"/>
                    <a:pt x="2853" y="5972"/>
                  </a:cubicBezTo>
                  <a:cubicBezTo>
                    <a:pt x="2853" y="5988"/>
                    <a:pt x="2853" y="5988"/>
                    <a:pt x="2853" y="5988"/>
                  </a:cubicBezTo>
                  <a:cubicBezTo>
                    <a:pt x="2884" y="6004"/>
                    <a:pt x="2884" y="6019"/>
                    <a:pt x="2900" y="6019"/>
                  </a:cubicBezTo>
                  <a:cubicBezTo>
                    <a:pt x="2916" y="6019"/>
                    <a:pt x="2869" y="5941"/>
                    <a:pt x="2775" y="5800"/>
                  </a:cubicBezTo>
                  <a:close/>
                </a:path>
              </a:pathLst>
            </a:custGeom>
            <a:solidFill>
              <a:srgbClr val="EAD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419040" y="2757161"/>
              <a:ext cx="9726" cy="33972"/>
            </a:xfrm>
            <a:custGeom>
              <a:avLst/>
              <a:gdLst/>
              <a:ahLst/>
              <a:cxnLst/>
              <a:rect l="l" t="t" r="r" b="b"/>
              <a:pathLst>
                <a:path w="503" h="1757" extrusionOk="0">
                  <a:moveTo>
                    <a:pt x="1" y="1"/>
                  </a:moveTo>
                  <a:lnTo>
                    <a:pt x="1" y="17"/>
                  </a:lnTo>
                  <a:lnTo>
                    <a:pt x="1" y="424"/>
                  </a:lnTo>
                  <a:cubicBezTo>
                    <a:pt x="95" y="440"/>
                    <a:pt x="471" y="973"/>
                    <a:pt x="64" y="1224"/>
                  </a:cubicBezTo>
                  <a:cubicBezTo>
                    <a:pt x="189" y="1396"/>
                    <a:pt x="299" y="1584"/>
                    <a:pt x="424" y="1756"/>
                  </a:cubicBezTo>
                  <a:cubicBezTo>
                    <a:pt x="471" y="1349"/>
                    <a:pt x="487" y="957"/>
                    <a:pt x="502" y="550"/>
                  </a:cubicBezTo>
                  <a:cubicBezTo>
                    <a:pt x="346" y="361"/>
                    <a:pt x="173" y="189"/>
                    <a:pt x="1" y="1"/>
                  </a:cubicBezTo>
                  <a:close/>
                </a:path>
              </a:pathLst>
            </a:custGeom>
            <a:solidFill>
              <a:srgbClr val="E5C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416624" y="2780806"/>
              <a:ext cx="14559" cy="47003"/>
            </a:xfrm>
            <a:custGeom>
              <a:avLst/>
              <a:gdLst/>
              <a:ahLst/>
              <a:cxnLst/>
              <a:rect l="l" t="t" r="r" b="b"/>
              <a:pathLst>
                <a:path w="753" h="2431" extrusionOk="0">
                  <a:moveTo>
                    <a:pt x="189" y="1"/>
                  </a:moveTo>
                  <a:cubicBezTo>
                    <a:pt x="173" y="16"/>
                    <a:pt x="141" y="32"/>
                    <a:pt x="110" y="48"/>
                  </a:cubicBezTo>
                  <a:cubicBezTo>
                    <a:pt x="94" y="533"/>
                    <a:pt x="16" y="1490"/>
                    <a:pt x="16" y="1490"/>
                  </a:cubicBezTo>
                  <a:cubicBezTo>
                    <a:pt x="16" y="1490"/>
                    <a:pt x="361" y="1756"/>
                    <a:pt x="408" y="1756"/>
                  </a:cubicBezTo>
                  <a:cubicBezTo>
                    <a:pt x="392" y="1819"/>
                    <a:pt x="314" y="1819"/>
                    <a:pt x="236" y="1819"/>
                  </a:cubicBezTo>
                  <a:lnTo>
                    <a:pt x="157" y="1819"/>
                  </a:lnTo>
                  <a:cubicBezTo>
                    <a:pt x="79" y="1819"/>
                    <a:pt x="16" y="1834"/>
                    <a:pt x="0" y="1881"/>
                  </a:cubicBezTo>
                  <a:cubicBezTo>
                    <a:pt x="157" y="2085"/>
                    <a:pt x="314" y="2273"/>
                    <a:pt x="486" y="2430"/>
                  </a:cubicBezTo>
                  <a:cubicBezTo>
                    <a:pt x="549" y="2289"/>
                    <a:pt x="674" y="2164"/>
                    <a:pt x="721" y="2038"/>
                  </a:cubicBezTo>
                  <a:lnTo>
                    <a:pt x="753" y="1364"/>
                  </a:lnTo>
                  <a:lnTo>
                    <a:pt x="753" y="1364"/>
                  </a:lnTo>
                  <a:cubicBezTo>
                    <a:pt x="659" y="1443"/>
                    <a:pt x="565" y="1458"/>
                    <a:pt x="471" y="1458"/>
                  </a:cubicBezTo>
                  <a:lnTo>
                    <a:pt x="392" y="1458"/>
                  </a:lnTo>
                  <a:cubicBezTo>
                    <a:pt x="471" y="1145"/>
                    <a:pt x="518" y="831"/>
                    <a:pt x="549" y="533"/>
                  </a:cubicBezTo>
                  <a:cubicBezTo>
                    <a:pt x="424" y="361"/>
                    <a:pt x="314" y="173"/>
                    <a:pt x="189" y="1"/>
                  </a:cubicBezTo>
                  <a:close/>
                </a:path>
              </a:pathLst>
            </a:custGeom>
            <a:solidFill>
              <a:srgbClr val="E6C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66" name="Google Shape;466;p9"/>
            <p:cNvSpPr/>
            <p:nvPr/>
          </p:nvSpPr>
          <p:spPr>
            <a:xfrm>
              <a:off x="5414497" y="2827787"/>
              <a:ext cx="72158" cy="166687"/>
            </a:xfrm>
            <a:custGeom>
              <a:avLst/>
              <a:gdLst/>
              <a:ahLst/>
              <a:cxnLst/>
              <a:rect l="l" t="t" r="r" b="b"/>
              <a:pathLst>
                <a:path w="3732" h="8621" extrusionOk="0">
                  <a:moveTo>
                    <a:pt x="596" y="0"/>
                  </a:moveTo>
                  <a:lnTo>
                    <a:pt x="596" y="0"/>
                  </a:lnTo>
                  <a:cubicBezTo>
                    <a:pt x="549" y="141"/>
                    <a:pt x="549" y="298"/>
                    <a:pt x="784" y="502"/>
                  </a:cubicBezTo>
                  <a:lnTo>
                    <a:pt x="706" y="1426"/>
                  </a:lnTo>
                  <a:cubicBezTo>
                    <a:pt x="534" y="1724"/>
                    <a:pt x="299" y="1975"/>
                    <a:pt x="1" y="2100"/>
                  </a:cubicBezTo>
                  <a:lnTo>
                    <a:pt x="393" y="2147"/>
                  </a:lnTo>
                  <a:cubicBezTo>
                    <a:pt x="628" y="2477"/>
                    <a:pt x="330" y="2759"/>
                    <a:pt x="299" y="3057"/>
                  </a:cubicBezTo>
                  <a:cubicBezTo>
                    <a:pt x="377" y="3072"/>
                    <a:pt x="487" y="3072"/>
                    <a:pt x="565" y="3104"/>
                  </a:cubicBezTo>
                  <a:cubicBezTo>
                    <a:pt x="95" y="4499"/>
                    <a:pt x="220" y="6536"/>
                    <a:pt x="173" y="6912"/>
                  </a:cubicBezTo>
                  <a:cubicBezTo>
                    <a:pt x="126" y="7006"/>
                    <a:pt x="95" y="7085"/>
                    <a:pt x="48" y="7179"/>
                  </a:cubicBezTo>
                  <a:cubicBezTo>
                    <a:pt x="204" y="7304"/>
                    <a:pt x="377" y="7430"/>
                    <a:pt x="549" y="7539"/>
                  </a:cubicBezTo>
                  <a:cubicBezTo>
                    <a:pt x="737" y="7257"/>
                    <a:pt x="988" y="6693"/>
                    <a:pt x="1239" y="6693"/>
                  </a:cubicBezTo>
                  <a:lnTo>
                    <a:pt x="1255" y="6693"/>
                  </a:lnTo>
                  <a:cubicBezTo>
                    <a:pt x="1991" y="6959"/>
                    <a:pt x="2446" y="7461"/>
                    <a:pt x="2822" y="8041"/>
                  </a:cubicBezTo>
                  <a:cubicBezTo>
                    <a:pt x="2885" y="7900"/>
                    <a:pt x="2947" y="7759"/>
                    <a:pt x="3010" y="7602"/>
                  </a:cubicBezTo>
                  <a:cubicBezTo>
                    <a:pt x="3010" y="7602"/>
                    <a:pt x="2995" y="7586"/>
                    <a:pt x="2995" y="7571"/>
                  </a:cubicBezTo>
                  <a:cubicBezTo>
                    <a:pt x="2947" y="7116"/>
                    <a:pt x="2916" y="6552"/>
                    <a:pt x="2979" y="6223"/>
                  </a:cubicBezTo>
                  <a:cubicBezTo>
                    <a:pt x="3120" y="5831"/>
                    <a:pt x="3512" y="5439"/>
                    <a:pt x="3731" y="5000"/>
                  </a:cubicBezTo>
                  <a:cubicBezTo>
                    <a:pt x="3716" y="4624"/>
                    <a:pt x="3684" y="4248"/>
                    <a:pt x="3637" y="3872"/>
                  </a:cubicBezTo>
                  <a:cubicBezTo>
                    <a:pt x="3621" y="3840"/>
                    <a:pt x="3292" y="3605"/>
                    <a:pt x="3136" y="3574"/>
                  </a:cubicBezTo>
                  <a:cubicBezTo>
                    <a:pt x="3167" y="3323"/>
                    <a:pt x="3261" y="3104"/>
                    <a:pt x="3355" y="2884"/>
                  </a:cubicBezTo>
                  <a:cubicBezTo>
                    <a:pt x="3355" y="2884"/>
                    <a:pt x="3355" y="2884"/>
                    <a:pt x="3355" y="2868"/>
                  </a:cubicBezTo>
                  <a:cubicBezTo>
                    <a:pt x="3339" y="2868"/>
                    <a:pt x="3324" y="2837"/>
                    <a:pt x="3308" y="2806"/>
                  </a:cubicBezTo>
                  <a:cubicBezTo>
                    <a:pt x="3261" y="2743"/>
                    <a:pt x="3230" y="2665"/>
                    <a:pt x="3167" y="2555"/>
                  </a:cubicBezTo>
                  <a:cubicBezTo>
                    <a:pt x="3042" y="2336"/>
                    <a:pt x="2885" y="2038"/>
                    <a:pt x="2681" y="1740"/>
                  </a:cubicBezTo>
                  <a:cubicBezTo>
                    <a:pt x="2305" y="1160"/>
                    <a:pt x="1819" y="564"/>
                    <a:pt x="1349" y="408"/>
                  </a:cubicBezTo>
                  <a:cubicBezTo>
                    <a:pt x="1067" y="345"/>
                    <a:pt x="831" y="188"/>
                    <a:pt x="596" y="0"/>
                  </a:cubicBezTo>
                  <a:close/>
                  <a:moveTo>
                    <a:pt x="3574" y="7633"/>
                  </a:moveTo>
                  <a:cubicBezTo>
                    <a:pt x="3512" y="7633"/>
                    <a:pt x="3465" y="7649"/>
                    <a:pt x="3402" y="7665"/>
                  </a:cubicBezTo>
                  <a:cubicBezTo>
                    <a:pt x="3292" y="7916"/>
                    <a:pt x="3183" y="8182"/>
                    <a:pt x="3073" y="8449"/>
                  </a:cubicBezTo>
                  <a:cubicBezTo>
                    <a:pt x="3104" y="8511"/>
                    <a:pt x="3136" y="8558"/>
                    <a:pt x="3167" y="8621"/>
                  </a:cubicBezTo>
                  <a:lnTo>
                    <a:pt x="3574" y="7633"/>
                  </a:lnTo>
                  <a:close/>
                </a:path>
              </a:pathLst>
            </a:custGeom>
            <a:solidFill>
              <a:srgbClr val="EAD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67" name="Google Shape;467;p9"/>
            <p:cNvSpPr/>
            <p:nvPr/>
          </p:nvSpPr>
          <p:spPr>
            <a:xfrm>
              <a:off x="5469056" y="2974761"/>
              <a:ext cx="11234" cy="16377"/>
            </a:xfrm>
            <a:custGeom>
              <a:avLst/>
              <a:gdLst/>
              <a:ahLst/>
              <a:cxnLst/>
              <a:rect l="l" t="t" r="r" b="b"/>
              <a:pathLst>
                <a:path w="581" h="847" extrusionOk="0">
                  <a:moveTo>
                    <a:pt x="188" y="0"/>
                  </a:moveTo>
                  <a:cubicBezTo>
                    <a:pt x="125" y="157"/>
                    <a:pt x="63" y="298"/>
                    <a:pt x="0" y="439"/>
                  </a:cubicBezTo>
                  <a:cubicBezTo>
                    <a:pt x="94" y="580"/>
                    <a:pt x="173" y="705"/>
                    <a:pt x="251" y="847"/>
                  </a:cubicBezTo>
                  <a:cubicBezTo>
                    <a:pt x="361" y="580"/>
                    <a:pt x="470" y="314"/>
                    <a:pt x="580" y="63"/>
                  </a:cubicBezTo>
                  <a:lnTo>
                    <a:pt x="580" y="63"/>
                  </a:lnTo>
                  <a:cubicBezTo>
                    <a:pt x="502" y="78"/>
                    <a:pt x="439" y="78"/>
                    <a:pt x="376" y="78"/>
                  </a:cubicBezTo>
                  <a:cubicBezTo>
                    <a:pt x="298" y="78"/>
                    <a:pt x="220" y="63"/>
                    <a:pt x="188" y="0"/>
                  </a:cubicBezTo>
                  <a:close/>
                </a:path>
              </a:pathLst>
            </a:custGeom>
            <a:solidFill>
              <a:srgbClr val="E6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385400" y="2940811"/>
              <a:ext cx="19" cy="619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32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ubicBezTo>
                    <a:pt x="1" y="16"/>
                    <a:pt x="1" y="16"/>
                    <a:pt x="1" y="32"/>
                  </a:cubicBezTo>
                  <a:close/>
                </a:path>
              </a:pathLst>
            </a:custGeom>
            <a:solidFill>
              <a:srgbClr val="E7CB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385400" y="2817173"/>
              <a:ext cx="44277" cy="149421"/>
            </a:xfrm>
            <a:custGeom>
              <a:avLst/>
              <a:gdLst/>
              <a:ahLst/>
              <a:cxnLst/>
              <a:rect l="l" t="t" r="r" b="b"/>
              <a:pathLst>
                <a:path w="2290" h="7728" extrusionOk="0">
                  <a:moveTo>
                    <a:pt x="1615" y="0"/>
                  </a:moveTo>
                  <a:cubicBezTo>
                    <a:pt x="1600" y="32"/>
                    <a:pt x="1459" y="1192"/>
                    <a:pt x="1349" y="1740"/>
                  </a:cubicBezTo>
                  <a:cubicBezTo>
                    <a:pt x="1459" y="1740"/>
                    <a:pt x="1694" y="1552"/>
                    <a:pt x="1741" y="1490"/>
                  </a:cubicBezTo>
                  <a:lnTo>
                    <a:pt x="1741" y="1490"/>
                  </a:lnTo>
                  <a:cubicBezTo>
                    <a:pt x="1725" y="1568"/>
                    <a:pt x="1349" y="2085"/>
                    <a:pt x="1255" y="2305"/>
                  </a:cubicBezTo>
                  <a:cubicBezTo>
                    <a:pt x="1192" y="2649"/>
                    <a:pt x="1051" y="3527"/>
                    <a:pt x="1067" y="3621"/>
                  </a:cubicBezTo>
                  <a:cubicBezTo>
                    <a:pt x="1067" y="3637"/>
                    <a:pt x="1083" y="3653"/>
                    <a:pt x="1098" y="3653"/>
                  </a:cubicBezTo>
                  <a:cubicBezTo>
                    <a:pt x="1145" y="3653"/>
                    <a:pt x="1208" y="3637"/>
                    <a:pt x="1286" y="3621"/>
                  </a:cubicBezTo>
                  <a:cubicBezTo>
                    <a:pt x="1349" y="3606"/>
                    <a:pt x="1443" y="3574"/>
                    <a:pt x="1537" y="3574"/>
                  </a:cubicBezTo>
                  <a:cubicBezTo>
                    <a:pt x="1553" y="3574"/>
                    <a:pt x="1584" y="3590"/>
                    <a:pt x="1615" y="3590"/>
                  </a:cubicBezTo>
                  <a:cubicBezTo>
                    <a:pt x="1192" y="3982"/>
                    <a:pt x="879" y="4389"/>
                    <a:pt x="675" y="4844"/>
                  </a:cubicBezTo>
                  <a:lnTo>
                    <a:pt x="581" y="5220"/>
                  </a:lnTo>
                  <a:cubicBezTo>
                    <a:pt x="534" y="5236"/>
                    <a:pt x="487" y="5236"/>
                    <a:pt x="456" y="5236"/>
                  </a:cubicBezTo>
                  <a:cubicBezTo>
                    <a:pt x="424" y="5236"/>
                    <a:pt x="409" y="5236"/>
                    <a:pt x="409" y="5204"/>
                  </a:cubicBezTo>
                  <a:cubicBezTo>
                    <a:pt x="393" y="5126"/>
                    <a:pt x="393" y="5032"/>
                    <a:pt x="393" y="4954"/>
                  </a:cubicBezTo>
                  <a:lnTo>
                    <a:pt x="1" y="6396"/>
                  </a:lnTo>
                  <a:cubicBezTo>
                    <a:pt x="126" y="6160"/>
                    <a:pt x="283" y="5925"/>
                    <a:pt x="471" y="5690"/>
                  </a:cubicBezTo>
                  <a:lnTo>
                    <a:pt x="471" y="5690"/>
                  </a:lnTo>
                  <a:lnTo>
                    <a:pt x="299" y="6505"/>
                  </a:lnTo>
                  <a:lnTo>
                    <a:pt x="299" y="6537"/>
                  </a:lnTo>
                  <a:cubicBezTo>
                    <a:pt x="659" y="6960"/>
                    <a:pt x="1083" y="7352"/>
                    <a:pt x="1553" y="7728"/>
                  </a:cubicBezTo>
                  <a:cubicBezTo>
                    <a:pt x="1600" y="7634"/>
                    <a:pt x="1631" y="7555"/>
                    <a:pt x="1678" y="7461"/>
                  </a:cubicBezTo>
                  <a:cubicBezTo>
                    <a:pt x="1725" y="7085"/>
                    <a:pt x="1600" y="5048"/>
                    <a:pt x="2070" y="3653"/>
                  </a:cubicBezTo>
                  <a:cubicBezTo>
                    <a:pt x="1992" y="3621"/>
                    <a:pt x="1882" y="3621"/>
                    <a:pt x="1804" y="3606"/>
                  </a:cubicBezTo>
                  <a:cubicBezTo>
                    <a:pt x="1835" y="3308"/>
                    <a:pt x="2133" y="3026"/>
                    <a:pt x="1898" y="2696"/>
                  </a:cubicBezTo>
                  <a:lnTo>
                    <a:pt x="1506" y="2649"/>
                  </a:lnTo>
                  <a:cubicBezTo>
                    <a:pt x="1804" y="2524"/>
                    <a:pt x="2039" y="2273"/>
                    <a:pt x="2211" y="1975"/>
                  </a:cubicBezTo>
                  <a:lnTo>
                    <a:pt x="2289" y="1051"/>
                  </a:lnTo>
                  <a:cubicBezTo>
                    <a:pt x="2054" y="847"/>
                    <a:pt x="2054" y="690"/>
                    <a:pt x="2101" y="549"/>
                  </a:cubicBezTo>
                  <a:cubicBezTo>
                    <a:pt x="1929" y="392"/>
                    <a:pt x="1772" y="204"/>
                    <a:pt x="1615" y="0"/>
                  </a:cubicBezTo>
                  <a:close/>
                </a:path>
              </a:pathLst>
            </a:custGeom>
            <a:solidFill>
              <a:srgbClr val="E6C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70" name="Google Shape;470;p9"/>
            <p:cNvSpPr/>
            <p:nvPr/>
          </p:nvSpPr>
          <p:spPr>
            <a:xfrm>
              <a:off x="5365100" y="2385937"/>
              <a:ext cx="50638" cy="120650"/>
            </a:xfrm>
            <a:custGeom>
              <a:avLst/>
              <a:gdLst/>
              <a:ahLst/>
              <a:cxnLst/>
              <a:rect l="l" t="t" r="r" b="b"/>
              <a:pathLst>
                <a:path w="2619" h="6240" extrusionOk="0">
                  <a:moveTo>
                    <a:pt x="1004" y="1"/>
                  </a:moveTo>
                  <a:cubicBezTo>
                    <a:pt x="847" y="48"/>
                    <a:pt x="706" y="79"/>
                    <a:pt x="565" y="111"/>
                  </a:cubicBezTo>
                  <a:cubicBezTo>
                    <a:pt x="675" y="408"/>
                    <a:pt x="785" y="706"/>
                    <a:pt x="910" y="988"/>
                  </a:cubicBezTo>
                  <a:cubicBezTo>
                    <a:pt x="910" y="644"/>
                    <a:pt x="941" y="314"/>
                    <a:pt x="1004" y="1"/>
                  </a:cubicBezTo>
                  <a:close/>
                  <a:moveTo>
                    <a:pt x="158" y="189"/>
                  </a:moveTo>
                  <a:cubicBezTo>
                    <a:pt x="111" y="205"/>
                    <a:pt x="63" y="220"/>
                    <a:pt x="1" y="220"/>
                  </a:cubicBezTo>
                  <a:cubicBezTo>
                    <a:pt x="267" y="1098"/>
                    <a:pt x="455" y="1960"/>
                    <a:pt x="628" y="2775"/>
                  </a:cubicBezTo>
                  <a:cubicBezTo>
                    <a:pt x="785" y="3575"/>
                    <a:pt x="926" y="4343"/>
                    <a:pt x="1067" y="5095"/>
                  </a:cubicBezTo>
                  <a:cubicBezTo>
                    <a:pt x="1553" y="5330"/>
                    <a:pt x="1835" y="5816"/>
                    <a:pt x="2274" y="6083"/>
                  </a:cubicBezTo>
                  <a:cubicBezTo>
                    <a:pt x="2274" y="6083"/>
                    <a:pt x="2289" y="6098"/>
                    <a:pt x="2289" y="6098"/>
                  </a:cubicBezTo>
                  <a:cubicBezTo>
                    <a:pt x="2368" y="6145"/>
                    <a:pt x="2462" y="6192"/>
                    <a:pt x="2556" y="6224"/>
                  </a:cubicBezTo>
                  <a:lnTo>
                    <a:pt x="2571" y="6224"/>
                  </a:lnTo>
                  <a:cubicBezTo>
                    <a:pt x="2587" y="6239"/>
                    <a:pt x="2603" y="6239"/>
                    <a:pt x="2618" y="6239"/>
                  </a:cubicBezTo>
                  <a:cubicBezTo>
                    <a:pt x="2038" y="5126"/>
                    <a:pt x="1521" y="4029"/>
                    <a:pt x="1208" y="2979"/>
                  </a:cubicBezTo>
                  <a:cubicBezTo>
                    <a:pt x="1145" y="2775"/>
                    <a:pt x="1098" y="2587"/>
                    <a:pt x="1067" y="2383"/>
                  </a:cubicBezTo>
                  <a:cubicBezTo>
                    <a:pt x="737" y="1662"/>
                    <a:pt x="440" y="941"/>
                    <a:pt x="158" y="189"/>
                  </a:cubicBezTo>
                  <a:close/>
                </a:path>
              </a:pathLst>
            </a:custGeom>
            <a:solidFill>
              <a:srgbClr val="DEBE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71" name="Google Shape;471;p9"/>
            <p:cNvSpPr/>
            <p:nvPr/>
          </p:nvSpPr>
          <p:spPr>
            <a:xfrm>
              <a:off x="5368135" y="2388064"/>
              <a:ext cx="17595" cy="43968"/>
            </a:xfrm>
            <a:custGeom>
              <a:avLst/>
              <a:gdLst/>
              <a:ahLst/>
              <a:cxnLst/>
              <a:rect l="l" t="t" r="r" b="b"/>
              <a:pathLst>
                <a:path w="910" h="2274" extrusionOk="0">
                  <a:moveTo>
                    <a:pt x="408" y="1"/>
                  </a:moveTo>
                  <a:cubicBezTo>
                    <a:pt x="267" y="32"/>
                    <a:pt x="142" y="63"/>
                    <a:pt x="1" y="79"/>
                  </a:cubicBezTo>
                  <a:cubicBezTo>
                    <a:pt x="283" y="831"/>
                    <a:pt x="580" y="1552"/>
                    <a:pt x="910" y="2273"/>
                  </a:cubicBezTo>
                  <a:cubicBezTo>
                    <a:pt x="800" y="1803"/>
                    <a:pt x="753" y="1333"/>
                    <a:pt x="753" y="878"/>
                  </a:cubicBezTo>
                  <a:cubicBezTo>
                    <a:pt x="628" y="596"/>
                    <a:pt x="518" y="298"/>
                    <a:pt x="408" y="1"/>
                  </a:cubicBezTo>
                  <a:close/>
                </a:path>
              </a:pathLst>
            </a:custGeom>
            <a:solidFill>
              <a:srgbClr val="DC88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306616" y="2390191"/>
              <a:ext cx="79119" cy="100929"/>
            </a:xfrm>
            <a:custGeom>
              <a:avLst/>
              <a:gdLst/>
              <a:ahLst/>
              <a:cxnLst/>
              <a:rect l="l" t="t" r="r" b="b"/>
              <a:pathLst>
                <a:path w="4092" h="5220" extrusionOk="0">
                  <a:moveTo>
                    <a:pt x="3026" y="0"/>
                  </a:moveTo>
                  <a:cubicBezTo>
                    <a:pt x="2681" y="63"/>
                    <a:pt x="2320" y="126"/>
                    <a:pt x="1976" y="188"/>
                  </a:cubicBezTo>
                  <a:cubicBezTo>
                    <a:pt x="1317" y="329"/>
                    <a:pt x="675" y="533"/>
                    <a:pt x="157" y="1082"/>
                  </a:cubicBezTo>
                  <a:cubicBezTo>
                    <a:pt x="95" y="1160"/>
                    <a:pt x="48" y="1254"/>
                    <a:pt x="1" y="1333"/>
                  </a:cubicBezTo>
                  <a:cubicBezTo>
                    <a:pt x="63" y="1772"/>
                    <a:pt x="142" y="2195"/>
                    <a:pt x="204" y="2618"/>
                  </a:cubicBezTo>
                  <a:cubicBezTo>
                    <a:pt x="267" y="3010"/>
                    <a:pt x="330" y="3402"/>
                    <a:pt x="408" y="3778"/>
                  </a:cubicBezTo>
                  <a:cubicBezTo>
                    <a:pt x="487" y="3731"/>
                    <a:pt x="581" y="3699"/>
                    <a:pt x="675" y="3668"/>
                  </a:cubicBezTo>
                  <a:cubicBezTo>
                    <a:pt x="706" y="3668"/>
                    <a:pt x="753" y="3652"/>
                    <a:pt x="784" y="3652"/>
                  </a:cubicBezTo>
                  <a:cubicBezTo>
                    <a:pt x="1035" y="3652"/>
                    <a:pt x="1255" y="3872"/>
                    <a:pt x="1490" y="4185"/>
                  </a:cubicBezTo>
                  <a:cubicBezTo>
                    <a:pt x="1537" y="4185"/>
                    <a:pt x="1584" y="4170"/>
                    <a:pt x="1646" y="4170"/>
                  </a:cubicBezTo>
                  <a:cubicBezTo>
                    <a:pt x="2023" y="4170"/>
                    <a:pt x="2399" y="4546"/>
                    <a:pt x="2791" y="4875"/>
                  </a:cubicBezTo>
                  <a:cubicBezTo>
                    <a:pt x="2916" y="4985"/>
                    <a:pt x="3041" y="5079"/>
                    <a:pt x="3151" y="5157"/>
                  </a:cubicBezTo>
                  <a:lnTo>
                    <a:pt x="3167" y="5157"/>
                  </a:lnTo>
                  <a:cubicBezTo>
                    <a:pt x="3167" y="5157"/>
                    <a:pt x="3183" y="5173"/>
                    <a:pt x="3198" y="5173"/>
                  </a:cubicBezTo>
                  <a:cubicBezTo>
                    <a:pt x="3198" y="5189"/>
                    <a:pt x="3214" y="5189"/>
                    <a:pt x="3230" y="5189"/>
                  </a:cubicBezTo>
                  <a:cubicBezTo>
                    <a:pt x="3230" y="5204"/>
                    <a:pt x="3245" y="5204"/>
                    <a:pt x="3245" y="5204"/>
                  </a:cubicBezTo>
                  <a:cubicBezTo>
                    <a:pt x="3245" y="5204"/>
                    <a:pt x="3261" y="5204"/>
                    <a:pt x="3261" y="5220"/>
                  </a:cubicBezTo>
                  <a:lnTo>
                    <a:pt x="3292" y="5220"/>
                  </a:lnTo>
                  <a:cubicBezTo>
                    <a:pt x="3355" y="5063"/>
                    <a:pt x="3371" y="4812"/>
                    <a:pt x="3480" y="4750"/>
                  </a:cubicBezTo>
                  <a:lnTo>
                    <a:pt x="3512" y="4750"/>
                  </a:lnTo>
                  <a:cubicBezTo>
                    <a:pt x="3747" y="4750"/>
                    <a:pt x="3935" y="4797"/>
                    <a:pt x="4092" y="4875"/>
                  </a:cubicBezTo>
                  <a:cubicBezTo>
                    <a:pt x="3951" y="4123"/>
                    <a:pt x="3810" y="3355"/>
                    <a:pt x="3653" y="2555"/>
                  </a:cubicBezTo>
                  <a:cubicBezTo>
                    <a:pt x="3480" y="1740"/>
                    <a:pt x="3292" y="878"/>
                    <a:pt x="3026" y="0"/>
                  </a:cubicBezTo>
                  <a:close/>
                </a:path>
              </a:pathLst>
            </a:custGeom>
            <a:solidFill>
              <a:srgbClr val="D9B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303291" y="2415943"/>
              <a:ext cx="7289" cy="24865"/>
            </a:xfrm>
            <a:custGeom>
              <a:avLst/>
              <a:gdLst/>
              <a:ahLst/>
              <a:cxnLst/>
              <a:rect l="l" t="t" r="r" b="b"/>
              <a:pathLst>
                <a:path w="377" h="1286" extrusionOk="0">
                  <a:moveTo>
                    <a:pt x="173" y="1"/>
                  </a:moveTo>
                  <a:cubicBezTo>
                    <a:pt x="47" y="283"/>
                    <a:pt x="16" y="612"/>
                    <a:pt x="0" y="925"/>
                  </a:cubicBezTo>
                  <a:cubicBezTo>
                    <a:pt x="94" y="1067"/>
                    <a:pt x="220" y="1192"/>
                    <a:pt x="376" y="1286"/>
                  </a:cubicBezTo>
                  <a:cubicBezTo>
                    <a:pt x="314" y="863"/>
                    <a:pt x="235" y="440"/>
                    <a:pt x="173" y="1"/>
                  </a:cubicBezTo>
                  <a:close/>
                </a:path>
              </a:pathLst>
            </a:custGeom>
            <a:solidFill>
              <a:srgbClr val="D8B1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74" name="Google Shape;474;p9"/>
            <p:cNvSpPr/>
            <p:nvPr/>
          </p:nvSpPr>
          <p:spPr>
            <a:xfrm>
              <a:off x="5301164" y="2433826"/>
              <a:ext cx="13360" cy="35770"/>
            </a:xfrm>
            <a:custGeom>
              <a:avLst/>
              <a:gdLst/>
              <a:ahLst/>
              <a:cxnLst/>
              <a:rect l="l" t="t" r="r" b="b"/>
              <a:pathLst>
                <a:path w="691" h="1850" extrusionOk="0">
                  <a:moveTo>
                    <a:pt x="110" y="0"/>
                  </a:moveTo>
                  <a:cubicBezTo>
                    <a:pt x="95" y="32"/>
                    <a:pt x="95" y="63"/>
                    <a:pt x="95" y="79"/>
                  </a:cubicBezTo>
                  <a:cubicBezTo>
                    <a:pt x="79" y="549"/>
                    <a:pt x="110" y="1004"/>
                    <a:pt x="1" y="1427"/>
                  </a:cubicBezTo>
                  <a:cubicBezTo>
                    <a:pt x="63" y="1584"/>
                    <a:pt x="142" y="1725"/>
                    <a:pt x="220" y="1850"/>
                  </a:cubicBezTo>
                  <a:cubicBezTo>
                    <a:pt x="377" y="1725"/>
                    <a:pt x="533" y="1615"/>
                    <a:pt x="690" y="1521"/>
                  </a:cubicBezTo>
                  <a:cubicBezTo>
                    <a:pt x="612" y="1145"/>
                    <a:pt x="549" y="753"/>
                    <a:pt x="486" y="361"/>
                  </a:cubicBezTo>
                  <a:cubicBezTo>
                    <a:pt x="330" y="267"/>
                    <a:pt x="204" y="142"/>
                    <a:pt x="110" y="0"/>
                  </a:cubicBezTo>
                  <a:close/>
                </a:path>
              </a:pathLst>
            </a:custGeom>
            <a:solidFill>
              <a:srgbClr val="D8B1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75" name="Google Shape;475;p9"/>
            <p:cNvSpPr/>
            <p:nvPr/>
          </p:nvSpPr>
          <p:spPr>
            <a:xfrm>
              <a:off x="5314504" y="2460797"/>
              <a:ext cx="20920" cy="23047"/>
            </a:xfrm>
            <a:custGeom>
              <a:avLst/>
              <a:gdLst/>
              <a:ahLst/>
              <a:cxnLst/>
              <a:rect l="l" t="t" r="r" b="b"/>
              <a:pathLst>
                <a:path w="1082" h="1192" extrusionOk="0">
                  <a:moveTo>
                    <a:pt x="376" y="0"/>
                  </a:moveTo>
                  <a:cubicBezTo>
                    <a:pt x="345" y="0"/>
                    <a:pt x="298" y="16"/>
                    <a:pt x="267" y="16"/>
                  </a:cubicBezTo>
                  <a:cubicBezTo>
                    <a:pt x="173" y="47"/>
                    <a:pt x="79" y="79"/>
                    <a:pt x="0" y="126"/>
                  </a:cubicBezTo>
                  <a:cubicBezTo>
                    <a:pt x="63" y="486"/>
                    <a:pt x="126" y="847"/>
                    <a:pt x="188" y="1192"/>
                  </a:cubicBezTo>
                  <a:cubicBezTo>
                    <a:pt x="486" y="941"/>
                    <a:pt x="721" y="690"/>
                    <a:pt x="1003" y="565"/>
                  </a:cubicBezTo>
                  <a:cubicBezTo>
                    <a:pt x="1035" y="565"/>
                    <a:pt x="1050" y="549"/>
                    <a:pt x="1082" y="533"/>
                  </a:cubicBezTo>
                  <a:cubicBezTo>
                    <a:pt x="847" y="220"/>
                    <a:pt x="627" y="0"/>
                    <a:pt x="376" y="0"/>
                  </a:cubicBezTo>
                  <a:close/>
                </a:path>
              </a:pathLst>
            </a:custGeom>
            <a:solidFill>
              <a:srgbClr val="D9B3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76" name="Google Shape;476;p9"/>
            <p:cNvSpPr/>
            <p:nvPr/>
          </p:nvSpPr>
          <p:spPr>
            <a:xfrm>
              <a:off x="5305398" y="2463213"/>
              <a:ext cx="12761" cy="23067"/>
            </a:xfrm>
            <a:custGeom>
              <a:avLst/>
              <a:gdLst/>
              <a:ahLst/>
              <a:cxnLst/>
              <a:rect l="l" t="t" r="r" b="b"/>
              <a:pathLst>
                <a:path w="660" h="1193" extrusionOk="0">
                  <a:moveTo>
                    <a:pt x="471" y="1"/>
                  </a:moveTo>
                  <a:cubicBezTo>
                    <a:pt x="314" y="95"/>
                    <a:pt x="158" y="205"/>
                    <a:pt x="1" y="330"/>
                  </a:cubicBezTo>
                  <a:cubicBezTo>
                    <a:pt x="142" y="612"/>
                    <a:pt x="283" y="847"/>
                    <a:pt x="252" y="1082"/>
                  </a:cubicBezTo>
                  <a:lnTo>
                    <a:pt x="299" y="1176"/>
                  </a:lnTo>
                  <a:cubicBezTo>
                    <a:pt x="314" y="1145"/>
                    <a:pt x="314" y="1098"/>
                    <a:pt x="314" y="1067"/>
                  </a:cubicBezTo>
                  <a:cubicBezTo>
                    <a:pt x="314" y="1035"/>
                    <a:pt x="314" y="1020"/>
                    <a:pt x="314" y="988"/>
                  </a:cubicBezTo>
                  <a:lnTo>
                    <a:pt x="534" y="1192"/>
                  </a:lnTo>
                  <a:cubicBezTo>
                    <a:pt x="581" y="1145"/>
                    <a:pt x="628" y="1114"/>
                    <a:pt x="659" y="1067"/>
                  </a:cubicBezTo>
                  <a:cubicBezTo>
                    <a:pt x="597" y="722"/>
                    <a:pt x="534" y="361"/>
                    <a:pt x="471" y="1"/>
                  </a:cubicBezTo>
                  <a:close/>
                </a:path>
              </a:pathLst>
            </a:custGeom>
            <a:solidFill>
              <a:srgbClr val="D8B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77" name="Google Shape;477;p9"/>
            <p:cNvSpPr/>
            <p:nvPr/>
          </p:nvSpPr>
          <p:spPr>
            <a:xfrm>
              <a:off x="5311159" y="2482315"/>
              <a:ext cx="4563" cy="6381"/>
            </a:xfrm>
            <a:custGeom>
              <a:avLst/>
              <a:gdLst/>
              <a:ahLst/>
              <a:cxnLst/>
              <a:rect l="l" t="t" r="r" b="b"/>
              <a:pathLst>
                <a:path w="236" h="330" extrusionOk="0">
                  <a:moveTo>
                    <a:pt x="16" y="0"/>
                  </a:moveTo>
                  <a:cubicBezTo>
                    <a:pt x="16" y="32"/>
                    <a:pt x="16" y="47"/>
                    <a:pt x="16" y="79"/>
                  </a:cubicBezTo>
                  <a:cubicBezTo>
                    <a:pt x="16" y="110"/>
                    <a:pt x="16" y="157"/>
                    <a:pt x="1" y="188"/>
                  </a:cubicBezTo>
                  <a:lnTo>
                    <a:pt x="63" y="329"/>
                  </a:lnTo>
                  <a:cubicBezTo>
                    <a:pt x="126" y="282"/>
                    <a:pt x="173" y="235"/>
                    <a:pt x="236" y="204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rgbClr val="D8B2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5325717" y="2522007"/>
              <a:ext cx="21520" cy="32154"/>
            </a:xfrm>
            <a:custGeom>
              <a:avLst/>
              <a:gdLst/>
              <a:ahLst/>
              <a:cxnLst/>
              <a:rect l="l" t="t" r="r" b="b"/>
              <a:pathLst>
                <a:path w="1113" h="1663" extrusionOk="0">
                  <a:moveTo>
                    <a:pt x="0" y="1"/>
                  </a:moveTo>
                  <a:lnTo>
                    <a:pt x="173" y="941"/>
                  </a:lnTo>
                  <a:cubicBezTo>
                    <a:pt x="314" y="1145"/>
                    <a:pt x="439" y="1333"/>
                    <a:pt x="564" y="1521"/>
                  </a:cubicBezTo>
                  <a:cubicBezTo>
                    <a:pt x="580" y="1537"/>
                    <a:pt x="596" y="1552"/>
                    <a:pt x="611" y="1568"/>
                  </a:cubicBezTo>
                  <a:cubicBezTo>
                    <a:pt x="627" y="1599"/>
                    <a:pt x="643" y="1615"/>
                    <a:pt x="658" y="1631"/>
                  </a:cubicBezTo>
                  <a:lnTo>
                    <a:pt x="690" y="1631"/>
                  </a:lnTo>
                  <a:cubicBezTo>
                    <a:pt x="847" y="1631"/>
                    <a:pt x="988" y="1646"/>
                    <a:pt x="1113" y="1662"/>
                  </a:cubicBezTo>
                  <a:cubicBezTo>
                    <a:pt x="737" y="1145"/>
                    <a:pt x="345" y="596"/>
                    <a:pt x="0" y="1"/>
                  </a:cubicBezTo>
                  <a:close/>
                </a:path>
              </a:pathLst>
            </a:custGeom>
            <a:solidFill>
              <a:srgbClr val="DDB9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5319337" y="2519880"/>
              <a:ext cx="9726" cy="20340"/>
            </a:xfrm>
            <a:custGeom>
              <a:avLst/>
              <a:gdLst/>
              <a:ahLst/>
              <a:cxnLst/>
              <a:rect l="l" t="t" r="r" b="b"/>
              <a:pathLst>
                <a:path w="503" h="1052" extrusionOk="0">
                  <a:moveTo>
                    <a:pt x="267" y="1"/>
                  </a:moveTo>
                  <a:cubicBezTo>
                    <a:pt x="189" y="48"/>
                    <a:pt x="111" y="111"/>
                    <a:pt x="32" y="173"/>
                  </a:cubicBezTo>
                  <a:cubicBezTo>
                    <a:pt x="17" y="205"/>
                    <a:pt x="17" y="236"/>
                    <a:pt x="1" y="267"/>
                  </a:cubicBezTo>
                  <a:cubicBezTo>
                    <a:pt x="173" y="534"/>
                    <a:pt x="346" y="800"/>
                    <a:pt x="503" y="1051"/>
                  </a:cubicBezTo>
                  <a:lnTo>
                    <a:pt x="330" y="111"/>
                  </a:lnTo>
                  <a:cubicBezTo>
                    <a:pt x="299" y="64"/>
                    <a:pt x="283" y="32"/>
                    <a:pt x="267" y="1"/>
                  </a:cubicBezTo>
                  <a:close/>
                </a:path>
              </a:pathLst>
            </a:custGeom>
            <a:solidFill>
              <a:srgbClr val="DDB8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5318738" y="2523225"/>
              <a:ext cx="1237" cy="1837"/>
            </a:xfrm>
            <a:custGeom>
              <a:avLst/>
              <a:gdLst/>
              <a:ahLst/>
              <a:cxnLst/>
              <a:rect l="l" t="t" r="r" b="b"/>
              <a:pathLst>
                <a:path w="64" h="95" extrusionOk="0">
                  <a:moveTo>
                    <a:pt x="63" y="0"/>
                  </a:moveTo>
                  <a:lnTo>
                    <a:pt x="63" y="0"/>
                  </a:lnTo>
                  <a:cubicBezTo>
                    <a:pt x="32" y="16"/>
                    <a:pt x="16" y="32"/>
                    <a:pt x="1" y="47"/>
                  </a:cubicBezTo>
                  <a:cubicBezTo>
                    <a:pt x="1" y="63"/>
                    <a:pt x="16" y="79"/>
                    <a:pt x="32" y="94"/>
                  </a:cubicBezTo>
                  <a:cubicBezTo>
                    <a:pt x="48" y="63"/>
                    <a:pt x="48" y="32"/>
                    <a:pt x="63" y="0"/>
                  </a:cubicBezTo>
                  <a:close/>
                </a:path>
              </a:pathLst>
            </a:custGeom>
            <a:solidFill>
              <a:srgbClr val="DDB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5336622" y="2551413"/>
              <a:ext cx="1837" cy="2127"/>
            </a:xfrm>
            <a:custGeom>
              <a:avLst/>
              <a:gdLst/>
              <a:ahLst/>
              <a:cxnLst/>
              <a:rect l="l" t="t" r="r" b="b"/>
              <a:pathLst>
                <a:path w="95" h="110" extrusionOk="0">
                  <a:moveTo>
                    <a:pt x="0" y="0"/>
                  </a:moveTo>
                  <a:lnTo>
                    <a:pt x="0" y="0"/>
                  </a:lnTo>
                  <a:cubicBezTo>
                    <a:pt x="32" y="31"/>
                    <a:pt x="63" y="78"/>
                    <a:pt x="79" y="110"/>
                  </a:cubicBezTo>
                  <a:lnTo>
                    <a:pt x="94" y="110"/>
                  </a:lnTo>
                  <a:cubicBezTo>
                    <a:pt x="79" y="94"/>
                    <a:pt x="63" y="78"/>
                    <a:pt x="47" y="47"/>
                  </a:cubicBezTo>
                  <a:cubicBezTo>
                    <a:pt x="32" y="31"/>
                    <a:pt x="16" y="16"/>
                    <a:pt x="0" y="0"/>
                  </a:cubicBezTo>
                  <a:close/>
                </a:path>
              </a:pathLst>
            </a:custGeom>
            <a:solidFill>
              <a:srgbClr val="DCB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5385709" y="2484442"/>
              <a:ext cx="57000" cy="97294"/>
            </a:xfrm>
            <a:custGeom>
              <a:avLst/>
              <a:gdLst/>
              <a:ahLst/>
              <a:cxnLst/>
              <a:rect l="l" t="t" r="r" b="b"/>
              <a:pathLst>
                <a:path w="2948" h="5032" extrusionOk="0">
                  <a:moveTo>
                    <a:pt x="1" y="0"/>
                  </a:moveTo>
                  <a:cubicBezTo>
                    <a:pt x="189" y="1019"/>
                    <a:pt x="377" y="1991"/>
                    <a:pt x="612" y="2915"/>
                  </a:cubicBezTo>
                  <a:cubicBezTo>
                    <a:pt x="722" y="3323"/>
                    <a:pt x="831" y="3715"/>
                    <a:pt x="925" y="4122"/>
                  </a:cubicBezTo>
                  <a:cubicBezTo>
                    <a:pt x="1317" y="4436"/>
                    <a:pt x="1725" y="4765"/>
                    <a:pt x="2132" y="5032"/>
                  </a:cubicBezTo>
                  <a:cubicBezTo>
                    <a:pt x="2101" y="4969"/>
                    <a:pt x="2101" y="4906"/>
                    <a:pt x="2101" y="4843"/>
                  </a:cubicBezTo>
                  <a:cubicBezTo>
                    <a:pt x="2101" y="4483"/>
                    <a:pt x="2477" y="4107"/>
                    <a:pt x="2477" y="3746"/>
                  </a:cubicBezTo>
                  <a:cubicBezTo>
                    <a:pt x="2477" y="3668"/>
                    <a:pt x="2462" y="3589"/>
                    <a:pt x="2414" y="3511"/>
                  </a:cubicBezTo>
                  <a:lnTo>
                    <a:pt x="2414" y="3511"/>
                  </a:lnTo>
                  <a:cubicBezTo>
                    <a:pt x="2587" y="3621"/>
                    <a:pt x="2775" y="3715"/>
                    <a:pt x="2947" y="3840"/>
                  </a:cubicBezTo>
                  <a:cubicBezTo>
                    <a:pt x="2775" y="3480"/>
                    <a:pt x="2603" y="3151"/>
                    <a:pt x="2430" y="2806"/>
                  </a:cubicBezTo>
                  <a:cubicBezTo>
                    <a:pt x="2258" y="3166"/>
                    <a:pt x="2054" y="3527"/>
                    <a:pt x="1850" y="3872"/>
                  </a:cubicBezTo>
                  <a:cubicBezTo>
                    <a:pt x="1803" y="3934"/>
                    <a:pt x="1740" y="3966"/>
                    <a:pt x="1678" y="3966"/>
                  </a:cubicBezTo>
                  <a:cubicBezTo>
                    <a:pt x="1521" y="3966"/>
                    <a:pt x="1380" y="3809"/>
                    <a:pt x="1490" y="3652"/>
                  </a:cubicBezTo>
                  <a:cubicBezTo>
                    <a:pt x="1740" y="3229"/>
                    <a:pt x="1976" y="2806"/>
                    <a:pt x="2179" y="2351"/>
                  </a:cubicBezTo>
                  <a:cubicBezTo>
                    <a:pt x="1976" y="1944"/>
                    <a:pt x="1756" y="1536"/>
                    <a:pt x="1552" y="1144"/>
                  </a:cubicBezTo>
                  <a:cubicBezTo>
                    <a:pt x="1537" y="1144"/>
                    <a:pt x="1521" y="1144"/>
                    <a:pt x="1505" y="1129"/>
                  </a:cubicBezTo>
                  <a:lnTo>
                    <a:pt x="1490" y="1129"/>
                  </a:lnTo>
                  <a:cubicBezTo>
                    <a:pt x="1396" y="1097"/>
                    <a:pt x="1302" y="1050"/>
                    <a:pt x="1223" y="1003"/>
                  </a:cubicBezTo>
                  <a:cubicBezTo>
                    <a:pt x="1223" y="1003"/>
                    <a:pt x="1208" y="988"/>
                    <a:pt x="1208" y="988"/>
                  </a:cubicBezTo>
                  <a:cubicBezTo>
                    <a:pt x="769" y="721"/>
                    <a:pt x="487" y="235"/>
                    <a:pt x="1" y="0"/>
                  </a:cubicBezTo>
                  <a:close/>
                </a:path>
              </a:pathLst>
            </a:custGeom>
            <a:solidFill>
              <a:srgbClr val="E2C3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83" name="Google Shape;483;p9"/>
            <p:cNvSpPr/>
            <p:nvPr/>
          </p:nvSpPr>
          <p:spPr>
            <a:xfrm>
              <a:off x="5412370" y="2529895"/>
              <a:ext cx="20340" cy="31226"/>
            </a:xfrm>
            <a:custGeom>
              <a:avLst/>
              <a:gdLst/>
              <a:ahLst/>
              <a:cxnLst/>
              <a:rect l="l" t="t" r="r" b="b"/>
              <a:pathLst>
                <a:path w="1052" h="1615" extrusionOk="0">
                  <a:moveTo>
                    <a:pt x="800" y="0"/>
                  </a:moveTo>
                  <a:cubicBezTo>
                    <a:pt x="597" y="455"/>
                    <a:pt x="361" y="878"/>
                    <a:pt x="111" y="1301"/>
                  </a:cubicBezTo>
                  <a:cubicBezTo>
                    <a:pt x="1" y="1458"/>
                    <a:pt x="142" y="1615"/>
                    <a:pt x="299" y="1615"/>
                  </a:cubicBezTo>
                  <a:cubicBezTo>
                    <a:pt x="361" y="1615"/>
                    <a:pt x="424" y="1583"/>
                    <a:pt x="471" y="1521"/>
                  </a:cubicBezTo>
                  <a:cubicBezTo>
                    <a:pt x="675" y="1176"/>
                    <a:pt x="879" y="815"/>
                    <a:pt x="1051" y="455"/>
                  </a:cubicBezTo>
                  <a:cubicBezTo>
                    <a:pt x="973" y="298"/>
                    <a:pt x="894" y="157"/>
                    <a:pt x="800" y="0"/>
                  </a:cubicBezTo>
                  <a:close/>
                </a:path>
              </a:pathLst>
            </a:custGeom>
            <a:solidFill>
              <a:srgbClr val="E1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84" name="Google Shape;484;p9"/>
            <p:cNvSpPr/>
            <p:nvPr/>
          </p:nvSpPr>
          <p:spPr>
            <a:xfrm>
              <a:off x="5335404" y="2470792"/>
              <a:ext cx="62143" cy="70031"/>
            </a:xfrm>
            <a:custGeom>
              <a:avLst/>
              <a:gdLst/>
              <a:ahLst/>
              <a:cxnLst/>
              <a:rect l="l" t="t" r="r" b="b"/>
              <a:pathLst>
                <a:path w="3214" h="3622" extrusionOk="0">
                  <a:moveTo>
                    <a:pt x="157" y="1"/>
                  </a:moveTo>
                  <a:cubicBezTo>
                    <a:pt x="95" y="1"/>
                    <a:pt x="48" y="16"/>
                    <a:pt x="1" y="16"/>
                  </a:cubicBezTo>
                  <a:cubicBezTo>
                    <a:pt x="283" y="424"/>
                    <a:pt x="565" y="973"/>
                    <a:pt x="863" y="1380"/>
                  </a:cubicBezTo>
                  <a:lnTo>
                    <a:pt x="863" y="1396"/>
                  </a:lnTo>
                  <a:cubicBezTo>
                    <a:pt x="878" y="1427"/>
                    <a:pt x="910" y="1458"/>
                    <a:pt x="925" y="1490"/>
                  </a:cubicBezTo>
                  <a:cubicBezTo>
                    <a:pt x="941" y="1490"/>
                    <a:pt x="941" y="1505"/>
                    <a:pt x="941" y="1505"/>
                  </a:cubicBezTo>
                  <a:cubicBezTo>
                    <a:pt x="957" y="1521"/>
                    <a:pt x="957" y="1521"/>
                    <a:pt x="957" y="1521"/>
                  </a:cubicBezTo>
                  <a:cubicBezTo>
                    <a:pt x="1051" y="1349"/>
                    <a:pt x="1098" y="1020"/>
                    <a:pt x="1239" y="988"/>
                  </a:cubicBezTo>
                  <a:cubicBezTo>
                    <a:pt x="2352" y="1458"/>
                    <a:pt x="2399" y="3010"/>
                    <a:pt x="3214" y="3621"/>
                  </a:cubicBezTo>
                  <a:cubicBezTo>
                    <a:pt x="2979" y="2697"/>
                    <a:pt x="2791" y="1725"/>
                    <a:pt x="2603" y="706"/>
                  </a:cubicBezTo>
                  <a:cubicBezTo>
                    <a:pt x="2446" y="628"/>
                    <a:pt x="2258" y="581"/>
                    <a:pt x="2023" y="581"/>
                  </a:cubicBezTo>
                  <a:lnTo>
                    <a:pt x="1991" y="581"/>
                  </a:lnTo>
                  <a:cubicBezTo>
                    <a:pt x="1882" y="643"/>
                    <a:pt x="1866" y="894"/>
                    <a:pt x="1803" y="1051"/>
                  </a:cubicBezTo>
                  <a:lnTo>
                    <a:pt x="1772" y="1051"/>
                  </a:lnTo>
                  <a:cubicBezTo>
                    <a:pt x="1772" y="1035"/>
                    <a:pt x="1756" y="1035"/>
                    <a:pt x="1756" y="1035"/>
                  </a:cubicBezTo>
                  <a:cubicBezTo>
                    <a:pt x="1756" y="1035"/>
                    <a:pt x="1741" y="1035"/>
                    <a:pt x="1741" y="1020"/>
                  </a:cubicBezTo>
                  <a:cubicBezTo>
                    <a:pt x="1725" y="1020"/>
                    <a:pt x="1709" y="1020"/>
                    <a:pt x="1709" y="1004"/>
                  </a:cubicBezTo>
                  <a:cubicBezTo>
                    <a:pt x="1694" y="1004"/>
                    <a:pt x="1678" y="988"/>
                    <a:pt x="1678" y="988"/>
                  </a:cubicBezTo>
                  <a:lnTo>
                    <a:pt x="1662" y="988"/>
                  </a:lnTo>
                  <a:cubicBezTo>
                    <a:pt x="1552" y="910"/>
                    <a:pt x="1427" y="816"/>
                    <a:pt x="1302" y="706"/>
                  </a:cubicBezTo>
                  <a:cubicBezTo>
                    <a:pt x="910" y="377"/>
                    <a:pt x="534" y="1"/>
                    <a:pt x="157" y="1"/>
                  </a:cubicBezTo>
                  <a:close/>
                </a:path>
              </a:pathLst>
            </a:custGeom>
            <a:solidFill>
              <a:srgbClr val="DCB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5318139" y="2471102"/>
              <a:ext cx="85480" cy="93059"/>
            </a:xfrm>
            <a:custGeom>
              <a:avLst/>
              <a:gdLst/>
              <a:ahLst/>
              <a:cxnLst/>
              <a:rect l="l" t="t" r="r" b="b"/>
              <a:pathLst>
                <a:path w="4421" h="4813" extrusionOk="0">
                  <a:moveTo>
                    <a:pt x="894" y="0"/>
                  </a:moveTo>
                  <a:cubicBezTo>
                    <a:pt x="862" y="16"/>
                    <a:pt x="847" y="32"/>
                    <a:pt x="815" y="32"/>
                  </a:cubicBezTo>
                  <a:cubicBezTo>
                    <a:pt x="533" y="157"/>
                    <a:pt x="298" y="408"/>
                    <a:pt x="0" y="659"/>
                  </a:cubicBezTo>
                  <a:cubicBezTo>
                    <a:pt x="32" y="753"/>
                    <a:pt x="47" y="847"/>
                    <a:pt x="63" y="941"/>
                  </a:cubicBezTo>
                  <a:lnTo>
                    <a:pt x="235" y="1866"/>
                  </a:lnTo>
                  <a:cubicBezTo>
                    <a:pt x="439" y="2195"/>
                    <a:pt x="659" y="2524"/>
                    <a:pt x="878" y="2822"/>
                  </a:cubicBezTo>
                  <a:cubicBezTo>
                    <a:pt x="2304" y="3041"/>
                    <a:pt x="3355" y="3935"/>
                    <a:pt x="4420" y="4812"/>
                  </a:cubicBezTo>
                  <a:cubicBezTo>
                    <a:pt x="4326" y="4405"/>
                    <a:pt x="4217" y="4013"/>
                    <a:pt x="4107" y="3605"/>
                  </a:cubicBezTo>
                  <a:cubicBezTo>
                    <a:pt x="3292" y="2994"/>
                    <a:pt x="3245" y="1442"/>
                    <a:pt x="2132" y="972"/>
                  </a:cubicBezTo>
                  <a:cubicBezTo>
                    <a:pt x="1991" y="1004"/>
                    <a:pt x="1944" y="1333"/>
                    <a:pt x="1850" y="1505"/>
                  </a:cubicBezTo>
                  <a:cubicBezTo>
                    <a:pt x="1850" y="1505"/>
                    <a:pt x="1850" y="1505"/>
                    <a:pt x="1834" y="1489"/>
                  </a:cubicBezTo>
                  <a:cubicBezTo>
                    <a:pt x="1834" y="1489"/>
                    <a:pt x="1834" y="1474"/>
                    <a:pt x="1818" y="1474"/>
                  </a:cubicBezTo>
                  <a:cubicBezTo>
                    <a:pt x="1803" y="1442"/>
                    <a:pt x="1771" y="1411"/>
                    <a:pt x="1756" y="1380"/>
                  </a:cubicBezTo>
                  <a:lnTo>
                    <a:pt x="1756" y="1364"/>
                  </a:lnTo>
                  <a:cubicBezTo>
                    <a:pt x="1458" y="957"/>
                    <a:pt x="1176" y="408"/>
                    <a:pt x="894" y="0"/>
                  </a:cubicBezTo>
                  <a:close/>
                </a:path>
              </a:pathLst>
            </a:custGeom>
            <a:solidFill>
              <a:srgbClr val="DDB9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5315703" y="2483823"/>
              <a:ext cx="3654" cy="5472"/>
            </a:xfrm>
            <a:custGeom>
              <a:avLst/>
              <a:gdLst/>
              <a:ahLst/>
              <a:cxnLst/>
              <a:rect l="l" t="t" r="r" b="b"/>
              <a:pathLst>
                <a:path w="189" h="283" extrusionOk="0">
                  <a:moveTo>
                    <a:pt x="126" y="1"/>
                  </a:moveTo>
                  <a:cubicBezTo>
                    <a:pt x="95" y="48"/>
                    <a:pt x="48" y="79"/>
                    <a:pt x="1" y="126"/>
                  </a:cubicBezTo>
                  <a:lnTo>
                    <a:pt x="189" y="283"/>
                  </a:lnTo>
                  <a:cubicBezTo>
                    <a:pt x="173" y="189"/>
                    <a:pt x="158" y="95"/>
                    <a:pt x="126" y="1"/>
                  </a:cubicBezTo>
                  <a:close/>
                </a:path>
              </a:pathLst>
            </a:custGeom>
            <a:solidFill>
              <a:srgbClr val="DDB7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5312377" y="2486259"/>
              <a:ext cx="10325" cy="20920"/>
            </a:xfrm>
            <a:custGeom>
              <a:avLst/>
              <a:gdLst/>
              <a:ahLst/>
              <a:cxnLst/>
              <a:rect l="l" t="t" r="r" b="b"/>
              <a:pathLst>
                <a:path w="534" h="1082" extrusionOk="0">
                  <a:moveTo>
                    <a:pt x="173" y="0"/>
                  </a:moveTo>
                  <a:cubicBezTo>
                    <a:pt x="110" y="31"/>
                    <a:pt x="63" y="78"/>
                    <a:pt x="0" y="125"/>
                  </a:cubicBezTo>
                  <a:cubicBezTo>
                    <a:pt x="173" y="455"/>
                    <a:pt x="345" y="784"/>
                    <a:pt x="533" y="1082"/>
                  </a:cubicBezTo>
                  <a:lnTo>
                    <a:pt x="361" y="157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DDB8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88" name="Google Shape;488;p9"/>
            <p:cNvSpPr/>
            <p:nvPr/>
          </p:nvSpPr>
          <p:spPr>
            <a:xfrm>
              <a:off x="5403593" y="2552322"/>
              <a:ext cx="76083" cy="125774"/>
            </a:xfrm>
            <a:custGeom>
              <a:avLst/>
              <a:gdLst/>
              <a:ahLst/>
              <a:cxnLst/>
              <a:rect l="l" t="t" r="r" b="b"/>
              <a:pathLst>
                <a:path w="3935" h="6505" extrusionOk="0">
                  <a:moveTo>
                    <a:pt x="1489" y="0"/>
                  </a:moveTo>
                  <a:lnTo>
                    <a:pt x="1489" y="0"/>
                  </a:lnTo>
                  <a:cubicBezTo>
                    <a:pt x="1537" y="78"/>
                    <a:pt x="1552" y="157"/>
                    <a:pt x="1552" y="235"/>
                  </a:cubicBezTo>
                  <a:cubicBezTo>
                    <a:pt x="1552" y="596"/>
                    <a:pt x="1176" y="972"/>
                    <a:pt x="1176" y="1332"/>
                  </a:cubicBezTo>
                  <a:cubicBezTo>
                    <a:pt x="1176" y="1395"/>
                    <a:pt x="1176" y="1458"/>
                    <a:pt x="1207" y="1521"/>
                  </a:cubicBezTo>
                  <a:cubicBezTo>
                    <a:pt x="800" y="1254"/>
                    <a:pt x="392" y="925"/>
                    <a:pt x="0" y="611"/>
                  </a:cubicBezTo>
                  <a:lnTo>
                    <a:pt x="0" y="611"/>
                  </a:lnTo>
                  <a:cubicBezTo>
                    <a:pt x="251" y="1599"/>
                    <a:pt x="455" y="2586"/>
                    <a:pt x="659" y="3574"/>
                  </a:cubicBezTo>
                  <a:cubicBezTo>
                    <a:pt x="674" y="3652"/>
                    <a:pt x="690" y="3746"/>
                    <a:pt x="706" y="3825"/>
                  </a:cubicBezTo>
                  <a:cubicBezTo>
                    <a:pt x="721" y="3809"/>
                    <a:pt x="737" y="3793"/>
                    <a:pt x="753" y="3778"/>
                  </a:cubicBezTo>
                  <a:lnTo>
                    <a:pt x="753" y="3762"/>
                  </a:lnTo>
                  <a:cubicBezTo>
                    <a:pt x="768" y="3762"/>
                    <a:pt x="784" y="3746"/>
                    <a:pt x="784" y="3746"/>
                  </a:cubicBezTo>
                  <a:cubicBezTo>
                    <a:pt x="784" y="3746"/>
                    <a:pt x="800" y="3731"/>
                    <a:pt x="800" y="3731"/>
                  </a:cubicBezTo>
                  <a:cubicBezTo>
                    <a:pt x="815" y="3731"/>
                    <a:pt x="815" y="3715"/>
                    <a:pt x="815" y="3715"/>
                  </a:cubicBezTo>
                  <a:cubicBezTo>
                    <a:pt x="1270" y="3323"/>
                    <a:pt x="1615" y="2727"/>
                    <a:pt x="1819" y="2242"/>
                  </a:cubicBezTo>
                  <a:cubicBezTo>
                    <a:pt x="1819" y="2242"/>
                    <a:pt x="1819" y="2226"/>
                    <a:pt x="1819" y="2226"/>
                  </a:cubicBezTo>
                  <a:cubicBezTo>
                    <a:pt x="1881" y="1975"/>
                    <a:pt x="2148" y="1254"/>
                    <a:pt x="2352" y="1254"/>
                  </a:cubicBezTo>
                  <a:cubicBezTo>
                    <a:pt x="2383" y="1254"/>
                    <a:pt x="2414" y="1285"/>
                    <a:pt x="2446" y="1332"/>
                  </a:cubicBezTo>
                  <a:cubicBezTo>
                    <a:pt x="2508" y="1521"/>
                    <a:pt x="2555" y="1709"/>
                    <a:pt x="2587" y="1928"/>
                  </a:cubicBezTo>
                  <a:cubicBezTo>
                    <a:pt x="2602" y="2038"/>
                    <a:pt x="2587" y="2100"/>
                    <a:pt x="2587" y="2210"/>
                  </a:cubicBezTo>
                  <a:cubicBezTo>
                    <a:pt x="2602" y="2304"/>
                    <a:pt x="2602" y="2414"/>
                    <a:pt x="2602" y="2524"/>
                  </a:cubicBezTo>
                  <a:cubicBezTo>
                    <a:pt x="2602" y="2947"/>
                    <a:pt x="2540" y="3433"/>
                    <a:pt x="2461" y="3825"/>
                  </a:cubicBezTo>
                  <a:cubicBezTo>
                    <a:pt x="2305" y="4593"/>
                    <a:pt x="2054" y="5157"/>
                    <a:pt x="2038" y="5188"/>
                  </a:cubicBezTo>
                  <a:cubicBezTo>
                    <a:pt x="2665" y="5596"/>
                    <a:pt x="3308" y="6035"/>
                    <a:pt x="3935" y="6505"/>
                  </a:cubicBezTo>
                  <a:cubicBezTo>
                    <a:pt x="3888" y="5627"/>
                    <a:pt x="3653" y="4875"/>
                    <a:pt x="3464" y="3934"/>
                  </a:cubicBezTo>
                  <a:cubicBezTo>
                    <a:pt x="3449" y="3856"/>
                    <a:pt x="3433" y="3762"/>
                    <a:pt x="3433" y="3684"/>
                  </a:cubicBezTo>
                  <a:cubicBezTo>
                    <a:pt x="3229" y="3104"/>
                    <a:pt x="2979" y="2477"/>
                    <a:pt x="2775" y="1991"/>
                  </a:cubicBezTo>
                  <a:lnTo>
                    <a:pt x="2602" y="1583"/>
                  </a:lnTo>
                  <a:lnTo>
                    <a:pt x="2414" y="1160"/>
                  </a:lnTo>
                  <a:cubicBezTo>
                    <a:pt x="2289" y="878"/>
                    <a:pt x="2163" y="596"/>
                    <a:pt x="2022" y="329"/>
                  </a:cubicBezTo>
                  <a:cubicBezTo>
                    <a:pt x="1850" y="204"/>
                    <a:pt x="1662" y="110"/>
                    <a:pt x="1489" y="0"/>
                  </a:cubicBezTo>
                  <a:close/>
                </a:path>
              </a:pathLst>
            </a:custGeom>
            <a:solidFill>
              <a:srgbClr val="E4C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89" name="Google Shape;489;p9"/>
            <p:cNvSpPr/>
            <p:nvPr/>
          </p:nvSpPr>
          <p:spPr>
            <a:xfrm>
              <a:off x="5335114" y="2525642"/>
              <a:ext cx="81226" cy="110345"/>
            </a:xfrm>
            <a:custGeom>
              <a:avLst/>
              <a:gdLst/>
              <a:ahLst/>
              <a:cxnLst/>
              <a:rect l="l" t="t" r="r" b="b"/>
              <a:pathLst>
                <a:path w="4201" h="5707" extrusionOk="0">
                  <a:moveTo>
                    <a:pt x="0" y="1"/>
                  </a:moveTo>
                  <a:lnTo>
                    <a:pt x="0" y="1"/>
                  </a:lnTo>
                  <a:cubicBezTo>
                    <a:pt x="282" y="393"/>
                    <a:pt x="580" y="784"/>
                    <a:pt x="893" y="1145"/>
                  </a:cubicBezTo>
                  <a:cubicBezTo>
                    <a:pt x="940" y="1223"/>
                    <a:pt x="784" y="1505"/>
                    <a:pt x="690" y="1678"/>
                  </a:cubicBezTo>
                  <a:cubicBezTo>
                    <a:pt x="1160" y="2368"/>
                    <a:pt x="1599" y="3026"/>
                    <a:pt x="1991" y="3669"/>
                  </a:cubicBezTo>
                  <a:cubicBezTo>
                    <a:pt x="2194" y="3982"/>
                    <a:pt x="2367" y="4311"/>
                    <a:pt x="2539" y="4625"/>
                  </a:cubicBezTo>
                  <a:lnTo>
                    <a:pt x="3057" y="5706"/>
                  </a:lnTo>
                  <a:lnTo>
                    <a:pt x="3182" y="5706"/>
                  </a:lnTo>
                  <a:cubicBezTo>
                    <a:pt x="3339" y="5283"/>
                    <a:pt x="3746" y="4985"/>
                    <a:pt x="3746" y="4499"/>
                  </a:cubicBezTo>
                  <a:cubicBezTo>
                    <a:pt x="3746" y="4437"/>
                    <a:pt x="3746" y="4374"/>
                    <a:pt x="3731" y="4311"/>
                  </a:cubicBezTo>
                  <a:lnTo>
                    <a:pt x="3731" y="4311"/>
                  </a:lnTo>
                  <a:cubicBezTo>
                    <a:pt x="3887" y="4515"/>
                    <a:pt x="4044" y="4734"/>
                    <a:pt x="4201" y="4954"/>
                  </a:cubicBezTo>
                  <a:cubicBezTo>
                    <a:pt x="3997" y="3966"/>
                    <a:pt x="3793" y="2979"/>
                    <a:pt x="3542" y="1991"/>
                  </a:cubicBezTo>
                  <a:cubicBezTo>
                    <a:pt x="2477" y="1114"/>
                    <a:pt x="1426" y="220"/>
                    <a:pt x="0" y="1"/>
                  </a:cubicBezTo>
                  <a:close/>
                </a:path>
              </a:pathLst>
            </a:custGeom>
            <a:solidFill>
              <a:srgbClr val="DEB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5396613" y="2608989"/>
              <a:ext cx="20630" cy="26992"/>
            </a:xfrm>
            <a:custGeom>
              <a:avLst/>
              <a:gdLst/>
              <a:ahLst/>
              <a:cxnLst/>
              <a:rect l="l" t="t" r="r" b="b"/>
              <a:pathLst>
                <a:path w="1067" h="1396" extrusionOk="0">
                  <a:moveTo>
                    <a:pt x="550" y="0"/>
                  </a:moveTo>
                  <a:lnTo>
                    <a:pt x="550" y="0"/>
                  </a:lnTo>
                  <a:cubicBezTo>
                    <a:pt x="565" y="63"/>
                    <a:pt x="565" y="126"/>
                    <a:pt x="565" y="188"/>
                  </a:cubicBezTo>
                  <a:cubicBezTo>
                    <a:pt x="565" y="674"/>
                    <a:pt x="158" y="972"/>
                    <a:pt x="1" y="1395"/>
                  </a:cubicBezTo>
                  <a:cubicBezTo>
                    <a:pt x="314" y="1380"/>
                    <a:pt x="706" y="1191"/>
                    <a:pt x="1067" y="894"/>
                  </a:cubicBezTo>
                  <a:cubicBezTo>
                    <a:pt x="1051" y="815"/>
                    <a:pt x="1035" y="721"/>
                    <a:pt x="1020" y="643"/>
                  </a:cubicBezTo>
                  <a:cubicBezTo>
                    <a:pt x="863" y="423"/>
                    <a:pt x="706" y="204"/>
                    <a:pt x="550" y="0"/>
                  </a:cubicBezTo>
                  <a:close/>
                </a:path>
              </a:pathLst>
            </a:custGeom>
            <a:solidFill>
              <a:srgbClr val="DEBD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5417223" y="2576566"/>
              <a:ext cx="73357" cy="235481"/>
            </a:xfrm>
            <a:custGeom>
              <a:avLst/>
              <a:gdLst/>
              <a:ahLst/>
              <a:cxnLst/>
              <a:rect l="l" t="t" r="r" b="b"/>
              <a:pathLst>
                <a:path w="3794" h="12179" extrusionOk="0">
                  <a:moveTo>
                    <a:pt x="1647" y="0"/>
                  </a:moveTo>
                  <a:cubicBezTo>
                    <a:pt x="1443" y="0"/>
                    <a:pt x="1176" y="721"/>
                    <a:pt x="1114" y="972"/>
                  </a:cubicBezTo>
                  <a:cubicBezTo>
                    <a:pt x="1114" y="972"/>
                    <a:pt x="1114" y="988"/>
                    <a:pt x="1114" y="988"/>
                  </a:cubicBezTo>
                  <a:cubicBezTo>
                    <a:pt x="910" y="1473"/>
                    <a:pt x="565" y="2069"/>
                    <a:pt x="110" y="2461"/>
                  </a:cubicBezTo>
                  <a:cubicBezTo>
                    <a:pt x="110" y="2461"/>
                    <a:pt x="110" y="2477"/>
                    <a:pt x="95" y="2477"/>
                  </a:cubicBezTo>
                  <a:cubicBezTo>
                    <a:pt x="95" y="2477"/>
                    <a:pt x="79" y="2492"/>
                    <a:pt x="79" y="2492"/>
                  </a:cubicBezTo>
                  <a:cubicBezTo>
                    <a:pt x="79" y="2492"/>
                    <a:pt x="63" y="2508"/>
                    <a:pt x="48" y="2508"/>
                  </a:cubicBezTo>
                  <a:lnTo>
                    <a:pt x="48" y="2524"/>
                  </a:lnTo>
                  <a:cubicBezTo>
                    <a:pt x="32" y="2539"/>
                    <a:pt x="16" y="2555"/>
                    <a:pt x="1" y="2571"/>
                  </a:cubicBezTo>
                  <a:cubicBezTo>
                    <a:pt x="283" y="4107"/>
                    <a:pt x="502" y="5674"/>
                    <a:pt x="612" y="7257"/>
                  </a:cubicBezTo>
                  <a:cubicBezTo>
                    <a:pt x="612" y="7367"/>
                    <a:pt x="596" y="7477"/>
                    <a:pt x="596" y="7586"/>
                  </a:cubicBezTo>
                  <a:cubicBezTo>
                    <a:pt x="581" y="8417"/>
                    <a:pt x="612" y="9154"/>
                    <a:pt x="596" y="9891"/>
                  </a:cubicBezTo>
                  <a:cubicBezTo>
                    <a:pt x="722" y="10000"/>
                    <a:pt x="1129" y="10000"/>
                    <a:pt x="1129" y="10000"/>
                  </a:cubicBezTo>
                  <a:cubicBezTo>
                    <a:pt x="1756" y="10925"/>
                    <a:pt x="2603" y="11599"/>
                    <a:pt x="3559" y="12179"/>
                  </a:cubicBezTo>
                  <a:cubicBezTo>
                    <a:pt x="3622" y="12038"/>
                    <a:pt x="3700" y="11881"/>
                    <a:pt x="3763" y="11740"/>
                  </a:cubicBezTo>
                  <a:cubicBezTo>
                    <a:pt x="3794" y="11474"/>
                    <a:pt x="3496" y="9969"/>
                    <a:pt x="3794" y="8934"/>
                  </a:cubicBezTo>
                  <a:cubicBezTo>
                    <a:pt x="3731" y="8919"/>
                    <a:pt x="3653" y="8919"/>
                    <a:pt x="3575" y="8919"/>
                  </a:cubicBezTo>
                  <a:lnTo>
                    <a:pt x="3528" y="8919"/>
                  </a:lnTo>
                  <a:cubicBezTo>
                    <a:pt x="3528" y="8699"/>
                    <a:pt x="3794" y="8480"/>
                    <a:pt x="3512" y="8260"/>
                  </a:cubicBezTo>
                  <a:lnTo>
                    <a:pt x="3120" y="8260"/>
                  </a:lnTo>
                  <a:cubicBezTo>
                    <a:pt x="3402" y="8135"/>
                    <a:pt x="3606" y="7931"/>
                    <a:pt x="3747" y="7680"/>
                  </a:cubicBezTo>
                  <a:cubicBezTo>
                    <a:pt x="3731" y="7445"/>
                    <a:pt x="3716" y="7226"/>
                    <a:pt x="3684" y="6991"/>
                  </a:cubicBezTo>
                  <a:cubicBezTo>
                    <a:pt x="3183" y="6740"/>
                    <a:pt x="3559" y="6536"/>
                    <a:pt x="3622" y="6317"/>
                  </a:cubicBezTo>
                  <a:lnTo>
                    <a:pt x="3543" y="5831"/>
                  </a:lnTo>
                  <a:cubicBezTo>
                    <a:pt x="3433" y="5925"/>
                    <a:pt x="3324" y="5941"/>
                    <a:pt x="3214" y="5956"/>
                  </a:cubicBezTo>
                  <a:cubicBezTo>
                    <a:pt x="3230" y="5705"/>
                    <a:pt x="3230" y="5486"/>
                    <a:pt x="3230" y="5251"/>
                  </a:cubicBezTo>
                  <a:cubicBezTo>
                    <a:pt x="2603" y="4781"/>
                    <a:pt x="1960" y="4342"/>
                    <a:pt x="1333" y="3934"/>
                  </a:cubicBezTo>
                  <a:cubicBezTo>
                    <a:pt x="1349" y="3903"/>
                    <a:pt x="1600" y="3339"/>
                    <a:pt x="1756" y="2571"/>
                  </a:cubicBezTo>
                  <a:cubicBezTo>
                    <a:pt x="1835" y="2179"/>
                    <a:pt x="1897" y="1693"/>
                    <a:pt x="1897" y="1270"/>
                  </a:cubicBezTo>
                  <a:cubicBezTo>
                    <a:pt x="1897" y="1160"/>
                    <a:pt x="1897" y="1050"/>
                    <a:pt x="1882" y="956"/>
                  </a:cubicBezTo>
                  <a:cubicBezTo>
                    <a:pt x="1882" y="846"/>
                    <a:pt x="1897" y="784"/>
                    <a:pt x="1882" y="674"/>
                  </a:cubicBezTo>
                  <a:cubicBezTo>
                    <a:pt x="1850" y="455"/>
                    <a:pt x="1803" y="267"/>
                    <a:pt x="1741" y="78"/>
                  </a:cubicBezTo>
                  <a:cubicBezTo>
                    <a:pt x="1709" y="31"/>
                    <a:pt x="1678" y="0"/>
                    <a:pt x="1647" y="0"/>
                  </a:cubicBezTo>
                  <a:close/>
                </a:path>
              </a:pathLst>
            </a:custGeom>
            <a:solidFill>
              <a:srgbClr val="E7C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5394197" y="2635959"/>
              <a:ext cx="2436" cy="3345"/>
            </a:xfrm>
            <a:custGeom>
              <a:avLst/>
              <a:gdLst/>
              <a:ahLst/>
              <a:cxnLst/>
              <a:rect l="l" t="t" r="r" b="b"/>
              <a:pathLst>
                <a:path w="126" h="173" extrusionOk="0">
                  <a:moveTo>
                    <a:pt x="1" y="0"/>
                  </a:moveTo>
                  <a:cubicBezTo>
                    <a:pt x="32" y="47"/>
                    <a:pt x="63" y="110"/>
                    <a:pt x="79" y="173"/>
                  </a:cubicBezTo>
                  <a:cubicBezTo>
                    <a:pt x="95" y="110"/>
                    <a:pt x="110" y="47"/>
                    <a:pt x="126" y="0"/>
                  </a:cubicBezTo>
                  <a:close/>
                </a:path>
              </a:pathLst>
            </a:custGeom>
            <a:solidFill>
              <a:srgbClr val="E0C0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93" name="Google Shape;493;p9"/>
            <p:cNvSpPr/>
            <p:nvPr/>
          </p:nvSpPr>
          <p:spPr>
            <a:xfrm>
              <a:off x="5395705" y="2626254"/>
              <a:ext cx="33372" cy="141552"/>
            </a:xfrm>
            <a:custGeom>
              <a:avLst/>
              <a:gdLst/>
              <a:ahLst/>
              <a:cxnLst/>
              <a:rect l="l" t="t" r="r" b="b"/>
              <a:pathLst>
                <a:path w="1726" h="7321" extrusionOk="0">
                  <a:moveTo>
                    <a:pt x="1114" y="1"/>
                  </a:moveTo>
                  <a:cubicBezTo>
                    <a:pt x="753" y="298"/>
                    <a:pt x="361" y="487"/>
                    <a:pt x="48" y="502"/>
                  </a:cubicBezTo>
                  <a:cubicBezTo>
                    <a:pt x="32" y="549"/>
                    <a:pt x="17" y="612"/>
                    <a:pt x="1" y="675"/>
                  </a:cubicBezTo>
                  <a:cubicBezTo>
                    <a:pt x="32" y="722"/>
                    <a:pt x="48" y="769"/>
                    <a:pt x="64" y="800"/>
                  </a:cubicBezTo>
                  <a:cubicBezTo>
                    <a:pt x="408" y="972"/>
                    <a:pt x="628" y="1239"/>
                    <a:pt x="753" y="1521"/>
                  </a:cubicBezTo>
                  <a:cubicBezTo>
                    <a:pt x="894" y="1286"/>
                    <a:pt x="1051" y="1082"/>
                    <a:pt x="1161" y="1082"/>
                  </a:cubicBezTo>
                  <a:cubicBezTo>
                    <a:pt x="1208" y="1082"/>
                    <a:pt x="1255" y="1129"/>
                    <a:pt x="1271" y="1223"/>
                  </a:cubicBezTo>
                  <a:cubicBezTo>
                    <a:pt x="1365" y="2007"/>
                    <a:pt x="1208" y="2979"/>
                    <a:pt x="957" y="3841"/>
                  </a:cubicBezTo>
                  <a:cubicBezTo>
                    <a:pt x="988" y="3966"/>
                    <a:pt x="1004" y="4107"/>
                    <a:pt x="1020" y="4233"/>
                  </a:cubicBezTo>
                  <a:cubicBezTo>
                    <a:pt x="1035" y="4264"/>
                    <a:pt x="1255" y="4593"/>
                    <a:pt x="1380" y="5079"/>
                  </a:cubicBezTo>
                  <a:cubicBezTo>
                    <a:pt x="1443" y="5314"/>
                    <a:pt x="1474" y="5581"/>
                    <a:pt x="1459" y="5878"/>
                  </a:cubicBezTo>
                  <a:cubicBezTo>
                    <a:pt x="1443" y="6176"/>
                    <a:pt x="1365" y="6490"/>
                    <a:pt x="1208" y="6772"/>
                  </a:cubicBezTo>
                  <a:cubicBezTo>
                    <a:pt x="1380" y="6960"/>
                    <a:pt x="1553" y="7132"/>
                    <a:pt x="1709" y="7321"/>
                  </a:cubicBezTo>
                  <a:cubicBezTo>
                    <a:pt x="1725" y="6584"/>
                    <a:pt x="1694" y="5847"/>
                    <a:pt x="1709" y="5016"/>
                  </a:cubicBezTo>
                  <a:cubicBezTo>
                    <a:pt x="1709" y="4907"/>
                    <a:pt x="1725" y="4797"/>
                    <a:pt x="1725" y="4687"/>
                  </a:cubicBezTo>
                  <a:cubicBezTo>
                    <a:pt x="1615" y="3104"/>
                    <a:pt x="1396" y="1537"/>
                    <a:pt x="1114" y="1"/>
                  </a:cubicBezTo>
                  <a:close/>
                </a:path>
              </a:pathLst>
            </a:custGeom>
            <a:solidFill>
              <a:srgbClr val="E2C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94" name="Google Shape;494;p9"/>
            <p:cNvSpPr/>
            <p:nvPr/>
          </p:nvSpPr>
          <p:spPr>
            <a:xfrm>
              <a:off x="5410263" y="2647173"/>
              <a:ext cx="11833" cy="53345"/>
            </a:xfrm>
            <a:custGeom>
              <a:avLst/>
              <a:gdLst/>
              <a:ahLst/>
              <a:cxnLst/>
              <a:rect l="l" t="t" r="r" b="b"/>
              <a:pathLst>
                <a:path w="612" h="2759" extrusionOk="0">
                  <a:moveTo>
                    <a:pt x="408" y="0"/>
                  </a:moveTo>
                  <a:cubicBezTo>
                    <a:pt x="298" y="0"/>
                    <a:pt x="141" y="204"/>
                    <a:pt x="0" y="439"/>
                  </a:cubicBezTo>
                  <a:cubicBezTo>
                    <a:pt x="110" y="658"/>
                    <a:pt x="173" y="909"/>
                    <a:pt x="188" y="1144"/>
                  </a:cubicBezTo>
                  <a:cubicBezTo>
                    <a:pt x="267" y="1709"/>
                    <a:pt x="173" y="2273"/>
                    <a:pt x="204" y="2696"/>
                  </a:cubicBezTo>
                  <a:cubicBezTo>
                    <a:pt x="204" y="2727"/>
                    <a:pt x="204" y="2743"/>
                    <a:pt x="204" y="2759"/>
                  </a:cubicBezTo>
                  <a:cubicBezTo>
                    <a:pt x="455" y="1897"/>
                    <a:pt x="612" y="925"/>
                    <a:pt x="518" y="141"/>
                  </a:cubicBezTo>
                  <a:cubicBezTo>
                    <a:pt x="502" y="47"/>
                    <a:pt x="455" y="0"/>
                    <a:pt x="408" y="0"/>
                  </a:cubicBezTo>
                  <a:close/>
                </a:path>
              </a:pathLst>
            </a:custGeom>
            <a:solidFill>
              <a:srgbClr val="E2C2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354795" y="3256587"/>
              <a:ext cx="9126" cy="30917"/>
            </a:xfrm>
            <a:custGeom>
              <a:avLst/>
              <a:gdLst/>
              <a:ahLst/>
              <a:cxnLst/>
              <a:rect l="l" t="t" r="r" b="b"/>
              <a:pathLst>
                <a:path w="472" h="1599" extrusionOk="0">
                  <a:moveTo>
                    <a:pt x="283" y="0"/>
                  </a:moveTo>
                  <a:cubicBezTo>
                    <a:pt x="252" y="204"/>
                    <a:pt x="205" y="408"/>
                    <a:pt x="64" y="549"/>
                  </a:cubicBezTo>
                  <a:cubicBezTo>
                    <a:pt x="314" y="831"/>
                    <a:pt x="95" y="1191"/>
                    <a:pt x="1" y="1599"/>
                  </a:cubicBezTo>
                  <a:lnTo>
                    <a:pt x="471" y="564"/>
                  </a:lnTo>
                  <a:cubicBezTo>
                    <a:pt x="440" y="376"/>
                    <a:pt x="377" y="188"/>
                    <a:pt x="283" y="0"/>
                  </a:cubicBezTo>
                  <a:close/>
                </a:path>
              </a:pathLst>
            </a:custGeom>
            <a:solidFill>
              <a:srgbClr val="F5E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324809" y="3236886"/>
              <a:ext cx="23647" cy="15468"/>
            </a:xfrm>
            <a:custGeom>
              <a:avLst/>
              <a:gdLst/>
              <a:ahLst/>
              <a:cxnLst/>
              <a:rect l="l" t="t" r="r" b="b"/>
              <a:pathLst>
                <a:path w="1223" h="800" extrusionOk="0">
                  <a:moveTo>
                    <a:pt x="78" y="0"/>
                  </a:moveTo>
                  <a:lnTo>
                    <a:pt x="31" y="220"/>
                  </a:lnTo>
                  <a:cubicBezTo>
                    <a:pt x="0" y="377"/>
                    <a:pt x="549" y="674"/>
                    <a:pt x="1129" y="800"/>
                  </a:cubicBezTo>
                  <a:cubicBezTo>
                    <a:pt x="1207" y="674"/>
                    <a:pt x="1223" y="549"/>
                    <a:pt x="878" y="471"/>
                  </a:cubicBezTo>
                  <a:lnTo>
                    <a:pt x="847" y="471"/>
                  </a:lnTo>
                  <a:cubicBezTo>
                    <a:pt x="815" y="471"/>
                    <a:pt x="831" y="518"/>
                    <a:pt x="831" y="565"/>
                  </a:cubicBezTo>
                  <a:cubicBezTo>
                    <a:pt x="831" y="612"/>
                    <a:pt x="831" y="659"/>
                    <a:pt x="752" y="659"/>
                  </a:cubicBezTo>
                  <a:cubicBezTo>
                    <a:pt x="737" y="659"/>
                    <a:pt x="721" y="659"/>
                    <a:pt x="690" y="643"/>
                  </a:cubicBezTo>
                  <a:cubicBezTo>
                    <a:pt x="878" y="471"/>
                    <a:pt x="658" y="188"/>
                    <a:pt x="392" y="141"/>
                  </a:cubicBezTo>
                  <a:lnTo>
                    <a:pt x="329" y="455"/>
                  </a:lnTo>
                  <a:cubicBezTo>
                    <a:pt x="204" y="361"/>
                    <a:pt x="173" y="157"/>
                    <a:pt x="78" y="0"/>
                  </a:cubicBezTo>
                  <a:close/>
                </a:path>
              </a:pathLst>
            </a:custGeom>
            <a:solidFill>
              <a:srgbClr val="F5E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97" name="Google Shape;497;p9"/>
            <p:cNvSpPr/>
            <p:nvPr/>
          </p:nvSpPr>
          <p:spPr>
            <a:xfrm>
              <a:off x="5388145" y="3183254"/>
              <a:ext cx="10016" cy="15159"/>
            </a:xfrm>
            <a:custGeom>
              <a:avLst/>
              <a:gdLst/>
              <a:ahLst/>
              <a:cxnLst/>
              <a:rect l="l" t="t" r="r" b="b"/>
              <a:pathLst>
                <a:path w="518" h="784" extrusionOk="0">
                  <a:moveTo>
                    <a:pt x="0" y="0"/>
                  </a:moveTo>
                  <a:cubicBezTo>
                    <a:pt x="0" y="219"/>
                    <a:pt x="0" y="455"/>
                    <a:pt x="16" y="658"/>
                  </a:cubicBezTo>
                  <a:cubicBezTo>
                    <a:pt x="47" y="752"/>
                    <a:pt x="94" y="784"/>
                    <a:pt x="172" y="784"/>
                  </a:cubicBezTo>
                  <a:cubicBezTo>
                    <a:pt x="267" y="784"/>
                    <a:pt x="361" y="752"/>
                    <a:pt x="470" y="721"/>
                  </a:cubicBezTo>
                  <a:cubicBezTo>
                    <a:pt x="486" y="643"/>
                    <a:pt x="502" y="564"/>
                    <a:pt x="517" y="486"/>
                  </a:cubicBezTo>
                  <a:cubicBezTo>
                    <a:pt x="345" y="329"/>
                    <a:pt x="157" y="157"/>
                    <a:pt x="0" y="0"/>
                  </a:cubicBezTo>
                  <a:close/>
                </a:path>
              </a:pathLst>
            </a:custGeom>
            <a:solidFill>
              <a:srgbClr val="F5E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98" name="Google Shape;498;p9"/>
            <p:cNvSpPr/>
            <p:nvPr/>
          </p:nvSpPr>
          <p:spPr>
            <a:xfrm>
              <a:off x="5397232" y="3192631"/>
              <a:ext cx="2127" cy="4582"/>
            </a:xfrm>
            <a:custGeom>
              <a:avLst/>
              <a:gdLst/>
              <a:ahLst/>
              <a:cxnLst/>
              <a:rect l="l" t="t" r="r" b="b"/>
              <a:pathLst>
                <a:path w="110" h="237" extrusionOk="0">
                  <a:moveTo>
                    <a:pt x="47" y="1"/>
                  </a:moveTo>
                  <a:cubicBezTo>
                    <a:pt x="32" y="79"/>
                    <a:pt x="16" y="158"/>
                    <a:pt x="0" y="236"/>
                  </a:cubicBezTo>
                  <a:cubicBezTo>
                    <a:pt x="32" y="173"/>
                    <a:pt x="79" y="111"/>
                    <a:pt x="110" y="48"/>
                  </a:cubicBezTo>
                  <a:cubicBezTo>
                    <a:pt x="94" y="32"/>
                    <a:pt x="63" y="17"/>
                    <a:pt x="47" y="1"/>
                  </a:cubicBezTo>
                  <a:close/>
                </a:path>
              </a:pathLst>
            </a:custGeom>
            <a:solidFill>
              <a:srgbClr val="EFA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340856" y="3178092"/>
              <a:ext cx="47003" cy="66686"/>
            </a:xfrm>
            <a:custGeom>
              <a:avLst/>
              <a:gdLst/>
              <a:ahLst/>
              <a:cxnLst/>
              <a:rect l="l" t="t" r="r" b="b"/>
              <a:pathLst>
                <a:path w="2431" h="3449" extrusionOk="0">
                  <a:moveTo>
                    <a:pt x="988" y="1"/>
                  </a:moveTo>
                  <a:cubicBezTo>
                    <a:pt x="769" y="345"/>
                    <a:pt x="549" y="690"/>
                    <a:pt x="314" y="1035"/>
                  </a:cubicBezTo>
                  <a:cubicBezTo>
                    <a:pt x="220" y="1521"/>
                    <a:pt x="111" y="2007"/>
                    <a:pt x="1" y="2493"/>
                  </a:cubicBezTo>
                  <a:cubicBezTo>
                    <a:pt x="95" y="2650"/>
                    <a:pt x="111" y="2853"/>
                    <a:pt x="236" y="2947"/>
                  </a:cubicBezTo>
                  <a:lnTo>
                    <a:pt x="314" y="2618"/>
                  </a:lnTo>
                  <a:cubicBezTo>
                    <a:pt x="581" y="2681"/>
                    <a:pt x="785" y="2963"/>
                    <a:pt x="612" y="3135"/>
                  </a:cubicBezTo>
                  <a:cubicBezTo>
                    <a:pt x="628" y="3151"/>
                    <a:pt x="659" y="3151"/>
                    <a:pt x="675" y="3151"/>
                  </a:cubicBezTo>
                  <a:cubicBezTo>
                    <a:pt x="753" y="3151"/>
                    <a:pt x="753" y="3104"/>
                    <a:pt x="738" y="3057"/>
                  </a:cubicBezTo>
                  <a:cubicBezTo>
                    <a:pt x="738" y="3010"/>
                    <a:pt x="722" y="2947"/>
                    <a:pt x="769" y="2947"/>
                  </a:cubicBezTo>
                  <a:cubicBezTo>
                    <a:pt x="769" y="2947"/>
                    <a:pt x="785" y="2963"/>
                    <a:pt x="785" y="2963"/>
                  </a:cubicBezTo>
                  <a:cubicBezTo>
                    <a:pt x="1129" y="3041"/>
                    <a:pt x="1114" y="3167"/>
                    <a:pt x="1035" y="3292"/>
                  </a:cubicBezTo>
                  <a:lnTo>
                    <a:pt x="1051" y="3292"/>
                  </a:lnTo>
                  <a:cubicBezTo>
                    <a:pt x="1145" y="3339"/>
                    <a:pt x="1208" y="3402"/>
                    <a:pt x="1255" y="3449"/>
                  </a:cubicBezTo>
                  <a:cubicBezTo>
                    <a:pt x="1396" y="3292"/>
                    <a:pt x="1443" y="3104"/>
                    <a:pt x="1490" y="2900"/>
                  </a:cubicBezTo>
                  <a:cubicBezTo>
                    <a:pt x="1584" y="3088"/>
                    <a:pt x="1631" y="3261"/>
                    <a:pt x="1662" y="3449"/>
                  </a:cubicBezTo>
                  <a:cubicBezTo>
                    <a:pt x="1913" y="2932"/>
                    <a:pt x="2164" y="2430"/>
                    <a:pt x="2430" y="1929"/>
                  </a:cubicBezTo>
                  <a:cubicBezTo>
                    <a:pt x="2086" y="1113"/>
                    <a:pt x="1678" y="377"/>
                    <a:pt x="988" y="1"/>
                  </a:cubicBezTo>
                  <a:close/>
                </a:path>
              </a:pathLst>
            </a:custGeom>
            <a:solidFill>
              <a:srgbClr val="F2E4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346926" y="3175966"/>
              <a:ext cx="13051" cy="22158"/>
            </a:xfrm>
            <a:custGeom>
              <a:avLst/>
              <a:gdLst/>
              <a:ahLst/>
              <a:cxnLst/>
              <a:rect l="l" t="t" r="r" b="b"/>
              <a:pathLst>
                <a:path w="675" h="1146" extrusionOk="0">
                  <a:moveTo>
                    <a:pt x="345" y="1"/>
                  </a:moveTo>
                  <a:cubicBezTo>
                    <a:pt x="298" y="17"/>
                    <a:pt x="251" y="64"/>
                    <a:pt x="204" y="126"/>
                  </a:cubicBezTo>
                  <a:cubicBezTo>
                    <a:pt x="141" y="455"/>
                    <a:pt x="79" y="800"/>
                    <a:pt x="0" y="1145"/>
                  </a:cubicBezTo>
                  <a:cubicBezTo>
                    <a:pt x="235" y="800"/>
                    <a:pt x="455" y="455"/>
                    <a:pt x="674" y="111"/>
                  </a:cubicBezTo>
                  <a:cubicBezTo>
                    <a:pt x="643" y="95"/>
                    <a:pt x="612" y="64"/>
                    <a:pt x="580" y="48"/>
                  </a:cubicBezTo>
                  <a:cubicBezTo>
                    <a:pt x="549" y="95"/>
                    <a:pt x="518" y="142"/>
                    <a:pt x="486" y="173"/>
                  </a:cubicBezTo>
                  <a:lnTo>
                    <a:pt x="345" y="1"/>
                  </a:lnTo>
                  <a:close/>
                </a:path>
              </a:pathLst>
            </a:custGeom>
            <a:solidFill>
              <a:srgbClr val="EFD7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01" name="Google Shape;501;p9"/>
            <p:cNvSpPr/>
            <p:nvPr/>
          </p:nvSpPr>
          <p:spPr>
            <a:xfrm>
              <a:off x="5351470" y="3166279"/>
              <a:ext cx="45785" cy="49111"/>
            </a:xfrm>
            <a:custGeom>
              <a:avLst/>
              <a:gdLst/>
              <a:ahLst/>
              <a:cxnLst/>
              <a:rect l="l" t="t" r="r" b="b"/>
              <a:pathLst>
                <a:path w="2368" h="2540" extrusionOk="0">
                  <a:moveTo>
                    <a:pt x="32" y="361"/>
                  </a:moveTo>
                  <a:cubicBezTo>
                    <a:pt x="16" y="423"/>
                    <a:pt x="0" y="471"/>
                    <a:pt x="0" y="533"/>
                  </a:cubicBezTo>
                  <a:cubicBezTo>
                    <a:pt x="16" y="486"/>
                    <a:pt x="47" y="455"/>
                    <a:pt x="63" y="423"/>
                  </a:cubicBezTo>
                  <a:lnTo>
                    <a:pt x="32" y="361"/>
                  </a:lnTo>
                  <a:close/>
                  <a:moveTo>
                    <a:pt x="1098" y="0"/>
                  </a:moveTo>
                  <a:cubicBezTo>
                    <a:pt x="941" y="126"/>
                    <a:pt x="784" y="220"/>
                    <a:pt x="627" y="314"/>
                  </a:cubicBezTo>
                  <a:cubicBezTo>
                    <a:pt x="565" y="423"/>
                    <a:pt x="502" y="518"/>
                    <a:pt x="439" y="612"/>
                  </a:cubicBezTo>
                  <a:cubicBezTo>
                    <a:pt x="1129" y="988"/>
                    <a:pt x="1537" y="1724"/>
                    <a:pt x="1881" y="2540"/>
                  </a:cubicBezTo>
                  <a:cubicBezTo>
                    <a:pt x="2038" y="2226"/>
                    <a:pt x="2195" y="1913"/>
                    <a:pt x="2367" y="1599"/>
                  </a:cubicBezTo>
                  <a:lnTo>
                    <a:pt x="2367" y="1599"/>
                  </a:lnTo>
                  <a:cubicBezTo>
                    <a:pt x="2258" y="1630"/>
                    <a:pt x="2164" y="1662"/>
                    <a:pt x="2069" y="1662"/>
                  </a:cubicBezTo>
                  <a:cubicBezTo>
                    <a:pt x="1991" y="1662"/>
                    <a:pt x="1944" y="1630"/>
                    <a:pt x="1913" y="1536"/>
                  </a:cubicBezTo>
                  <a:cubicBezTo>
                    <a:pt x="1897" y="1333"/>
                    <a:pt x="1897" y="1097"/>
                    <a:pt x="1897" y="878"/>
                  </a:cubicBezTo>
                  <a:cubicBezTo>
                    <a:pt x="1599" y="596"/>
                    <a:pt x="1333" y="314"/>
                    <a:pt x="1098" y="0"/>
                  </a:cubicBezTo>
                  <a:close/>
                </a:path>
              </a:pathLst>
            </a:custGeom>
            <a:solidFill>
              <a:srgbClr val="F2E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02" name="Google Shape;502;p9"/>
            <p:cNvSpPr/>
            <p:nvPr/>
          </p:nvSpPr>
          <p:spPr>
            <a:xfrm>
              <a:off x="5397232" y="3197194"/>
              <a:ext cx="19" cy="1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0D5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03" name="Google Shape;503;p9"/>
            <p:cNvSpPr/>
            <p:nvPr/>
          </p:nvSpPr>
          <p:spPr>
            <a:xfrm>
              <a:off x="5350870" y="3172331"/>
              <a:ext cx="12742" cy="6091"/>
            </a:xfrm>
            <a:custGeom>
              <a:avLst/>
              <a:gdLst/>
              <a:ahLst/>
              <a:cxnLst/>
              <a:rect l="l" t="t" r="r" b="b"/>
              <a:pathLst>
                <a:path w="659" h="315" extrusionOk="0">
                  <a:moveTo>
                    <a:pt x="658" y="1"/>
                  </a:moveTo>
                  <a:lnTo>
                    <a:pt x="658" y="1"/>
                  </a:lnTo>
                  <a:cubicBezTo>
                    <a:pt x="564" y="79"/>
                    <a:pt x="470" y="158"/>
                    <a:pt x="376" y="236"/>
                  </a:cubicBezTo>
                  <a:cubicBezTo>
                    <a:pt x="408" y="252"/>
                    <a:pt x="439" y="283"/>
                    <a:pt x="470" y="299"/>
                  </a:cubicBezTo>
                  <a:cubicBezTo>
                    <a:pt x="533" y="205"/>
                    <a:pt x="596" y="110"/>
                    <a:pt x="658" y="1"/>
                  </a:cubicBezTo>
                  <a:close/>
                  <a:moveTo>
                    <a:pt x="94" y="110"/>
                  </a:moveTo>
                  <a:cubicBezTo>
                    <a:pt x="78" y="142"/>
                    <a:pt x="47" y="173"/>
                    <a:pt x="31" y="220"/>
                  </a:cubicBezTo>
                  <a:cubicBezTo>
                    <a:pt x="16" y="252"/>
                    <a:pt x="16" y="283"/>
                    <a:pt x="0" y="314"/>
                  </a:cubicBezTo>
                  <a:cubicBezTo>
                    <a:pt x="47" y="252"/>
                    <a:pt x="94" y="205"/>
                    <a:pt x="141" y="189"/>
                  </a:cubicBezTo>
                  <a:lnTo>
                    <a:pt x="94" y="110"/>
                  </a:lnTo>
                  <a:close/>
                </a:path>
              </a:pathLst>
            </a:custGeom>
            <a:solidFill>
              <a:srgbClr val="F0D5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04" name="Google Shape;504;p9"/>
            <p:cNvSpPr/>
            <p:nvPr/>
          </p:nvSpPr>
          <p:spPr>
            <a:xfrm>
              <a:off x="4979648" y="1154078"/>
              <a:ext cx="13051" cy="20940"/>
            </a:xfrm>
            <a:custGeom>
              <a:avLst/>
              <a:gdLst/>
              <a:ahLst/>
              <a:cxnLst/>
              <a:rect l="l" t="t" r="r" b="b"/>
              <a:pathLst>
                <a:path w="675" h="1083" extrusionOk="0">
                  <a:moveTo>
                    <a:pt x="251" y="1"/>
                  </a:moveTo>
                  <a:lnTo>
                    <a:pt x="0" y="1082"/>
                  </a:lnTo>
                  <a:cubicBezTo>
                    <a:pt x="141" y="832"/>
                    <a:pt x="674" y="737"/>
                    <a:pt x="486" y="377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rgbClr val="E7C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05" name="Google Shape;505;p9"/>
            <p:cNvSpPr/>
            <p:nvPr/>
          </p:nvSpPr>
          <p:spPr>
            <a:xfrm>
              <a:off x="4975085" y="1178032"/>
              <a:ext cx="7599" cy="15777"/>
            </a:xfrm>
            <a:custGeom>
              <a:avLst/>
              <a:gdLst/>
              <a:ahLst/>
              <a:cxnLst/>
              <a:rect l="l" t="t" r="r" b="b"/>
              <a:pathLst>
                <a:path w="393" h="816" extrusionOk="0">
                  <a:moveTo>
                    <a:pt x="205" y="0"/>
                  </a:moveTo>
                  <a:lnTo>
                    <a:pt x="1" y="799"/>
                  </a:lnTo>
                  <a:lnTo>
                    <a:pt x="1" y="815"/>
                  </a:lnTo>
                  <a:cubicBezTo>
                    <a:pt x="393" y="658"/>
                    <a:pt x="346" y="392"/>
                    <a:pt x="205" y="63"/>
                  </a:cubicBezTo>
                  <a:lnTo>
                    <a:pt x="205" y="0"/>
                  </a:lnTo>
                  <a:close/>
                </a:path>
              </a:pathLst>
            </a:custGeom>
            <a:solidFill>
              <a:srgbClr val="E7C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06" name="Google Shape;506;p9"/>
            <p:cNvSpPr/>
            <p:nvPr/>
          </p:nvSpPr>
          <p:spPr>
            <a:xfrm>
              <a:off x="4963272" y="1241350"/>
              <a:ext cx="46385" cy="30027"/>
            </a:xfrm>
            <a:custGeom>
              <a:avLst/>
              <a:gdLst/>
              <a:ahLst/>
              <a:cxnLst/>
              <a:rect l="l" t="t" r="r" b="b"/>
              <a:pathLst>
                <a:path w="2399" h="1553" extrusionOk="0">
                  <a:moveTo>
                    <a:pt x="1302" y="393"/>
                  </a:moveTo>
                  <a:lnTo>
                    <a:pt x="1302" y="393"/>
                  </a:lnTo>
                  <a:cubicBezTo>
                    <a:pt x="1333" y="581"/>
                    <a:pt x="1380" y="769"/>
                    <a:pt x="1443" y="973"/>
                  </a:cubicBezTo>
                  <a:cubicBezTo>
                    <a:pt x="1490" y="847"/>
                    <a:pt x="1631" y="644"/>
                    <a:pt x="1740" y="550"/>
                  </a:cubicBezTo>
                  <a:cubicBezTo>
                    <a:pt x="1756" y="534"/>
                    <a:pt x="1772" y="534"/>
                    <a:pt x="1788" y="518"/>
                  </a:cubicBezTo>
                  <a:cubicBezTo>
                    <a:pt x="1615" y="471"/>
                    <a:pt x="1458" y="440"/>
                    <a:pt x="1302" y="393"/>
                  </a:cubicBezTo>
                  <a:close/>
                  <a:moveTo>
                    <a:pt x="48" y="1"/>
                  </a:moveTo>
                  <a:lnTo>
                    <a:pt x="48" y="1"/>
                  </a:lnTo>
                  <a:cubicBezTo>
                    <a:pt x="1" y="252"/>
                    <a:pt x="79" y="738"/>
                    <a:pt x="126" y="738"/>
                  </a:cubicBezTo>
                  <a:cubicBezTo>
                    <a:pt x="126" y="816"/>
                    <a:pt x="298" y="910"/>
                    <a:pt x="377" y="988"/>
                  </a:cubicBezTo>
                  <a:cubicBezTo>
                    <a:pt x="612" y="1067"/>
                    <a:pt x="831" y="1130"/>
                    <a:pt x="1051" y="1208"/>
                  </a:cubicBezTo>
                  <a:cubicBezTo>
                    <a:pt x="1035" y="1130"/>
                    <a:pt x="1019" y="1067"/>
                    <a:pt x="1004" y="1004"/>
                  </a:cubicBezTo>
                  <a:cubicBezTo>
                    <a:pt x="925" y="753"/>
                    <a:pt x="878" y="503"/>
                    <a:pt x="831" y="267"/>
                  </a:cubicBezTo>
                  <a:cubicBezTo>
                    <a:pt x="581" y="189"/>
                    <a:pt x="345" y="111"/>
                    <a:pt x="142" y="32"/>
                  </a:cubicBezTo>
                  <a:lnTo>
                    <a:pt x="126" y="32"/>
                  </a:lnTo>
                  <a:cubicBezTo>
                    <a:pt x="95" y="32"/>
                    <a:pt x="79" y="17"/>
                    <a:pt x="48" y="1"/>
                  </a:cubicBezTo>
                  <a:close/>
                  <a:moveTo>
                    <a:pt x="1740" y="550"/>
                  </a:moveTo>
                  <a:lnTo>
                    <a:pt x="1740" y="565"/>
                  </a:lnTo>
                  <a:cubicBezTo>
                    <a:pt x="1929" y="863"/>
                    <a:pt x="2148" y="1208"/>
                    <a:pt x="2399" y="1553"/>
                  </a:cubicBezTo>
                  <a:cubicBezTo>
                    <a:pt x="2148" y="1192"/>
                    <a:pt x="1929" y="863"/>
                    <a:pt x="1740" y="550"/>
                  </a:cubicBezTo>
                  <a:close/>
                </a:path>
              </a:pathLst>
            </a:custGeom>
            <a:solidFill>
              <a:srgbClr val="EED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07" name="Google Shape;507;p9"/>
            <p:cNvSpPr/>
            <p:nvPr/>
          </p:nvSpPr>
          <p:spPr>
            <a:xfrm>
              <a:off x="4979338" y="1246512"/>
              <a:ext cx="11833" cy="20321"/>
            </a:xfrm>
            <a:custGeom>
              <a:avLst/>
              <a:gdLst/>
              <a:ahLst/>
              <a:cxnLst/>
              <a:rect l="l" t="t" r="r" b="b"/>
              <a:pathLst>
                <a:path w="612" h="1051" extrusionOk="0">
                  <a:moveTo>
                    <a:pt x="0" y="0"/>
                  </a:moveTo>
                  <a:lnTo>
                    <a:pt x="0" y="0"/>
                  </a:lnTo>
                  <a:cubicBezTo>
                    <a:pt x="47" y="236"/>
                    <a:pt x="94" y="486"/>
                    <a:pt x="173" y="737"/>
                  </a:cubicBezTo>
                  <a:cubicBezTo>
                    <a:pt x="188" y="800"/>
                    <a:pt x="204" y="863"/>
                    <a:pt x="220" y="941"/>
                  </a:cubicBezTo>
                  <a:cubicBezTo>
                    <a:pt x="235" y="941"/>
                    <a:pt x="267" y="941"/>
                    <a:pt x="283" y="957"/>
                  </a:cubicBezTo>
                  <a:cubicBezTo>
                    <a:pt x="330" y="894"/>
                    <a:pt x="377" y="831"/>
                    <a:pt x="424" y="768"/>
                  </a:cubicBezTo>
                  <a:lnTo>
                    <a:pt x="424" y="768"/>
                  </a:lnTo>
                  <a:cubicBezTo>
                    <a:pt x="502" y="941"/>
                    <a:pt x="455" y="972"/>
                    <a:pt x="408" y="988"/>
                  </a:cubicBezTo>
                  <a:cubicBezTo>
                    <a:pt x="471" y="1004"/>
                    <a:pt x="549" y="1035"/>
                    <a:pt x="612" y="1051"/>
                  </a:cubicBezTo>
                  <a:cubicBezTo>
                    <a:pt x="596" y="941"/>
                    <a:pt x="549" y="816"/>
                    <a:pt x="580" y="800"/>
                  </a:cubicBezTo>
                  <a:cubicBezTo>
                    <a:pt x="580" y="784"/>
                    <a:pt x="580" y="753"/>
                    <a:pt x="612" y="706"/>
                  </a:cubicBezTo>
                  <a:cubicBezTo>
                    <a:pt x="549" y="502"/>
                    <a:pt x="502" y="314"/>
                    <a:pt x="471" y="126"/>
                  </a:cubicBezTo>
                  <a:cubicBezTo>
                    <a:pt x="298" y="94"/>
                    <a:pt x="141" y="47"/>
                    <a:pt x="0" y="0"/>
                  </a:cubicBezTo>
                  <a:close/>
                </a:path>
              </a:pathLst>
            </a:custGeom>
            <a:solidFill>
              <a:srgbClr val="EBA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08" name="Google Shape;508;p9"/>
            <p:cNvSpPr/>
            <p:nvPr/>
          </p:nvSpPr>
          <p:spPr>
            <a:xfrm>
              <a:off x="5008725" y="1248329"/>
              <a:ext cx="9726" cy="5472"/>
            </a:xfrm>
            <a:custGeom>
              <a:avLst/>
              <a:gdLst/>
              <a:ahLst/>
              <a:cxnLst/>
              <a:rect l="l" t="t" r="r" b="b"/>
              <a:pathLst>
                <a:path w="503" h="283" extrusionOk="0">
                  <a:moveTo>
                    <a:pt x="158" y="0"/>
                  </a:moveTo>
                  <a:cubicBezTo>
                    <a:pt x="95" y="0"/>
                    <a:pt x="48" y="16"/>
                    <a:pt x="1" y="32"/>
                  </a:cubicBezTo>
                  <a:cubicBezTo>
                    <a:pt x="142" y="79"/>
                    <a:pt x="314" y="173"/>
                    <a:pt x="502" y="283"/>
                  </a:cubicBezTo>
                  <a:cubicBezTo>
                    <a:pt x="408" y="173"/>
                    <a:pt x="299" y="79"/>
                    <a:pt x="220" y="16"/>
                  </a:cubicBezTo>
                  <a:cubicBezTo>
                    <a:pt x="205" y="16"/>
                    <a:pt x="189" y="0"/>
                    <a:pt x="158" y="0"/>
                  </a:cubicBezTo>
                  <a:close/>
                </a:path>
              </a:pathLst>
            </a:custGeom>
            <a:solidFill>
              <a:srgbClr val="EED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09" name="Google Shape;509;p9"/>
            <p:cNvSpPr/>
            <p:nvPr/>
          </p:nvSpPr>
          <p:spPr>
            <a:xfrm>
              <a:off x="4968434" y="1284696"/>
              <a:ext cx="3944" cy="4872"/>
            </a:xfrm>
            <a:custGeom>
              <a:avLst/>
              <a:gdLst/>
              <a:ahLst/>
              <a:cxnLst/>
              <a:rect l="l" t="t" r="r" b="b"/>
              <a:pathLst>
                <a:path w="204" h="252" extrusionOk="0">
                  <a:moveTo>
                    <a:pt x="0" y="0"/>
                  </a:moveTo>
                  <a:cubicBezTo>
                    <a:pt x="31" y="94"/>
                    <a:pt x="63" y="173"/>
                    <a:pt x="78" y="251"/>
                  </a:cubicBezTo>
                  <a:cubicBezTo>
                    <a:pt x="126" y="188"/>
                    <a:pt x="173" y="110"/>
                    <a:pt x="204" y="32"/>
                  </a:cubicBezTo>
                  <a:cubicBezTo>
                    <a:pt x="188" y="32"/>
                    <a:pt x="173" y="32"/>
                    <a:pt x="157" y="16"/>
                  </a:cubicBezTo>
                  <a:cubicBezTo>
                    <a:pt x="94" y="16"/>
                    <a:pt x="31" y="0"/>
                    <a:pt x="0" y="0"/>
                  </a:cubicBezTo>
                  <a:close/>
                </a:path>
              </a:pathLst>
            </a:custGeom>
            <a:solidFill>
              <a:srgbClr val="F2E4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10" name="Google Shape;510;p9"/>
            <p:cNvSpPr/>
            <p:nvPr/>
          </p:nvSpPr>
          <p:spPr>
            <a:xfrm>
              <a:off x="4985699" y="1265594"/>
              <a:ext cx="5781" cy="3674"/>
            </a:xfrm>
            <a:custGeom>
              <a:avLst/>
              <a:gdLst/>
              <a:ahLst/>
              <a:cxnLst/>
              <a:rect l="l" t="t" r="r" b="b"/>
              <a:pathLst>
                <a:path w="299" h="190" extrusionOk="0">
                  <a:moveTo>
                    <a:pt x="79" y="1"/>
                  </a:moveTo>
                  <a:cubicBezTo>
                    <a:pt x="48" y="17"/>
                    <a:pt x="32" y="17"/>
                    <a:pt x="1" y="32"/>
                  </a:cubicBezTo>
                  <a:cubicBezTo>
                    <a:pt x="142" y="158"/>
                    <a:pt x="220" y="189"/>
                    <a:pt x="251" y="189"/>
                  </a:cubicBezTo>
                  <a:cubicBezTo>
                    <a:pt x="283" y="189"/>
                    <a:pt x="298" y="173"/>
                    <a:pt x="298" y="126"/>
                  </a:cubicBezTo>
                  <a:cubicBezTo>
                    <a:pt x="298" y="111"/>
                    <a:pt x="298" y="79"/>
                    <a:pt x="283" y="64"/>
                  </a:cubicBezTo>
                  <a:cubicBezTo>
                    <a:pt x="220" y="48"/>
                    <a:pt x="142" y="17"/>
                    <a:pt x="79" y="1"/>
                  </a:cubicBezTo>
                  <a:close/>
                </a:path>
              </a:pathLst>
            </a:custGeom>
            <a:solidFill>
              <a:srgbClr val="EDA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11" name="Google Shape;511;p9"/>
            <p:cNvSpPr/>
            <p:nvPr/>
          </p:nvSpPr>
          <p:spPr>
            <a:xfrm>
              <a:off x="4963272" y="1258035"/>
              <a:ext cx="20940" cy="27282"/>
            </a:xfrm>
            <a:custGeom>
              <a:avLst/>
              <a:gdLst/>
              <a:ahLst/>
              <a:cxnLst/>
              <a:rect l="l" t="t" r="r" b="b"/>
              <a:pathLst>
                <a:path w="1083" h="1411" extrusionOk="0">
                  <a:moveTo>
                    <a:pt x="1" y="0"/>
                  </a:moveTo>
                  <a:cubicBezTo>
                    <a:pt x="16" y="470"/>
                    <a:pt x="126" y="925"/>
                    <a:pt x="267" y="1379"/>
                  </a:cubicBezTo>
                  <a:cubicBezTo>
                    <a:pt x="330" y="1395"/>
                    <a:pt x="377" y="1395"/>
                    <a:pt x="424" y="1395"/>
                  </a:cubicBezTo>
                  <a:cubicBezTo>
                    <a:pt x="440" y="1411"/>
                    <a:pt x="455" y="1411"/>
                    <a:pt x="471" y="1411"/>
                  </a:cubicBezTo>
                  <a:cubicBezTo>
                    <a:pt x="534" y="1317"/>
                    <a:pt x="581" y="1223"/>
                    <a:pt x="643" y="1129"/>
                  </a:cubicBezTo>
                  <a:cubicBezTo>
                    <a:pt x="784" y="878"/>
                    <a:pt x="925" y="627"/>
                    <a:pt x="1082" y="408"/>
                  </a:cubicBezTo>
                  <a:cubicBezTo>
                    <a:pt x="1066" y="392"/>
                    <a:pt x="1066" y="361"/>
                    <a:pt x="1051" y="345"/>
                  </a:cubicBezTo>
                  <a:cubicBezTo>
                    <a:pt x="831" y="267"/>
                    <a:pt x="612" y="204"/>
                    <a:pt x="377" y="125"/>
                  </a:cubicBezTo>
                  <a:lnTo>
                    <a:pt x="377" y="125"/>
                  </a:lnTo>
                  <a:cubicBezTo>
                    <a:pt x="455" y="204"/>
                    <a:pt x="424" y="267"/>
                    <a:pt x="110" y="314"/>
                  </a:cubicBezTo>
                  <a:cubicBezTo>
                    <a:pt x="110" y="204"/>
                    <a:pt x="251" y="125"/>
                    <a:pt x="1" y="0"/>
                  </a:cubicBezTo>
                  <a:close/>
                </a:path>
              </a:pathLst>
            </a:custGeom>
            <a:solidFill>
              <a:srgbClr val="F0E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12" name="Google Shape;512;p9"/>
            <p:cNvSpPr/>
            <p:nvPr/>
          </p:nvSpPr>
          <p:spPr>
            <a:xfrm>
              <a:off x="4983573" y="1264686"/>
              <a:ext cx="1237" cy="1237"/>
            </a:xfrm>
            <a:custGeom>
              <a:avLst/>
              <a:gdLst/>
              <a:ahLst/>
              <a:cxnLst/>
              <a:rect l="l" t="t" r="r" b="b"/>
              <a:pathLst>
                <a:path w="64" h="64" extrusionOk="0">
                  <a:moveTo>
                    <a:pt x="1" y="1"/>
                  </a:moveTo>
                  <a:cubicBezTo>
                    <a:pt x="16" y="17"/>
                    <a:pt x="16" y="48"/>
                    <a:pt x="32" y="64"/>
                  </a:cubicBezTo>
                  <a:cubicBezTo>
                    <a:pt x="32" y="48"/>
                    <a:pt x="48" y="32"/>
                    <a:pt x="64" y="17"/>
                  </a:cubicBezTo>
                  <a:cubicBezTo>
                    <a:pt x="48" y="1"/>
                    <a:pt x="16" y="1"/>
                    <a:pt x="1" y="1"/>
                  </a:cubicBezTo>
                  <a:close/>
                </a:path>
              </a:pathLst>
            </a:custGeom>
            <a:solidFill>
              <a:srgbClr val="EDA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13" name="Google Shape;513;p9"/>
            <p:cNvSpPr/>
            <p:nvPr/>
          </p:nvSpPr>
          <p:spPr>
            <a:xfrm>
              <a:off x="4975704" y="1279843"/>
              <a:ext cx="1837" cy="2456"/>
            </a:xfrm>
            <a:custGeom>
              <a:avLst/>
              <a:gdLst/>
              <a:ahLst/>
              <a:cxnLst/>
              <a:rect l="l" t="t" r="r" b="b"/>
              <a:pathLst>
                <a:path w="95" h="127" extrusionOk="0">
                  <a:moveTo>
                    <a:pt x="0" y="1"/>
                  </a:moveTo>
                  <a:lnTo>
                    <a:pt x="0" y="1"/>
                  </a:lnTo>
                  <a:cubicBezTo>
                    <a:pt x="32" y="48"/>
                    <a:pt x="63" y="95"/>
                    <a:pt x="94" y="126"/>
                  </a:cubicBezTo>
                  <a:cubicBezTo>
                    <a:pt x="47" y="63"/>
                    <a:pt x="16" y="16"/>
                    <a:pt x="0" y="1"/>
                  </a:cubicBezTo>
                  <a:close/>
                </a:path>
              </a:pathLst>
            </a:custGeom>
            <a:solidFill>
              <a:srgbClr val="F0E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14" name="Google Shape;514;p9"/>
            <p:cNvSpPr/>
            <p:nvPr/>
          </p:nvSpPr>
          <p:spPr>
            <a:xfrm>
              <a:off x="4986009" y="1189536"/>
              <a:ext cx="59107" cy="41242"/>
            </a:xfrm>
            <a:custGeom>
              <a:avLst/>
              <a:gdLst/>
              <a:ahLst/>
              <a:cxnLst/>
              <a:rect l="l" t="t" r="r" b="b"/>
              <a:pathLst>
                <a:path w="3057" h="2133" extrusionOk="0">
                  <a:moveTo>
                    <a:pt x="204" y="1"/>
                  </a:moveTo>
                  <a:cubicBezTo>
                    <a:pt x="126" y="251"/>
                    <a:pt x="63" y="518"/>
                    <a:pt x="32" y="784"/>
                  </a:cubicBezTo>
                  <a:cubicBezTo>
                    <a:pt x="63" y="800"/>
                    <a:pt x="79" y="816"/>
                    <a:pt x="94" y="816"/>
                  </a:cubicBezTo>
                  <a:lnTo>
                    <a:pt x="16" y="816"/>
                  </a:lnTo>
                  <a:cubicBezTo>
                    <a:pt x="16" y="863"/>
                    <a:pt x="16" y="910"/>
                    <a:pt x="0" y="941"/>
                  </a:cubicBezTo>
                  <a:cubicBezTo>
                    <a:pt x="267" y="1098"/>
                    <a:pt x="549" y="1223"/>
                    <a:pt x="909" y="1317"/>
                  </a:cubicBezTo>
                  <a:cubicBezTo>
                    <a:pt x="1301" y="1443"/>
                    <a:pt x="1740" y="1662"/>
                    <a:pt x="2116" y="1850"/>
                  </a:cubicBezTo>
                  <a:cubicBezTo>
                    <a:pt x="2226" y="1725"/>
                    <a:pt x="2351" y="1584"/>
                    <a:pt x="2461" y="1443"/>
                  </a:cubicBezTo>
                  <a:lnTo>
                    <a:pt x="2461" y="1443"/>
                  </a:lnTo>
                  <a:lnTo>
                    <a:pt x="2445" y="1490"/>
                  </a:lnTo>
                  <a:cubicBezTo>
                    <a:pt x="2461" y="1725"/>
                    <a:pt x="2445" y="1913"/>
                    <a:pt x="2273" y="1944"/>
                  </a:cubicBezTo>
                  <a:cubicBezTo>
                    <a:pt x="2398" y="2007"/>
                    <a:pt x="2508" y="2070"/>
                    <a:pt x="2618" y="2132"/>
                  </a:cubicBezTo>
                  <a:cubicBezTo>
                    <a:pt x="2602" y="2085"/>
                    <a:pt x="2571" y="2023"/>
                    <a:pt x="2539" y="2007"/>
                  </a:cubicBezTo>
                  <a:lnTo>
                    <a:pt x="2618" y="1929"/>
                  </a:lnTo>
                  <a:cubicBezTo>
                    <a:pt x="2712" y="1976"/>
                    <a:pt x="2806" y="1991"/>
                    <a:pt x="2853" y="1991"/>
                  </a:cubicBezTo>
                  <a:lnTo>
                    <a:pt x="2916" y="1991"/>
                  </a:lnTo>
                  <a:cubicBezTo>
                    <a:pt x="2963" y="1913"/>
                    <a:pt x="3010" y="1850"/>
                    <a:pt x="3041" y="1788"/>
                  </a:cubicBezTo>
                  <a:cubicBezTo>
                    <a:pt x="2884" y="1693"/>
                    <a:pt x="2963" y="1631"/>
                    <a:pt x="3057" y="1599"/>
                  </a:cubicBezTo>
                  <a:cubicBezTo>
                    <a:pt x="3041" y="1552"/>
                    <a:pt x="3041" y="1521"/>
                    <a:pt x="3041" y="1490"/>
                  </a:cubicBezTo>
                  <a:cubicBezTo>
                    <a:pt x="2884" y="1443"/>
                    <a:pt x="2743" y="1380"/>
                    <a:pt x="2602" y="1317"/>
                  </a:cubicBezTo>
                  <a:cubicBezTo>
                    <a:pt x="2571" y="1317"/>
                    <a:pt x="2539" y="1333"/>
                    <a:pt x="2524" y="1349"/>
                  </a:cubicBezTo>
                  <a:cubicBezTo>
                    <a:pt x="2539" y="1333"/>
                    <a:pt x="2539" y="1317"/>
                    <a:pt x="2555" y="1302"/>
                  </a:cubicBezTo>
                  <a:cubicBezTo>
                    <a:pt x="1897" y="1004"/>
                    <a:pt x="1317" y="690"/>
                    <a:pt x="894" y="346"/>
                  </a:cubicBezTo>
                  <a:cubicBezTo>
                    <a:pt x="894" y="346"/>
                    <a:pt x="517" y="220"/>
                    <a:pt x="408" y="157"/>
                  </a:cubicBezTo>
                  <a:lnTo>
                    <a:pt x="204" y="1"/>
                  </a:lnTo>
                  <a:close/>
                </a:path>
              </a:pathLst>
            </a:custGeom>
            <a:solidFill>
              <a:srgbClr val="EAD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15" name="Google Shape;515;p9"/>
            <p:cNvSpPr/>
            <p:nvPr/>
          </p:nvSpPr>
          <p:spPr>
            <a:xfrm>
              <a:off x="4979938" y="1186501"/>
              <a:ext cx="11852" cy="21249"/>
            </a:xfrm>
            <a:custGeom>
              <a:avLst/>
              <a:gdLst/>
              <a:ahLst/>
              <a:cxnLst/>
              <a:rect l="l" t="t" r="r" b="b"/>
              <a:pathLst>
                <a:path w="613" h="1099" extrusionOk="0">
                  <a:moveTo>
                    <a:pt x="283" y="1"/>
                  </a:moveTo>
                  <a:lnTo>
                    <a:pt x="252" y="126"/>
                  </a:lnTo>
                  <a:cubicBezTo>
                    <a:pt x="330" y="158"/>
                    <a:pt x="612" y="393"/>
                    <a:pt x="330" y="393"/>
                  </a:cubicBezTo>
                  <a:cubicBezTo>
                    <a:pt x="283" y="393"/>
                    <a:pt x="236" y="377"/>
                    <a:pt x="173" y="377"/>
                  </a:cubicBezTo>
                  <a:lnTo>
                    <a:pt x="16" y="800"/>
                  </a:lnTo>
                  <a:cubicBezTo>
                    <a:pt x="16" y="800"/>
                    <a:pt x="236" y="894"/>
                    <a:pt x="346" y="941"/>
                  </a:cubicBezTo>
                  <a:cubicBezTo>
                    <a:pt x="377" y="675"/>
                    <a:pt x="440" y="408"/>
                    <a:pt x="518" y="158"/>
                  </a:cubicBezTo>
                  <a:lnTo>
                    <a:pt x="299" y="1"/>
                  </a:lnTo>
                  <a:close/>
                  <a:moveTo>
                    <a:pt x="1" y="910"/>
                  </a:moveTo>
                  <a:cubicBezTo>
                    <a:pt x="95" y="973"/>
                    <a:pt x="204" y="1051"/>
                    <a:pt x="314" y="1098"/>
                  </a:cubicBezTo>
                  <a:cubicBezTo>
                    <a:pt x="330" y="1067"/>
                    <a:pt x="330" y="1020"/>
                    <a:pt x="330" y="973"/>
                  </a:cubicBezTo>
                  <a:cubicBezTo>
                    <a:pt x="299" y="957"/>
                    <a:pt x="252" y="957"/>
                    <a:pt x="204" y="941"/>
                  </a:cubicBezTo>
                  <a:cubicBezTo>
                    <a:pt x="126" y="926"/>
                    <a:pt x="63" y="910"/>
                    <a:pt x="16" y="910"/>
                  </a:cubicBezTo>
                  <a:close/>
                </a:path>
              </a:pathLst>
            </a:custGeom>
            <a:solidFill>
              <a:srgbClr val="E59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16" name="Google Shape;516;p9"/>
            <p:cNvSpPr/>
            <p:nvPr/>
          </p:nvSpPr>
          <p:spPr>
            <a:xfrm>
              <a:off x="4958130" y="1207729"/>
              <a:ext cx="79409" cy="43658"/>
            </a:xfrm>
            <a:custGeom>
              <a:avLst/>
              <a:gdLst/>
              <a:ahLst/>
              <a:cxnLst/>
              <a:rect l="l" t="t" r="r" b="b"/>
              <a:pathLst>
                <a:path w="4107" h="2258" extrusionOk="0">
                  <a:moveTo>
                    <a:pt x="988" y="126"/>
                  </a:moveTo>
                  <a:lnTo>
                    <a:pt x="988" y="126"/>
                  </a:lnTo>
                  <a:cubicBezTo>
                    <a:pt x="956" y="204"/>
                    <a:pt x="925" y="267"/>
                    <a:pt x="909" y="314"/>
                  </a:cubicBezTo>
                  <a:lnTo>
                    <a:pt x="972" y="314"/>
                  </a:lnTo>
                  <a:cubicBezTo>
                    <a:pt x="972" y="251"/>
                    <a:pt x="972" y="188"/>
                    <a:pt x="988" y="126"/>
                  </a:cubicBezTo>
                  <a:close/>
                  <a:moveTo>
                    <a:pt x="972" y="423"/>
                  </a:moveTo>
                  <a:lnTo>
                    <a:pt x="972" y="423"/>
                  </a:lnTo>
                  <a:cubicBezTo>
                    <a:pt x="909" y="439"/>
                    <a:pt x="862" y="455"/>
                    <a:pt x="831" y="470"/>
                  </a:cubicBezTo>
                  <a:cubicBezTo>
                    <a:pt x="784" y="580"/>
                    <a:pt x="721" y="847"/>
                    <a:pt x="737" y="878"/>
                  </a:cubicBezTo>
                  <a:cubicBezTo>
                    <a:pt x="737" y="894"/>
                    <a:pt x="831" y="894"/>
                    <a:pt x="972" y="894"/>
                  </a:cubicBezTo>
                  <a:cubicBezTo>
                    <a:pt x="956" y="737"/>
                    <a:pt x="956" y="580"/>
                    <a:pt x="972" y="423"/>
                  </a:cubicBezTo>
                  <a:close/>
                  <a:moveTo>
                    <a:pt x="972" y="1003"/>
                  </a:moveTo>
                  <a:cubicBezTo>
                    <a:pt x="753" y="1066"/>
                    <a:pt x="580" y="1129"/>
                    <a:pt x="470" y="1223"/>
                  </a:cubicBezTo>
                  <a:cubicBezTo>
                    <a:pt x="455" y="1254"/>
                    <a:pt x="439" y="1301"/>
                    <a:pt x="423" y="1332"/>
                  </a:cubicBezTo>
                  <a:cubicBezTo>
                    <a:pt x="329" y="1332"/>
                    <a:pt x="251" y="1332"/>
                    <a:pt x="267" y="1317"/>
                  </a:cubicBezTo>
                  <a:cubicBezTo>
                    <a:pt x="235" y="1285"/>
                    <a:pt x="220" y="1254"/>
                    <a:pt x="204" y="1223"/>
                  </a:cubicBezTo>
                  <a:cubicBezTo>
                    <a:pt x="173" y="1301"/>
                    <a:pt x="32" y="1599"/>
                    <a:pt x="0" y="1693"/>
                  </a:cubicBezTo>
                  <a:cubicBezTo>
                    <a:pt x="94" y="1615"/>
                    <a:pt x="220" y="1536"/>
                    <a:pt x="376" y="1489"/>
                  </a:cubicBezTo>
                  <a:lnTo>
                    <a:pt x="376" y="1489"/>
                  </a:lnTo>
                  <a:cubicBezTo>
                    <a:pt x="361" y="1568"/>
                    <a:pt x="329" y="1646"/>
                    <a:pt x="314" y="1740"/>
                  </a:cubicBezTo>
                  <a:cubicBezTo>
                    <a:pt x="345" y="1756"/>
                    <a:pt x="361" y="1771"/>
                    <a:pt x="392" y="1771"/>
                  </a:cubicBezTo>
                  <a:lnTo>
                    <a:pt x="408" y="1771"/>
                  </a:lnTo>
                  <a:cubicBezTo>
                    <a:pt x="611" y="1850"/>
                    <a:pt x="847" y="1928"/>
                    <a:pt x="1097" y="2006"/>
                  </a:cubicBezTo>
                  <a:cubicBezTo>
                    <a:pt x="1035" y="1662"/>
                    <a:pt x="988" y="1317"/>
                    <a:pt x="972" y="1003"/>
                  </a:cubicBezTo>
                  <a:close/>
                  <a:moveTo>
                    <a:pt x="1442" y="0"/>
                  </a:moveTo>
                  <a:lnTo>
                    <a:pt x="1442" y="0"/>
                  </a:lnTo>
                  <a:cubicBezTo>
                    <a:pt x="1364" y="658"/>
                    <a:pt x="1395" y="1364"/>
                    <a:pt x="1568" y="2132"/>
                  </a:cubicBezTo>
                  <a:cubicBezTo>
                    <a:pt x="1724" y="2179"/>
                    <a:pt x="1881" y="2210"/>
                    <a:pt x="2054" y="2257"/>
                  </a:cubicBezTo>
                  <a:cubicBezTo>
                    <a:pt x="2101" y="2226"/>
                    <a:pt x="2148" y="2195"/>
                    <a:pt x="2179" y="2179"/>
                  </a:cubicBezTo>
                  <a:cubicBezTo>
                    <a:pt x="2038" y="2116"/>
                    <a:pt x="1912" y="2069"/>
                    <a:pt x="1803" y="2053"/>
                  </a:cubicBezTo>
                  <a:lnTo>
                    <a:pt x="2163" y="1897"/>
                  </a:lnTo>
                  <a:cubicBezTo>
                    <a:pt x="2163" y="1928"/>
                    <a:pt x="2163" y="1959"/>
                    <a:pt x="2163" y="1991"/>
                  </a:cubicBezTo>
                  <a:cubicBezTo>
                    <a:pt x="2163" y="2006"/>
                    <a:pt x="2210" y="2053"/>
                    <a:pt x="2289" y="2116"/>
                  </a:cubicBezTo>
                  <a:lnTo>
                    <a:pt x="2383" y="2069"/>
                  </a:lnTo>
                  <a:cubicBezTo>
                    <a:pt x="2445" y="2085"/>
                    <a:pt x="2524" y="2100"/>
                    <a:pt x="2618" y="2132"/>
                  </a:cubicBezTo>
                  <a:cubicBezTo>
                    <a:pt x="2665" y="2116"/>
                    <a:pt x="2712" y="2100"/>
                    <a:pt x="2775" y="2100"/>
                  </a:cubicBezTo>
                  <a:cubicBezTo>
                    <a:pt x="2806" y="2100"/>
                    <a:pt x="2822" y="2116"/>
                    <a:pt x="2837" y="2116"/>
                  </a:cubicBezTo>
                  <a:cubicBezTo>
                    <a:pt x="2775" y="2053"/>
                    <a:pt x="2743" y="2022"/>
                    <a:pt x="2743" y="2006"/>
                  </a:cubicBezTo>
                  <a:cubicBezTo>
                    <a:pt x="2743" y="1975"/>
                    <a:pt x="2916" y="1834"/>
                    <a:pt x="2994" y="1803"/>
                  </a:cubicBezTo>
                  <a:cubicBezTo>
                    <a:pt x="3072" y="1818"/>
                    <a:pt x="3370" y="1944"/>
                    <a:pt x="3402" y="1944"/>
                  </a:cubicBezTo>
                  <a:lnTo>
                    <a:pt x="3417" y="1944"/>
                  </a:lnTo>
                  <a:cubicBezTo>
                    <a:pt x="3370" y="1928"/>
                    <a:pt x="3182" y="1803"/>
                    <a:pt x="3119" y="1724"/>
                  </a:cubicBezTo>
                  <a:cubicBezTo>
                    <a:pt x="3245" y="1662"/>
                    <a:pt x="3496" y="1505"/>
                    <a:pt x="3496" y="1505"/>
                  </a:cubicBezTo>
                  <a:cubicBezTo>
                    <a:pt x="3496" y="1505"/>
                    <a:pt x="3496" y="1505"/>
                    <a:pt x="3496" y="1505"/>
                  </a:cubicBezTo>
                  <a:lnTo>
                    <a:pt x="3496" y="1505"/>
                  </a:lnTo>
                  <a:cubicBezTo>
                    <a:pt x="3543" y="1505"/>
                    <a:pt x="3746" y="1756"/>
                    <a:pt x="3809" y="1771"/>
                  </a:cubicBezTo>
                  <a:cubicBezTo>
                    <a:pt x="3778" y="1740"/>
                    <a:pt x="3558" y="1442"/>
                    <a:pt x="3558" y="1442"/>
                  </a:cubicBezTo>
                  <a:cubicBezTo>
                    <a:pt x="3558" y="1442"/>
                    <a:pt x="3746" y="1285"/>
                    <a:pt x="3840" y="1207"/>
                  </a:cubicBezTo>
                  <a:cubicBezTo>
                    <a:pt x="3950" y="1301"/>
                    <a:pt x="4013" y="1332"/>
                    <a:pt x="4060" y="1332"/>
                  </a:cubicBezTo>
                  <a:cubicBezTo>
                    <a:pt x="4107" y="1332"/>
                    <a:pt x="4091" y="1270"/>
                    <a:pt x="4060" y="1191"/>
                  </a:cubicBezTo>
                  <a:cubicBezTo>
                    <a:pt x="3950" y="1129"/>
                    <a:pt x="3840" y="1066"/>
                    <a:pt x="3715" y="1003"/>
                  </a:cubicBezTo>
                  <a:lnTo>
                    <a:pt x="3652" y="1003"/>
                  </a:lnTo>
                  <a:cubicBezTo>
                    <a:pt x="3605" y="1003"/>
                    <a:pt x="3558" y="1003"/>
                    <a:pt x="3496" y="988"/>
                  </a:cubicBezTo>
                  <a:lnTo>
                    <a:pt x="3496" y="972"/>
                  </a:lnTo>
                  <a:cubicBezTo>
                    <a:pt x="3511" y="956"/>
                    <a:pt x="3527" y="941"/>
                    <a:pt x="3558" y="909"/>
                  </a:cubicBezTo>
                  <a:cubicBezTo>
                    <a:pt x="3182" y="721"/>
                    <a:pt x="2743" y="502"/>
                    <a:pt x="2351" y="376"/>
                  </a:cubicBezTo>
                  <a:cubicBezTo>
                    <a:pt x="1991" y="282"/>
                    <a:pt x="1709" y="157"/>
                    <a:pt x="1442" y="0"/>
                  </a:cubicBezTo>
                  <a:close/>
                </a:path>
              </a:pathLst>
            </a:custGeom>
            <a:solidFill>
              <a:srgbClr val="EAD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17" name="Google Shape;517;p9"/>
            <p:cNvSpPr/>
            <p:nvPr/>
          </p:nvSpPr>
          <p:spPr>
            <a:xfrm>
              <a:off x="4976612" y="1204094"/>
              <a:ext cx="11833" cy="44857"/>
            </a:xfrm>
            <a:custGeom>
              <a:avLst/>
              <a:gdLst/>
              <a:ahLst/>
              <a:cxnLst/>
              <a:rect l="l" t="t" r="r" b="b"/>
              <a:pathLst>
                <a:path w="612" h="2320" extrusionOk="0">
                  <a:moveTo>
                    <a:pt x="173" y="0"/>
                  </a:moveTo>
                  <a:cubicBezTo>
                    <a:pt x="157" y="0"/>
                    <a:pt x="94" y="172"/>
                    <a:pt x="32" y="314"/>
                  </a:cubicBezTo>
                  <a:cubicBezTo>
                    <a:pt x="16" y="376"/>
                    <a:pt x="16" y="439"/>
                    <a:pt x="16" y="502"/>
                  </a:cubicBezTo>
                  <a:lnTo>
                    <a:pt x="63" y="502"/>
                  </a:lnTo>
                  <a:cubicBezTo>
                    <a:pt x="173" y="502"/>
                    <a:pt x="282" y="502"/>
                    <a:pt x="314" y="486"/>
                  </a:cubicBezTo>
                  <a:lnTo>
                    <a:pt x="314" y="486"/>
                  </a:lnTo>
                  <a:cubicBezTo>
                    <a:pt x="314" y="502"/>
                    <a:pt x="141" y="564"/>
                    <a:pt x="16" y="611"/>
                  </a:cubicBezTo>
                  <a:cubicBezTo>
                    <a:pt x="0" y="768"/>
                    <a:pt x="0" y="925"/>
                    <a:pt x="16" y="1082"/>
                  </a:cubicBezTo>
                  <a:cubicBezTo>
                    <a:pt x="110" y="1097"/>
                    <a:pt x="204" y="1097"/>
                    <a:pt x="314" y="1129"/>
                  </a:cubicBezTo>
                  <a:cubicBezTo>
                    <a:pt x="204" y="1144"/>
                    <a:pt x="110" y="1160"/>
                    <a:pt x="16" y="1191"/>
                  </a:cubicBezTo>
                  <a:cubicBezTo>
                    <a:pt x="32" y="1505"/>
                    <a:pt x="79" y="1850"/>
                    <a:pt x="141" y="2194"/>
                  </a:cubicBezTo>
                  <a:cubicBezTo>
                    <a:pt x="282" y="2241"/>
                    <a:pt x="439" y="2288"/>
                    <a:pt x="612" y="2320"/>
                  </a:cubicBezTo>
                  <a:cubicBezTo>
                    <a:pt x="439" y="1552"/>
                    <a:pt x="408" y="846"/>
                    <a:pt x="486" y="188"/>
                  </a:cubicBezTo>
                  <a:cubicBezTo>
                    <a:pt x="376" y="141"/>
                    <a:pt x="267" y="63"/>
                    <a:pt x="173" y="0"/>
                  </a:cubicBezTo>
                  <a:close/>
                </a:path>
              </a:pathLst>
            </a:custGeom>
            <a:solidFill>
              <a:srgbClr val="E6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18" name="Google Shape;518;p9"/>
            <p:cNvSpPr/>
            <p:nvPr/>
          </p:nvSpPr>
          <p:spPr>
            <a:xfrm>
              <a:off x="5026918" y="1091650"/>
              <a:ext cx="78500" cy="72468"/>
            </a:xfrm>
            <a:custGeom>
              <a:avLst/>
              <a:gdLst/>
              <a:ahLst/>
              <a:cxnLst/>
              <a:rect l="l" t="t" r="r" b="b"/>
              <a:pathLst>
                <a:path w="4060" h="3748" extrusionOk="0">
                  <a:moveTo>
                    <a:pt x="361" y="1"/>
                  </a:moveTo>
                  <a:cubicBezTo>
                    <a:pt x="267" y="111"/>
                    <a:pt x="251" y="267"/>
                    <a:pt x="126" y="267"/>
                  </a:cubicBezTo>
                  <a:cubicBezTo>
                    <a:pt x="110" y="267"/>
                    <a:pt x="79" y="267"/>
                    <a:pt x="47" y="252"/>
                  </a:cubicBezTo>
                  <a:lnTo>
                    <a:pt x="0" y="314"/>
                  </a:lnTo>
                  <a:cubicBezTo>
                    <a:pt x="392" y="659"/>
                    <a:pt x="753" y="941"/>
                    <a:pt x="1035" y="1223"/>
                  </a:cubicBezTo>
                  <a:cubicBezTo>
                    <a:pt x="1348" y="1082"/>
                    <a:pt x="1677" y="941"/>
                    <a:pt x="2007" y="832"/>
                  </a:cubicBezTo>
                  <a:cubicBezTo>
                    <a:pt x="1881" y="691"/>
                    <a:pt x="1771" y="565"/>
                    <a:pt x="1630" y="455"/>
                  </a:cubicBezTo>
                  <a:cubicBezTo>
                    <a:pt x="1113" y="32"/>
                    <a:pt x="862" y="252"/>
                    <a:pt x="361" y="1"/>
                  </a:cubicBezTo>
                  <a:close/>
                  <a:moveTo>
                    <a:pt x="2320" y="1192"/>
                  </a:moveTo>
                  <a:cubicBezTo>
                    <a:pt x="1960" y="1302"/>
                    <a:pt x="1630" y="1443"/>
                    <a:pt x="1317" y="1584"/>
                  </a:cubicBezTo>
                  <a:cubicBezTo>
                    <a:pt x="1474" y="1882"/>
                    <a:pt x="1458" y="2117"/>
                    <a:pt x="1599" y="2383"/>
                  </a:cubicBezTo>
                  <a:cubicBezTo>
                    <a:pt x="1709" y="2462"/>
                    <a:pt x="1850" y="2509"/>
                    <a:pt x="1944" y="2603"/>
                  </a:cubicBezTo>
                  <a:cubicBezTo>
                    <a:pt x="2587" y="3324"/>
                    <a:pt x="2195" y="3277"/>
                    <a:pt x="2602" y="3747"/>
                  </a:cubicBezTo>
                  <a:cubicBezTo>
                    <a:pt x="2837" y="3575"/>
                    <a:pt x="3119" y="3465"/>
                    <a:pt x="3417" y="3465"/>
                  </a:cubicBezTo>
                  <a:cubicBezTo>
                    <a:pt x="3637" y="3465"/>
                    <a:pt x="3856" y="3512"/>
                    <a:pt x="4060" y="3637"/>
                  </a:cubicBezTo>
                  <a:lnTo>
                    <a:pt x="2869" y="1944"/>
                  </a:lnTo>
                  <a:cubicBezTo>
                    <a:pt x="2696" y="1678"/>
                    <a:pt x="2508" y="1427"/>
                    <a:pt x="2320" y="1192"/>
                  </a:cubicBezTo>
                  <a:close/>
                </a:path>
              </a:pathLst>
            </a:custGeom>
            <a:solidFill>
              <a:srgbClr val="DEBE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19" name="Google Shape;519;p9"/>
            <p:cNvSpPr/>
            <p:nvPr/>
          </p:nvSpPr>
          <p:spPr>
            <a:xfrm>
              <a:off x="5046909" y="1107716"/>
              <a:ext cx="24884" cy="14559"/>
            </a:xfrm>
            <a:custGeom>
              <a:avLst/>
              <a:gdLst/>
              <a:ahLst/>
              <a:cxnLst/>
              <a:rect l="l" t="t" r="r" b="b"/>
              <a:pathLst>
                <a:path w="1287" h="753" extrusionOk="0">
                  <a:moveTo>
                    <a:pt x="973" y="1"/>
                  </a:moveTo>
                  <a:cubicBezTo>
                    <a:pt x="643" y="110"/>
                    <a:pt x="314" y="251"/>
                    <a:pt x="1" y="392"/>
                  </a:cubicBezTo>
                  <a:cubicBezTo>
                    <a:pt x="142" y="534"/>
                    <a:pt x="220" y="643"/>
                    <a:pt x="283" y="753"/>
                  </a:cubicBezTo>
                  <a:cubicBezTo>
                    <a:pt x="596" y="612"/>
                    <a:pt x="926" y="471"/>
                    <a:pt x="1286" y="361"/>
                  </a:cubicBezTo>
                  <a:cubicBezTo>
                    <a:pt x="1176" y="236"/>
                    <a:pt x="1082" y="110"/>
                    <a:pt x="973" y="1"/>
                  </a:cubicBezTo>
                  <a:close/>
                </a:path>
              </a:pathLst>
            </a:custGeom>
            <a:solidFill>
              <a:srgbClr val="DC88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20" name="Google Shape;520;p9"/>
            <p:cNvSpPr/>
            <p:nvPr/>
          </p:nvSpPr>
          <p:spPr>
            <a:xfrm>
              <a:off x="5004801" y="1098629"/>
              <a:ext cx="11833" cy="16686"/>
            </a:xfrm>
            <a:custGeom>
              <a:avLst/>
              <a:gdLst/>
              <a:ahLst/>
              <a:cxnLst/>
              <a:rect l="l" t="t" r="r" b="b"/>
              <a:pathLst>
                <a:path w="612" h="863" extrusionOk="0">
                  <a:moveTo>
                    <a:pt x="329" y="0"/>
                  </a:moveTo>
                  <a:cubicBezTo>
                    <a:pt x="204" y="173"/>
                    <a:pt x="110" y="361"/>
                    <a:pt x="0" y="549"/>
                  </a:cubicBezTo>
                  <a:cubicBezTo>
                    <a:pt x="94" y="659"/>
                    <a:pt x="188" y="768"/>
                    <a:pt x="266" y="862"/>
                  </a:cubicBezTo>
                  <a:cubicBezTo>
                    <a:pt x="345" y="627"/>
                    <a:pt x="455" y="408"/>
                    <a:pt x="611" y="220"/>
                  </a:cubicBezTo>
                  <a:lnTo>
                    <a:pt x="329" y="0"/>
                  </a:lnTo>
                  <a:close/>
                </a:path>
              </a:pathLst>
            </a:custGeom>
            <a:solidFill>
              <a:srgbClr val="E2C3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21" name="Google Shape;521;p9"/>
            <p:cNvSpPr/>
            <p:nvPr/>
          </p:nvSpPr>
          <p:spPr>
            <a:xfrm>
              <a:off x="5019339" y="1097721"/>
              <a:ext cx="57908" cy="74266"/>
            </a:xfrm>
            <a:custGeom>
              <a:avLst/>
              <a:gdLst/>
              <a:ahLst/>
              <a:cxnLst/>
              <a:rect l="l" t="t" r="r" b="b"/>
              <a:pathLst>
                <a:path w="2995" h="3841" extrusionOk="0">
                  <a:moveTo>
                    <a:pt x="392" y="0"/>
                  </a:moveTo>
                  <a:cubicBezTo>
                    <a:pt x="220" y="188"/>
                    <a:pt x="94" y="392"/>
                    <a:pt x="0" y="612"/>
                  </a:cubicBezTo>
                  <a:cubicBezTo>
                    <a:pt x="220" y="925"/>
                    <a:pt x="392" y="1192"/>
                    <a:pt x="518" y="1442"/>
                  </a:cubicBezTo>
                  <a:cubicBezTo>
                    <a:pt x="800" y="1254"/>
                    <a:pt x="1113" y="1066"/>
                    <a:pt x="1427" y="909"/>
                  </a:cubicBezTo>
                  <a:cubicBezTo>
                    <a:pt x="1145" y="627"/>
                    <a:pt x="784" y="345"/>
                    <a:pt x="392" y="0"/>
                  </a:cubicBezTo>
                  <a:close/>
                  <a:moveTo>
                    <a:pt x="1709" y="1270"/>
                  </a:moveTo>
                  <a:cubicBezTo>
                    <a:pt x="1348" y="1442"/>
                    <a:pt x="1019" y="1630"/>
                    <a:pt x="706" y="1850"/>
                  </a:cubicBezTo>
                  <a:cubicBezTo>
                    <a:pt x="941" y="2383"/>
                    <a:pt x="1035" y="2806"/>
                    <a:pt x="1411" y="3323"/>
                  </a:cubicBezTo>
                  <a:cubicBezTo>
                    <a:pt x="1427" y="3308"/>
                    <a:pt x="1442" y="3292"/>
                    <a:pt x="1458" y="3292"/>
                  </a:cubicBezTo>
                  <a:cubicBezTo>
                    <a:pt x="1552" y="3292"/>
                    <a:pt x="1725" y="3370"/>
                    <a:pt x="1897" y="3449"/>
                  </a:cubicBezTo>
                  <a:lnTo>
                    <a:pt x="1928" y="3449"/>
                  </a:lnTo>
                  <a:cubicBezTo>
                    <a:pt x="1928" y="3464"/>
                    <a:pt x="1944" y="3464"/>
                    <a:pt x="1944" y="3464"/>
                  </a:cubicBezTo>
                  <a:cubicBezTo>
                    <a:pt x="2101" y="3527"/>
                    <a:pt x="2226" y="3590"/>
                    <a:pt x="2305" y="3590"/>
                  </a:cubicBezTo>
                  <a:lnTo>
                    <a:pt x="2352" y="3590"/>
                  </a:lnTo>
                  <a:lnTo>
                    <a:pt x="2571" y="3841"/>
                  </a:lnTo>
                  <a:cubicBezTo>
                    <a:pt x="2696" y="3684"/>
                    <a:pt x="2837" y="3543"/>
                    <a:pt x="2994" y="3433"/>
                  </a:cubicBezTo>
                  <a:cubicBezTo>
                    <a:pt x="2587" y="2963"/>
                    <a:pt x="2979" y="3010"/>
                    <a:pt x="2336" y="2289"/>
                  </a:cubicBezTo>
                  <a:cubicBezTo>
                    <a:pt x="2242" y="2195"/>
                    <a:pt x="2101" y="2148"/>
                    <a:pt x="1991" y="2069"/>
                  </a:cubicBezTo>
                  <a:cubicBezTo>
                    <a:pt x="1850" y="1803"/>
                    <a:pt x="1866" y="1568"/>
                    <a:pt x="1709" y="1270"/>
                  </a:cubicBezTo>
                  <a:close/>
                </a:path>
              </a:pathLst>
            </a:custGeom>
            <a:solidFill>
              <a:srgbClr val="E2C3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22" name="Google Shape;522;p9"/>
            <p:cNvSpPr/>
            <p:nvPr/>
          </p:nvSpPr>
          <p:spPr>
            <a:xfrm>
              <a:off x="5029335" y="1115295"/>
              <a:ext cx="23047" cy="18194"/>
            </a:xfrm>
            <a:custGeom>
              <a:avLst/>
              <a:gdLst/>
              <a:ahLst/>
              <a:cxnLst/>
              <a:rect l="l" t="t" r="r" b="b"/>
              <a:pathLst>
                <a:path w="1192" h="941" extrusionOk="0">
                  <a:moveTo>
                    <a:pt x="910" y="0"/>
                  </a:moveTo>
                  <a:cubicBezTo>
                    <a:pt x="596" y="157"/>
                    <a:pt x="283" y="345"/>
                    <a:pt x="1" y="533"/>
                  </a:cubicBezTo>
                  <a:cubicBezTo>
                    <a:pt x="79" y="674"/>
                    <a:pt x="142" y="816"/>
                    <a:pt x="189" y="941"/>
                  </a:cubicBezTo>
                  <a:cubicBezTo>
                    <a:pt x="502" y="721"/>
                    <a:pt x="831" y="533"/>
                    <a:pt x="1192" y="361"/>
                  </a:cubicBezTo>
                  <a:cubicBezTo>
                    <a:pt x="1129" y="251"/>
                    <a:pt x="1051" y="142"/>
                    <a:pt x="910" y="0"/>
                  </a:cubicBezTo>
                  <a:close/>
                </a:path>
              </a:pathLst>
            </a:custGeom>
            <a:solidFill>
              <a:srgbClr val="E1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23" name="Google Shape;523;p9"/>
            <p:cNvSpPr/>
            <p:nvPr/>
          </p:nvSpPr>
          <p:spPr>
            <a:xfrm>
              <a:off x="4996913" y="1109534"/>
              <a:ext cx="72139" cy="82464"/>
            </a:xfrm>
            <a:custGeom>
              <a:avLst/>
              <a:gdLst/>
              <a:ahLst/>
              <a:cxnLst/>
              <a:rect l="l" t="t" r="r" b="b"/>
              <a:pathLst>
                <a:path w="3731" h="4265" extrusionOk="0">
                  <a:moveTo>
                    <a:pt x="1160" y="1"/>
                  </a:moveTo>
                  <a:cubicBezTo>
                    <a:pt x="1098" y="157"/>
                    <a:pt x="1051" y="330"/>
                    <a:pt x="1019" y="487"/>
                  </a:cubicBezTo>
                  <a:lnTo>
                    <a:pt x="1004" y="487"/>
                  </a:lnTo>
                  <a:cubicBezTo>
                    <a:pt x="957" y="487"/>
                    <a:pt x="722" y="377"/>
                    <a:pt x="580" y="314"/>
                  </a:cubicBezTo>
                  <a:cubicBezTo>
                    <a:pt x="330" y="847"/>
                    <a:pt x="157" y="1364"/>
                    <a:pt x="0" y="1882"/>
                  </a:cubicBezTo>
                  <a:cubicBezTo>
                    <a:pt x="79" y="1944"/>
                    <a:pt x="157" y="1991"/>
                    <a:pt x="267" y="2054"/>
                  </a:cubicBezTo>
                  <a:cubicBezTo>
                    <a:pt x="674" y="1584"/>
                    <a:pt x="1145" y="1176"/>
                    <a:pt x="1678" y="831"/>
                  </a:cubicBezTo>
                  <a:cubicBezTo>
                    <a:pt x="1552" y="581"/>
                    <a:pt x="1380" y="314"/>
                    <a:pt x="1160" y="1"/>
                  </a:cubicBezTo>
                  <a:close/>
                  <a:moveTo>
                    <a:pt x="1866" y="1239"/>
                  </a:moveTo>
                  <a:cubicBezTo>
                    <a:pt x="1427" y="1537"/>
                    <a:pt x="1019" y="1882"/>
                    <a:pt x="690" y="2273"/>
                  </a:cubicBezTo>
                  <a:cubicBezTo>
                    <a:pt x="1333" y="2571"/>
                    <a:pt x="2195" y="2869"/>
                    <a:pt x="2712" y="3010"/>
                  </a:cubicBezTo>
                  <a:cubicBezTo>
                    <a:pt x="2791" y="3026"/>
                    <a:pt x="3120" y="3136"/>
                    <a:pt x="3339" y="3230"/>
                  </a:cubicBezTo>
                  <a:lnTo>
                    <a:pt x="3433" y="3010"/>
                  </a:lnTo>
                  <a:lnTo>
                    <a:pt x="3731" y="3230"/>
                  </a:lnTo>
                  <a:lnTo>
                    <a:pt x="3512" y="2979"/>
                  </a:lnTo>
                  <a:lnTo>
                    <a:pt x="3465" y="2979"/>
                  </a:lnTo>
                  <a:cubicBezTo>
                    <a:pt x="3386" y="2979"/>
                    <a:pt x="3261" y="2916"/>
                    <a:pt x="3104" y="2853"/>
                  </a:cubicBezTo>
                  <a:cubicBezTo>
                    <a:pt x="3104" y="2853"/>
                    <a:pt x="3088" y="2853"/>
                    <a:pt x="3088" y="2838"/>
                  </a:cubicBezTo>
                  <a:lnTo>
                    <a:pt x="3057" y="2838"/>
                  </a:lnTo>
                  <a:cubicBezTo>
                    <a:pt x="2885" y="2759"/>
                    <a:pt x="2712" y="2681"/>
                    <a:pt x="2618" y="2681"/>
                  </a:cubicBezTo>
                  <a:cubicBezTo>
                    <a:pt x="2602" y="2681"/>
                    <a:pt x="2587" y="2697"/>
                    <a:pt x="2571" y="2712"/>
                  </a:cubicBezTo>
                  <a:cubicBezTo>
                    <a:pt x="2195" y="2195"/>
                    <a:pt x="2101" y="1772"/>
                    <a:pt x="1866" y="1239"/>
                  </a:cubicBezTo>
                  <a:close/>
                  <a:moveTo>
                    <a:pt x="3339" y="3230"/>
                  </a:moveTo>
                  <a:cubicBezTo>
                    <a:pt x="3339" y="3230"/>
                    <a:pt x="3339" y="3230"/>
                    <a:pt x="3339" y="3230"/>
                  </a:cubicBezTo>
                  <a:lnTo>
                    <a:pt x="3339" y="3230"/>
                  </a:lnTo>
                  <a:close/>
                  <a:moveTo>
                    <a:pt x="1678" y="3277"/>
                  </a:moveTo>
                  <a:cubicBezTo>
                    <a:pt x="2085" y="3621"/>
                    <a:pt x="2524" y="3951"/>
                    <a:pt x="2963" y="4264"/>
                  </a:cubicBezTo>
                  <a:cubicBezTo>
                    <a:pt x="3135" y="4154"/>
                    <a:pt x="3135" y="3982"/>
                    <a:pt x="3308" y="3857"/>
                  </a:cubicBezTo>
                  <a:lnTo>
                    <a:pt x="3370" y="3841"/>
                  </a:lnTo>
                  <a:cubicBezTo>
                    <a:pt x="3417" y="3747"/>
                    <a:pt x="3449" y="3668"/>
                    <a:pt x="3496" y="3590"/>
                  </a:cubicBezTo>
                  <a:cubicBezTo>
                    <a:pt x="3449" y="3543"/>
                    <a:pt x="3402" y="3480"/>
                    <a:pt x="3355" y="3433"/>
                  </a:cubicBezTo>
                  <a:lnTo>
                    <a:pt x="3292" y="3433"/>
                  </a:lnTo>
                  <a:cubicBezTo>
                    <a:pt x="3088" y="3433"/>
                    <a:pt x="2806" y="3402"/>
                    <a:pt x="2524" y="3371"/>
                  </a:cubicBezTo>
                  <a:lnTo>
                    <a:pt x="1678" y="3277"/>
                  </a:lnTo>
                  <a:close/>
                </a:path>
              </a:pathLst>
            </a:custGeom>
            <a:solidFill>
              <a:srgbClr val="E4C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24" name="Google Shape;524;p9"/>
            <p:cNvSpPr/>
            <p:nvPr/>
          </p:nvSpPr>
          <p:spPr>
            <a:xfrm>
              <a:off x="5002055" y="1125600"/>
              <a:ext cx="30936" cy="27900"/>
            </a:xfrm>
            <a:custGeom>
              <a:avLst/>
              <a:gdLst/>
              <a:ahLst/>
              <a:cxnLst/>
              <a:rect l="l" t="t" r="r" b="b"/>
              <a:pathLst>
                <a:path w="1600" h="1443" extrusionOk="0">
                  <a:moveTo>
                    <a:pt x="1412" y="0"/>
                  </a:moveTo>
                  <a:cubicBezTo>
                    <a:pt x="879" y="345"/>
                    <a:pt x="408" y="753"/>
                    <a:pt x="1" y="1223"/>
                  </a:cubicBezTo>
                  <a:cubicBezTo>
                    <a:pt x="126" y="1301"/>
                    <a:pt x="267" y="1364"/>
                    <a:pt x="424" y="1442"/>
                  </a:cubicBezTo>
                  <a:cubicBezTo>
                    <a:pt x="753" y="1051"/>
                    <a:pt x="1161" y="706"/>
                    <a:pt x="1600" y="408"/>
                  </a:cubicBezTo>
                  <a:cubicBezTo>
                    <a:pt x="1553" y="283"/>
                    <a:pt x="1490" y="141"/>
                    <a:pt x="1412" y="0"/>
                  </a:cubicBezTo>
                  <a:close/>
                </a:path>
              </a:pathLst>
            </a:custGeom>
            <a:solidFill>
              <a:srgbClr val="E18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25" name="Google Shape;525;p9"/>
            <p:cNvSpPr/>
            <p:nvPr/>
          </p:nvSpPr>
          <p:spPr>
            <a:xfrm>
              <a:off x="4989933" y="1145900"/>
              <a:ext cx="71849" cy="72448"/>
            </a:xfrm>
            <a:custGeom>
              <a:avLst/>
              <a:gdLst/>
              <a:ahLst/>
              <a:cxnLst/>
              <a:rect l="l" t="t" r="r" b="b"/>
              <a:pathLst>
                <a:path w="3716" h="3747" extrusionOk="0">
                  <a:moveTo>
                    <a:pt x="361" y="1"/>
                  </a:moveTo>
                  <a:lnTo>
                    <a:pt x="330" y="110"/>
                  </a:lnTo>
                  <a:cubicBezTo>
                    <a:pt x="393" y="204"/>
                    <a:pt x="456" y="267"/>
                    <a:pt x="503" y="345"/>
                  </a:cubicBezTo>
                  <a:cubicBezTo>
                    <a:pt x="534" y="283"/>
                    <a:pt x="581" y="236"/>
                    <a:pt x="628" y="173"/>
                  </a:cubicBezTo>
                  <a:cubicBezTo>
                    <a:pt x="518" y="110"/>
                    <a:pt x="440" y="63"/>
                    <a:pt x="361" y="1"/>
                  </a:cubicBezTo>
                  <a:close/>
                  <a:moveTo>
                    <a:pt x="1051" y="392"/>
                  </a:moveTo>
                  <a:cubicBezTo>
                    <a:pt x="675" y="816"/>
                    <a:pt x="377" y="1286"/>
                    <a:pt x="158" y="1819"/>
                  </a:cubicBezTo>
                  <a:cubicBezTo>
                    <a:pt x="158" y="1866"/>
                    <a:pt x="142" y="1897"/>
                    <a:pt x="111" y="1944"/>
                  </a:cubicBezTo>
                  <a:cubicBezTo>
                    <a:pt x="64" y="2038"/>
                    <a:pt x="32" y="2148"/>
                    <a:pt x="1" y="2258"/>
                  </a:cubicBezTo>
                  <a:lnTo>
                    <a:pt x="205" y="2414"/>
                  </a:lnTo>
                  <a:cubicBezTo>
                    <a:pt x="314" y="2477"/>
                    <a:pt x="691" y="2603"/>
                    <a:pt x="691" y="2603"/>
                  </a:cubicBezTo>
                  <a:cubicBezTo>
                    <a:pt x="1114" y="2947"/>
                    <a:pt x="1694" y="3261"/>
                    <a:pt x="2352" y="3559"/>
                  </a:cubicBezTo>
                  <a:cubicBezTo>
                    <a:pt x="2493" y="3339"/>
                    <a:pt x="2634" y="3135"/>
                    <a:pt x="2760" y="2900"/>
                  </a:cubicBezTo>
                  <a:lnTo>
                    <a:pt x="2901" y="3276"/>
                  </a:lnTo>
                  <a:cubicBezTo>
                    <a:pt x="2979" y="3606"/>
                    <a:pt x="2603" y="3512"/>
                    <a:pt x="2399" y="3574"/>
                  </a:cubicBezTo>
                  <a:cubicBezTo>
                    <a:pt x="2540" y="3637"/>
                    <a:pt x="2681" y="3700"/>
                    <a:pt x="2838" y="3747"/>
                  </a:cubicBezTo>
                  <a:cubicBezTo>
                    <a:pt x="2822" y="3715"/>
                    <a:pt x="2822" y="3700"/>
                    <a:pt x="2822" y="3700"/>
                  </a:cubicBezTo>
                  <a:lnTo>
                    <a:pt x="2885" y="3606"/>
                  </a:lnTo>
                  <a:cubicBezTo>
                    <a:pt x="2932" y="3574"/>
                    <a:pt x="3026" y="3559"/>
                    <a:pt x="3105" y="3559"/>
                  </a:cubicBezTo>
                  <a:cubicBezTo>
                    <a:pt x="3089" y="3418"/>
                    <a:pt x="3089" y="3261"/>
                    <a:pt x="3324" y="3198"/>
                  </a:cubicBezTo>
                  <a:lnTo>
                    <a:pt x="3057" y="3104"/>
                  </a:lnTo>
                  <a:cubicBezTo>
                    <a:pt x="3073" y="3057"/>
                    <a:pt x="3355" y="3104"/>
                    <a:pt x="3105" y="2963"/>
                  </a:cubicBezTo>
                  <a:lnTo>
                    <a:pt x="2728" y="2838"/>
                  </a:lnTo>
                  <a:lnTo>
                    <a:pt x="2728" y="2838"/>
                  </a:lnTo>
                  <a:cubicBezTo>
                    <a:pt x="2995" y="2900"/>
                    <a:pt x="3183" y="2932"/>
                    <a:pt x="3340" y="2947"/>
                  </a:cubicBezTo>
                  <a:cubicBezTo>
                    <a:pt x="3324" y="2932"/>
                    <a:pt x="3324" y="2916"/>
                    <a:pt x="3308" y="2900"/>
                  </a:cubicBezTo>
                  <a:lnTo>
                    <a:pt x="3355" y="2822"/>
                  </a:lnTo>
                  <a:cubicBezTo>
                    <a:pt x="3355" y="2806"/>
                    <a:pt x="3371" y="2791"/>
                    <a:pt x="3371" y="2791"/>
                  </a:cubicBezTo>
                  <a:cubicBezTo>
                    <a:pt x="3199" y="2681"/>
                    <a:pt x="3199" y="2665"/>
                    <a:pt x="3261" y="2665"/>
                  </a:cubicBezTo>
                  <a:cubicBezTo>
                    <a:pt x="3277" y="2665"/>
                    <a:pt x="3324" y="2665"/>
                    <a:pt x="3355" y="2681"/>
                  </a:cubicBezTo>
                  <a:lnTo>
                    <a:pt x="3434" y="2681"/>
                  </a:lnTo>
                  <a:cubicBezTo>
                    <a:pt x="3449" y="2650"/>
                    <a:pt x="3465" y="2618"/>
                    <a:pt x="3481" y="2587"/>
                  </a:cubicBezTo>
                  <a:cubicBezTo>
                    <a:pt x="3371" y="2555"/>
                    <a:pt x="3261" y="2508"/>
                    <a:pt x="3167" y="2477"/>
                  </a:cubicBezTo>
                  <a:cubicBezTo>
                    <a:pt x="3230" y="2446"/>
                    <a:pt x="3277" y="2414"/>
                    <a:pt x="3324" y="2383"/>
                  </a:cubicBezTo>
                  <a:cubicBezTo>
                    <a:pt x="2885" y="2070"/>
                    <a:pt x="2446" y="1740"/>
                    <a:pt x="2039" y="1396"/>
                  </a:cubicBezTo>
                  <a:lnTo>
                    <a:pt x="2039" y="1396"/>
                  </a:lnTo>
                  <a:lnTo>
                    <a:pt x="2885" y="1490"/>
                  </a:lnTo>
                  <a:cubicBezTo>
                    <a:pt x="3167" y="1521"/>
                    <a:pt x="3449" y="1552"/>
                    <a:pt x="3653" y="1552"/>
                  </a:cubicBezTo>
                  <a:lnTo>
                    <a:pt x="3716" y="1552"/>
                  </a:lnTo>
                  <a:cubicBezTo>
                    <a:pt x="3684" y="1521"/>
                    <a:pt x="3669" y="1505"/>
                    <a:pt x="3653" y="1490"/>
                  </a:cubicBezTo>
                  <a:lnTo>
                    <a:pt x="3700" y="1349"/>
                  </a:lnTo>
                  <a:cubicBezTo>
                    <a:pt x="3481" y="1255"/>
                    <a:pt x="3152" y="1145"/>
                    <a:pt x="3073" y="1129"/>
                  </a:cubicBezTo>
                  <a:cubicBezTo>
                    <a:pt x="2556" y="988"/>
                    <a:pt x="1694" y="690"/>
                    <a:pt x="1051" y="392"/>
                  </a:cubicBezTo>
                  <a:close/>
                </a:path>
              </a:pathLst>
            </a:custGeom>
            <a:solidFill>
              <a:srgbClr val="E7C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26" name="Google Shape;526;p9"/>
            <p:cNvSpPr/>
            <p:nvPr/>
          </p:nvSpPr>
          <p:spPr>
            <a:xfrm>
              <a:off x="4985699" y="1149225"/>
              <a:ext cx="24575" cy="40333"/>
            </a:xfrm>
            <a:custGeom>
              <a:avLst/>
              <a:gdLst/>
              <a:ahLst/>
              <a:cxnLst/>
              <a:rect l="l" t="t" r="r" b="b"/>
              <a:pathLst>
                <a:path w="1271" h="2086" extrusionOk="0">
                  <a:moveTo>
                    <a:pt x="847" y="1"/>
                  </a:moveTo>
                  <a:cubicBezTo>
                    <a:pt x="800" y="64"/>
                    <a:pt x="753" y="111"/>
                    <a:pt x="722" y="173"/>
                  </a:cubicBezTo>
                  <a:cubicBezTo>
                    <a:pt x="1019" y="675"/>
                    <a:pt x="392" y="769"/>
                    <a:pt x="251" y="988"/>
                  </a:cubicBezTo>
                  <a:lnTo>
                    <a:pt x="204" y="1145"/>
                  </a:lnTo>
                  <a:cubicBezTo>
                    <a:pt x="204" y="1161"/>
                    <a:pt x="408" y="1427"/>
                    <a:pt x="377" y="1647"/>
                  </a:cubicBezTo>
                  <a:cubicBezTo>
                    <a:pt x="596" y="1114"/>
                    <a:pt x="894" y="644"/>
                    <a:pt x="1270" y="220"/>
                  </a:cubicBezTo>
                  <a:cubicBezTo>
                    <a:pt x="1113" y="142"/>
                    <a:pt x="972" y="79"/>
                    <a:pt x="847" y="1"/>
                  </a:cubicBezTo>
                  <a:close/>
                  <a:moveTo>
                    <a:pt x="330" y="1772"/>
                  </a:moveTo>
                  <a:cubicBezTo>
                    <a:pt x="283" y="1835"/>
                    <a:pt x="173" y="1898"/>
                    <a:pt x="1" y="1929"/>
                  </a:cubicBezTo>
                  <a:lnTo>
                    <a:pt x="220" y="2086"/>
                  </a:lnTo>
                  <a:cubicBezTo>
                    <a:pt x="251" y="1976"/>
                    <a:pt x="283" y="1866"/>
                    <a:pt x="330" y="1772"/>
                  </a:cubicBezTo>
                  <a:close/>
                </a:path>
              </a:pathLst>
            </a:custGeom>
            <a:solidFill>
              <a:srgbClr val="E394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27" name="Google Shape;527;p9"/>
            <p:cNvSpPr/>
            <p:nvPr/>
          </p:nvSpPr>
          <p:spPr>
            <a:xfrm>
              <a:off x="4975085" y="1337419"/>
              <a:ext cx="5781" cy="1547"/>
            </a:xfrm>
            <a:custGeom>
              <a:avLst/>
              <a:gdLst/>
              <a:ahLst/>
              <a:cxnLst/>
              <a:rect l="l" t="t" r="r" b="b"/>
              <a:pathLst>
                <a:path w="299" h="80" extrusionOk="0">
                  <a:moveTo>
                    <a:pt x="1" y="1"/>
                  </a:moveTo>
                  <a:lnTo>
                    <a:pt x="32" y="79"/>
                  </a:lnTo>
                  <a:lnTo>
                    <a:pt x="64" y="79"/>
                  </a:lnTo>
                  <a:cubicBezTo>
                    <a:pt x="111" y="79"/>
                    <a:pt x="189" y="63"/>
                    <a:pt x="299" y="48"/>
                  </a:cubicBezTo>
                  <a:lnTo>
                    <a:pt x="142" y="48"/>
                  </a:lnTo>
                  <a:cubicBezTo>
                    <a:pt x="126" y="32"/>
                    <a:pt x="126" y="32"/>
                    <a:pt x="126" y="16"/>
                  </a:cubicBezTo>
                  <a:cubicBezTo>
                    <a:pt x="79" y="1"/>
                    <a:pt x="48" y="1"/>
                    <a:pt x="1" y="1"/>
                  </a:cubicBezTo>
                  <a:close/>
                </a:path>
              </a:pathLst>
            </a:custGeom>
            <a:solidFill>
              <a:srgbClr val="F8E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28" name="Google Shape;528;p9"/>
            <p:cNvSpPr/>
            <p:nvPr/>
          </p:nvSpPr>
          <p:spPr>
            <a:xfrm>
              <a:off x="5034787" y="1214689"/>
              <a:ext cx="1547" cy="928"/>
            </a:xfrm>
            <a:custGeom>
              <a:avLst/>
              <a:gdLst/>
              <a:ahLst/>
              <a:cxnLst/>
              <a:rect l="l" t="t" r="r" b="b"/>
              <a:pathLst>
                <a:path w="80" h="48" extrusionOk="0">
                  <a:moveTo>
                    <a:pt x="32" y="1"/>
                  </a:moveTo>
                  <a:cubicBezTo>
                    <a:pt x="16" y="16"/>
                    <a:pt x="16" y="32"/>
                    <a:pt x="1" y="48"/>
                  </a:cubicBezTo>
                  <a:cubicBezTo>
                    <a:pt x="16" y="32"/>
                    <a:pt x="48" y="16"/>
                    <a:pt x="79" y="16"/>
                  </a:cubicBezTo>
                  <a:lnTo>
                    <a:pt x="32" y="1"/>
                  </a:lnTo>
                  <a:close/>
                </a:path>
              </a:pathLst>
            </a:custGeom>
            <a:solidFill>
              <a:srgbClr val="E2C2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29" name="Google Shape;529;p9"/>
            <p:cNvSpPr/>
            <p:nvPr/>
          </p:nvSpPr>
          <p:spPr>
            <a:xfrm>
              <a:off x="5035406" y="1201967"/>
              <a:ext cx="12142" cy="13651"/>
            </a:xfrm>
            <a:custGeom>
              <a:avLst/>
              <a:gdLst/>
              <a:ahLst/>
              <a:cxnLst/>
              <a:rect l="l" t="t" r="r" b="b"/>
              <a:pathLst>
                <a:path w="628" h="706" extrusionOk="0">
                  <a:moveTo>
                    <a:pt x="408" y="0"/>
                  </a:moveTo>
                  <a:cubicBezTo>
                    <a:pt x="282" y="235"/>
                    <a:pt x="141" y="439"/>
                    <a:pt x="0" y="659"/>
                  </a:cubicBezTo>
                  <a:lnTo>
                    <a:pt x="47" y="674"/>
                  </a:lnTo>
                  <a:cubicBezTo>
                    <a:pt x="251" y="612"/>
                    <a:pt x="627" y="706"/>
                    <a:pt x="549" y="376"/>
                  </a:cubicBezTo>
                  <a:lnTo>
                    <a:pt x="408" y="0"/>
                  </a:lnTo>
                  <a:close/>
                </a:path>
              </a:pathLst>
            </a:custGeom>
            <a:solidFill>
              <a:srgbClr val="E2C2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30" name="Google Shape;530;p9"/>
            <p:cNvSpPr/>
            <p:nvPr/>
          </p:nvSpPr>
          <p:spPr>
            <a:xfrm>
              <a:off x="5026918" y="1217415"/>
              <a:ext cx="6690" cy="9726"/>
            </a:xfrm>
            <a:custGeom>
              <a:avLst/>
              <a:gdLst/>
              <a:ahLst/>
              <a:cxnLst/>
              <a:rect l="l" t="t" r="r" b="b"/>
              <a:pathLst>
                <a:path w="346" h="503" extrusionOk="0">
                  <a:moveTo>
                    <a:pt x="345" y="1"/>
                  </a:moveTo>
                  <a:cubicBezTo>
                    <a:pt x="235" y="142"/>
                    <a:pt x="110" y="283"/>
                    <a:pt x="0" y="408"/>
                  </a:cubicBezTo>
                  <a:cubicBezTo>
                    <a:pt x="47" y="440"/>
                    <a:pt x="94" y="471"/>
                    <a:pt x="141" y="487"/>
                  </a:cubicBezTo>
                  <a:cubicBezTo>
                    <a:pt x="141" y="502"/>
                    <a:pt x="157" y="502"/>
                    <a:pt x="157" y="502"/>
                  </a:cubicBezTo>
                  <a:cubicBezTo>
                    <a:pt x="329" y="471"/>
                    <a:pt x="345" y="283"/>
                    <a:pt x="329" y="48"/>
                  </a:cubicBezTo>
                  <a:lnTo>
                    <a:pt x="345" y="1"/>
                  </a:lnTo>
                  <a:close/>
                </a:path>
              </a:pathLst>
            </a:custGeom>
            <a:solidFill>
              <a:srgbClr val="E2C2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31" name="Google Shape;531;p9"/>
            <p:cNvSpPr/>
            <p:nvPr/>
          </p:nvSpPr>
          <p:spPr>
            <a:xfrm>
              <a:off x="5025700" y="1225303"/>
              <a:ext cx="4254" cy="1837"/>
            </a:xfrm>
            <a:custGeom>
              <a:avLst/>
              <a:gdLst/>
              <a:ahLst/>
              <a:cxnLst/>
              <a:rect l="l" t="t" r="r" b="b"/>
              <a:pathLst>
                <a:path w="220" h="95" extrusionOk="0">
                  <a:moveTo>
                    <a:pt x="63" y="0"/>
                  </a:moveTo>
                  <a:cubicBezTo>
                    <a:pt x="32" y="32"/>
                    <a:pt x="16" y="47"/>
                    <a:pt x="1" y="63"/>
                  </a:cubicBezTo>
                  <a:lnTo>
                    <a:pt x="1" y="79"/>
                  </a:lnTo>
                  <a:cubicBezTo>
                    <a:pt x="63" y="94"/>
                    <a:pt x="110" y="94"/>
                    <a:pt x="157" y="94"/>
                  </a:cubicBezTo>
                  <a:lnTo>
                    <a:pt x="220" y="94"/>
                  </a:lnTo>
                  <a:cubicBezTo>
                    <a:pt x="220" y="94"/>
                    <a:pt x="204" y="94"/>
                    <a:pt x="204" y="79"/>
                  </a:cubicBezTo>
                  <a:cubicBezTo>
                    <a:pt x="157" y="63"/>
                    <a:pt x="110" y="32"/>
                    <a:pt x="63" y="0"/>
                  </a:cubicBezTo>
                  <a:close/>
                </a:path>
              </a:pathLst>
            </a:custGeom>
            <a:solidFill>
              <a:srgbClr val="E2C3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32" name="Google Shape;532;p9"/>
            <p:cNvSpPr/>
            <p:nvPr/>
          </p:nvSpPr>
          <p:spPr>
            <a:xfrm>
              <a:off x="5020848" y="1302869"/>
              <a:ext cx="24265" cy="27301"/>
            </a:xfrm>
            <a:custGeom>
              <a:avLst/>
              <a:gdLst/>
              <a:ahLst/>
              <a:cxnLst/>
              <a:rect l="l" t="t" r="r" b="b"/>
              <a:pathLst>
                <a:path w="1255" h="1412" extrusionOk="0">
                  <a:moveTo>
                    <a:pt x="518" y="1"/>
                  </a:moveTo>
                  <a:cubicBezTo>
                    <a:pt x="471" y="32"/>
                    <a:pt x="440" y="79"/>
                    <a:pt x="408" y="111"/>
                  </a:cubicBezTo>
                  <a:cubicBezTo>
                    <a:pt x="252" y="314"/>
                    <a:pt x="110" y="534"/>
                    <a:pt x="1" y="769"/>
                  </a:cubicBezTo>
                  <a:cubicBezTo>
                    <a:pt x="1" y="785"/>
                    <a:pt x="16" y="800"/>
                    <a:pt x="32" y="800"/>
                  </a:cubicBezTo>
                  <a:cubicBezTo>
                    <a:pt x="95" y="722"/>
                    <a:pt x="173" y="644"/>
                    <a:pt x="252" y="549"/>
                  </a:cubicBezTo>
                  <a:lnTo>
                    <a:pt x="252" y="549"/>
                  </a:lnTo>
                  <a:lnTo>
                    <a:pt x="173" y="1051"/>
                  </a:lnTo>
                  <a:cubicBezTo>
                    <a:pt x="252" y="1161"/>
                    <a:pt x="330" y="1286"/>
                    <a:pt x="408" y="1412"/>
                  </a:cubicBezTo>
                  <a:cubicBezTo>
                    <a:pt x="471" y="1380"/>
                    <a:pt x="549" y="1349"/>
                    <a:pt x="612" y="1318"/>
                  </a:cubicBezTo>
                  <a:cubicBezTo>
                    <a:pt x="612" y="1318"/>
                    <a:pt x="628" y="1302"/>
                    <a:pt x="643" y="1302"/>
                  </a:cubicBezTo>
                  <a:cubicBezTo>
                    <a:pt x="957" y="1145"/>
                    <a:pt x="1255" y="894"/>
                    <a:pt x="1255" y="393"/>
                  </a:cubicBezTo>
                  <a:cubicBezTo>
                    <a:pt x="1176" y="283"/>
                    <a:pt x="1098" y="173"/>
                    <a:pt x="1020" y="48"/>
                  </a:cubicBezTo>
                  <a:cubicBezTo>
                    <a:pt x="847" y="17"/>
                    <a:pt x="675" y="1"/>
                    <a:pt x="518" y="1"/>
                  </a:cubicBezTo>
                  <a:close/>
                </a:path>
              </a:pathLst>
            </a:custGeom>
            <a:solidFill>
              <a:srgbClr val="EED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33" name="Google Shape;533;p9"/>
            <p:cNvSpPr/>
            <p:nvPr/>
          </p:nvSpPr>
          <p:spPr>
            <a:xfrm>
              <a:off x="5030862" y="1297417"/>
              <a:ext cx="9706" cy="6381"/>
            </a:xfrm>
            <a:custGeom>
              <a:avLst/>
              <a:gdLst/>
              <a:ahLst/>
              <a:cxnLst/>
              <a:rect l="l" t="t" r="r" b="b"/>
              <a:pathLst>
                <a:path w="502" h="330" extrusionOk="0">
                  <a:moveTo>
                    <a:pt x="266" y="1"/>
                  </a:moveTo>
                  <a:cubicBezTo>
                    <a:pt x="172" y="95"/>
                    <a:pt x="78" y="204"/>
                    <a:pt x="0" y="283"/>
                  </a:cubicBezTo>
                  <a:cubicBezTo>
                    <a:pt x="157" y="283"/>
                    <a:pt x="329" y="299"/>
                    <a:pt x="502" y="330"/>
                  </a:cubicBezTo>
                  <a:cubicBezTo>
                    <a:pt x="423" y="220"/>
                    <a:pt x="345" y="110"/>
                    <a:pt x="266" y="1"/>
                  </a:cubicBezTo>
                  <a:close/>
                </a:path>
              </a:pathLst>
            </a:custGeom>
            <a:solidFill>
              <a:srgbClr val="EBA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34" name="Google Shape;534;p9"/>
            <p:cNvSpPr/>
            <p:nvPr/>
          </p:nvSpPr>
          <p:spPr>
            <a:xfrm>
              <a:off x="5013578" y="1304996"/>
              <a:ext cx="14269" cy="1237"/>
            </a:xfrm>
            <a:custGeom>
              <a:avLst/>
              <a:gdLst/>
              <a:ahLst/>
              <a:cxnLst/>
              <a:rect l="l" t="t" r="r" b="b"/>
              <a:pathLst>
                <a:path w="738" h="64" extrusionOk="0">
                  <a:moveTo>
                    <a:pt x="1" y="63"/>
                  </a:moveTo>
                  <a:lnTo>
                    <a:pt x="1" y="63"/>
                  </a:lnTo>
                  <a:cubicBezTo>
                    <a:pt x="236" y="48"/>
                    <a:pt x="486" y="32"/>
                    <a:pt x="722" y="1"/>
                  </a:cubicBezTo>
                  <a:cubicBezTo>
                    <a:pt x="486" y="32"/>
                    <a:pt x="236" y="48"/>
                    <a:pt x="1" y="63"/>
                  </a:cubicBezTo>
                  <a:close/>
                  <a:moveTo>
                    <a:pt x="722" y="1"/>
                  </a:moveTo>
                  <a:cubicBezTo>
                    <a:pt x="737" y="1"/>
                    <a:pt x="737" y="1"/>
                    <a:pt x="737" y="1"/>
                  </a:cubicBezTo>
                  <a:cubicBezTo>
                    <a:pt x="737" y="1"/>
                    <a:pt x="737" y="1"/>
                    <a:pt x="722" y="1"/>
                  </a:cubicBezTo>
                  <a:close/>
                </a:path>
              </a:pathLst>
            </a:custGeom>
            <a:solidFill>
              <a:srgbClr val="EED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35" name="Google Shape;535;p9"/>
            <p:cNvSpPr/>
            <p:nvPr/>
          </p:nvSpPr>
          <p:spPr>
            <a:xfrm>
              <a:off x="4991151" y="1251964"/>
              <a:ext cx="18504" cy="19412"/>
            </a:xfrm>
            <a:custGeom>
              <a:avLst/>
              <a:gdLst/>
              <a:ahLst/>
              <a:cxnLst/>
              <a:rect l="l" t="t" r="r" b="b"/>
              <a:pathLst>
                <a:path w="957" h="1004" extrusionOk="0">
                  <a:moveTo>
                    <a:pt x="298" y="1"/>
                  </a:moveTo>
                  <a:cubicBezTo>
                    <a:pt x="189" y="95"/>
                    <a:pt x="48" y="298"/>
                    <a:pt x="1" y="424"/>
                  </a:cubicBezTo>
                  <a:cubicBezTo>
                    <a:pt x="32" y="549"/>
                    <a:pt x="63" y="675"/>
                    <a:pt x="110" y="800"/>
                  </a:cubicBezTo>
                  <a:cubicBezTo>
                    <a:pt x="377" y="863"/>
                    <a:pt x="659" y="941"/>
                    <a:pt x="957" y="1004"/>
                  </a:cubicBezTo>
                  <a:cubicBezTo>
                    <a:pt x="706" y="643"/>
                    <a:pt x="487" y="314"/>
                    <a:pt x="298" y="1"/>
                  </a:cubicBezTo>
                  <a:close/>
                </a:path>
              </a:pathLst>
            </a:custGeom>
            <a:solidFill>
              <a:srgbClr val="EBD5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36" name="Google Shape;536;p9"/>
            <p:cNvSpPr/>
            <p:nvPr/>
          </p:nvSpPr>
          <p:spPr>
            <a:xfrm>
              <a:off x="4989933" y="1260142"/>
              <a:ext cx="3364" cy="7289"/>
            </a:xfrm>
            <a:custGeom>
              <a:avLst/>
              <a:gdLst/>
              <a:ahLst/>
              <a:cxnLst/>
              <a:rect l="l" t="t" r="r" b="b"/>
              <a:pathLst>
                <a:path w="174" h="377" extrusionOk="0">
                  <a:moveTo>
                    <a:pt x="64" y="1"/>
                  </a:moveTo>
                  <a:cubicBezTo>
                    <a:pt x="32" y="48"/>
                    <a:pt x="32" y="79"/>
                    <a:pt x="32" y="95"/>
                  </a:cubicBezTo>
                  <a:cubicBezTo>
                    <a:pt x="1" y="111"/>
                    <a:pt x="48" y="236"/>
                    <a:pt x="64" y="346"/>
                  </a:cubicBezTo>
                  <a:cubicBezTo>
                    <a:pt x="95" y="346"/>
                    <a:pt x="142" y="361"/>
                    <a:pt x="173" y="377"/>
                  </a:cubicBezTo>
                  <a:cubicBezTo>
                    <a:pt x="126" y="252"/>
                    <a:pt x="95" y="126"/>
                    <a:pt x="64" y="1"/>
                  </a:cubicBezTo>
                  <a:close/>
                </a:path>
              </a:pathLst>
            </a:custGeom>
            <a:solidFill>
              <a:srgbClr val="EBC9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37" name="Google Shape;537;p9"/>
            <p:cNvSpPr/>
            <p:nvPr/>
          </p:nvSpPr>
          <p:spPr>
            <a:xfrm>
              <a:off x="5004491" y="1290747"/>
              <a:ext cx="29409" cy="15487"/>
            </a:xfrm>
            <a:custGeom>
              <a:avLst/>
              <a:gdLst/>
              <a:ahLst/>
              <a:cxnLst/>
              <a:rect l="l" t="t" r="r" b="b"/>
              <a:pathLst>
                <a:path w="1521" h="801" extrusionOk="0">
                  <a:moveTo>
                    <a:pt x="0" y="1"/>
                  </a:moveTo>
                  <a:cubicBezTo>
                    <a:pt x="47" y="79"/>
                    <a:pt x="110" y="173"/>
                    <a:pt x="157" y="267"/>
                  </a:cubicBezTo>
                  <a:cubicBezTo>
                    <a:pt x="439" y="205"/>
                    <a:pt x="737" y="189"/>
                    <a:pt x="1051" y="189"/>
                  </a:cubicBezTo>
                  <a:cubicBezTo>
                    <a:pt x="1192" y="189"/>
                    <a:pt x="1364" y="189"/>
                    <a:pt x="1521" y="205"/>
                  </a:cubicBezTo>
                  <a:cubicBezTo>
                    <a:pt x="1474" y="158"/>
                    <a:pt x="1442" y="111"/>
                    <a:pt x="1395" y="48"/>
                  </a:cubicBezTo>
                  <a:lnTo>
                    <a:pt x="1286" y="48"/>
                  </a:lnTo>
                  <a:cubicBezTo>
                    <a:pt x="831" y="48"/>
                    <a:pt x="392" y="32"/>
                    <a:pt x="0" y="1"/>
                  </a:cubicBezTo>
                  <a:close/>
                  <a:moveTo>
                    <a:pt x="1176" y="612"/>
                  </a:moveTo>
                  <a:cubicBezTo>
                    <a:pt x="909" y="612"/>
                    <a:pt x="659" y="644"/>
                    <a:pt x="408" y="691"/>
                  </a:cubicBezTo>
                  <a:cubicBezTo>
                    <a:pt x="439" y="722"/>
                    <a:pt x="455" y="753"/>
                    <a:pt x="471" y="800"/>
                  </a:cubicBezTo>
                  <a:cubicBezTo>
                    <a:pt x="706" y="785"/>
                    <a:pt x="956" y="769"/>
                    <a:pt x="1192" y="738"/>
                  </a:cubicBezTo>
                  <a:lnTo>
                    <a:pt x="1254" y="738"/>
                  </a:lnTo>
                  <a:cubicBezTo>
                    <a:pt x="1286" y="706"/>
                    <a:pt x="1317" y="659"/>
                    <a:pt x="1364" y="628"/>
                  </a:cubicBezTo>
                  <a:cubicBezTo>
                    <a:pt x="1301" y="628"/>
                    <a:pt x="1239" y="612"/>
                    <a:pt x="1176" y="612"/>
                  </a:cubicBezTo>
                  <a:close/>
                </a:path>
              </a:pathLst>
            </a:custGeom>
            <a:solidFill>
              <a:srgbClr val="EBD6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38" name="Google Shape;538;p9"/>
            <p:cNvSpPr/>
            <p:nvPr/>
          </p:nvSpPr>
          <p:spPr>
            <a:xfrm>
              <a:off x="5007527" y="1294382"/>
              <a:ext cx="28500" cy="9726"/>
            </a:xfrm>
            <a:custGeom>
              <a:avLst/>
              <a:gdLst/>
              <a:ahLst/>
              <a:cxnLst/>
              <a:rect l="l" t="t" r="r" b="b"/>
              <a:pathLst>
                <a:path w="1474" h="503" extrusionOk="0">
                  <a:moveTo>
                    <a:pt x="894" y="1"/>
                  </a:moveTo>
                  <a:cubicBezTo>
                    <a:pt x="580" y="1"/>
                    <a:pt x="282" y="17"/>
                    <a:pt x="0" y="79"/>
                  </a:cubicBezTo>
                  <a:cubicBezTo>
                    <a:pt x="78" y="220"/>
                    <a:pt x="173" y="361"/>
                    <a:pt x="251" y="503"/>
                  </a:cubicBezTo>
                  <a:cubicBezTo>
                    <a:pt x="502" y="456"/>
                    <a:pt x="752" y="424"/>
                    <a:pt x="1019" y="424"/>
                  </a:cubicBezTo>
                  <a:cubicBezTo>
                    <a:pt x="1082" y="424"/>
                    <a:pt x="1144" y="440"/>
                    <a:pt x="1207" y="440"/>
                  </a:cubicBezTo>
                  <a:cubicBezTo>
                    <a:pt x="1285" y="361"/>
                    <a:pt x="1379" y="252"/>
                    <a:pt x="1473" y="158"/>
                  </a:cubicBezTo>
                  <a:cubicBezTo>
                    <a:pt x="1442" y="111"/>
                    <a:pt x="1395" y="64"/>
                    <a:pt x="1364" y="17"/>
                  </a:cubicBezTo>
                  <a:cubicBezTo>
                    <a:pt x="1207" y="1"/>
                    <a:pt x="1035" y="1"/>
                    <a:pt x="894" y="1"/>
                  </a:cubicBezTo>
                  <a:close/>
                </a:path>
              </a:pathLst>
            </a:custGeom>
            <a:solidFill>
              <a:srgbClr val="ECCA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39" name="Google Shape;539;p9"/>
            <p:cNvSpPr/>
            <p:nvPr/>
          </p:nvSpPr>
          <p:spPr>
            <a:xfrm>
              <a:off x="4993278" y="1267412"/>
              <a:ext cx="38206" cy="24265"/>
            </a:xfrm>
            <a:custGeom>
              <a:avLst/>
              <a:gdLst/>
              <a:ahLst/>
              <a:cxnLst/>
              <a:rect l="l" t="t" r="r" b="b"/>
              <a:pathLst>
                <a:path w="1976" h="1255" extrusionOk="0">
                  <a:moveTo>
                    <a:pt x="0" y="1"/>
                  </a:moveTo>
                  <a:cubicBezTo>
                    <a:pt x="47" y="158"/>
                    <a:pt x="110" y="314"/>
                    <a:pt x="173" y="487"/>
                  </a:cubicBezTo>
                  <a:cubicBezTo>
                    <a:pt x="298" y="722"/>
                    <a:pt x="439" y="957"/>
                    <a:pt x="580" y="1208"/>
                  </a:cubicBezTo>
                  <a:cubicBezTo>
                    <a:pt x="972" y="1239"/>
                    <a:pt x="1411" y="1255"/>
                    <a:pt x="1866" y="1255"/>
                  </a:cubicBezTo>
                  <a:lnTo>
                    <a:pt x="1975" y="1255"/>
                  </a:lnTo>
                  <a:cubicBezTo>
                    <a:pt x="1944" y="1224"/>
                    <a:pt x="1913" y="1177"/>
                    <a:pt x="1866" y="1130"/>
                  </a:cubicBezTo>
                  <a:cubicBezTo>
                    <a:pt x="1693" y="941"/>
                    <a:pt x="1489" y="941"/>
                    <a:pt x="1333" y="894"/>
                  </a:cubicBezTo>
                  <a:cubicBezTo>
                    <a:pt x="1286" y="832"/>
                    <a:pt x="1223" y="753"/>
                    <a:pt x="1176" y="691"/>
                  </a:cubicBezTo>
                  <a:cubicBezTo>
                    <a:pt x="1176" y="675"/>
                    <a:pt x="1176" y="675"/>
                    <a:pt x="1176" y="675"/>
                  </a:cubicBezTo>
                  <a:cubicBezTo>
                    <a:pt x="1160" y="659"/>
                    <a:pt x="1160" y="659"/>
                    <a:pt x="1160" y="659"/>
                  </a:cubicBezTo>
                  <a:cubicBezTo>
                    <a:pt x="1160" y="644"/>
                    <a:pt x="1160" y="644"/>
                    <a:pt x="1145" y="644"/>
                  </a:cubicBezTo>
                  <a:cubicBezTo>
                    <a:pt x="1035" y="487"/>
                    <a:pt x="941" y="346"/>
                    <a:pt x="847" y="205"/>
                  </a:cubicBezTo>
                  <a:cubicBezTo>
                    <a:pt x="549" y="142"/>
                    <a:pt x="267" y="64"/>
                    <a:pt x="0" y="1"/>
                  </a:cubicBezTo>
                  <a:close/>
                </a:path>
              </a:pathLst>
            </a:custGeom>
            <a:solidFill>
              <a:srgbClr val="EAD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40" name="Google Shape;540;p9"/>
            <p:cNvSpPr/>
            <p:nvPr/>
          </p:nvSpPr>
          <p:spPr>
            <a:xfrm>
              <a:off x="4991151" y="1266812"/>
              <a:ext cx="5472" cy="10016"/>
            </a:xfrm>
            <a:custGeom>
              <a:avLst/>
              <a:gdLst/>
              <a:ahLst/>
              <a:cxnLst/>
              <a:rect l="l" t="t" r="r" b="b"/>
              <a:pathLst>
                <a:path w="283" h="518" extrusionOk="0">
                  <a:moveTo>
                    <a:pt x="1" y="1"/>
                  </a:moveTo>
                  <a:cubicBezTo>
                    <a:pt x="16" y="16"/>
                    <a:pt x="16" y="48"/>
                    <a:pt x="16" y="63"/>
                  </a:cubicBezTo>
                  <a:cubicBezTo>
                    <a:pt x="95" y="220"/>
                    <a:pt x="189" y="361"/>
                    <a:pt x="283" y="518"/>
                  </a:cubicBezTo>
                  <a:cubicBezTo>
                    <a:pt x="220" y="345"/>
                    <a:pt x="157" y="189"/>
                    <a:pt x="110" y="32"/>
                  </a:cubicBezTo>
                  <a:cubicBezTo>
                    <a:pt x="79" y="16"/>
                    <a:pt x="32" y="1"/>
                    <a:pt x="1" y="1"/>
                  </a:cubicBezTo>
                  <a:close/>
                </a:path>
              </a:pathLst>
            </a:custGeom>
            <a:solidFill>
              <a:srgbClr val="ECC9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41" name="Google Shape;541;p9"/>
            <p:cNvSpPr/>
            <p:nvPr/>
          </p:nvSpPr>
          <p:spPr>
            <a:xfrm>
              <a:off x="5013578" y="1304996"/>
              <a:ext cx="15178" cy="12742"/>
            </a:xfrm>
            <a:custGeom>
              <a:avLst/>
              <a:gdLst/>
              <a:ahLst/>
              <a:cxnLst/>
              <a:rect l="l" t="t" r="r" b="b"/>
              <a:pathLst>
                <a:path w="785" h="659" extrusionOk="0">
                  <a:moveTo>
                    <a:pt x="722" y="1"/>
                  </a:moveTo>
                  <a:cubicBezTo>
                    <a:pt x="486" y="32"/>
                    <a:pt x="236" y="48"/>
                    <a:pt x="1" y="63"/>
                  </a:cubicBezTo>
                  <a:cubicBezTo>
                    <a:pt x="126" y="251"/>
                    <a:pt x="251" y="455"/>
                    <a:pt x="377" y="659"/>
                  </a:cubicBezTo>
                  <a:cubicBezTo>
                    <a:pt x="486" y="424"/>
                    <a:pt x="628" y="204"/>
                    <a:pt x="784" y="1"/>
                  </a:cubicBezTo>
                  <a:close/>
                </a:path>
              </a:pathLst>
            </a:custGeom>
            <a:solidFill>
              <a:srgbClr val="EBD7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42" name="Google Shape;542;p9"/>
            <p:cNvSpPr/>
            <p:nvPr/>
          </p:nvSpPr>
          <p:spPr>
            <a:xfrm>
              <a:off x="4963272" y="1289549"/>
              <a:ext cx="51547" cy="50928"/>
            </a:xfrm>
            <a:custGeom>
              <a:avLst/>
              <a:gdLst/>
              <a:ahLst/>
              <a:cxnLst/>
              <a:rect l="l" t="t" r="r" b="b"/>
              <a:pathLst>
                <a:path w="2666" h="2634" extrusionOk="0">
                  <a:moveTo>
                    <a:pt x="345" y="0"/>
                  </a:moveTo>
                  <a:cubicBezTo>
                    <a:pt x="236" y="204"/>
                    <a:pt x="126" y="392"/>
                    <a:pt x="1" y="564"/>
                  </a:cubicBezTo>
                  <a:lnTo>
                    <a:pt x="157" y="815"/>
                  </a:lnTo>
                  <a:cubicBezTo>
                    <a:pt x="251" y="847"/>
                    <a:pt x="361" y="909"/>
                    <a:pt x="502" y="988"/>
                  </a:cubicBezTo>
                  <a:cubicBezTo>
                    <a:pt x="549" y="956"/>
                    <a:pt x="612" y="925"/>
                    <a:pt x="675" y="894"/>
                  </a:cubicBezTo>
                  <a:cubicBezTo>
                    <a:pt x="565" y="596"/>
                    <a:pt x="455" y="298"/>
                    <a:pt x="345" y="0"/>
                  </a:cubicBezTo>
                  <a:close/>
                  <a:moveTo>
                    <a:pt x="2117" y="1818"/>
                  </a:moveTo>
                  <a:cubicBezTo>
                    <a:pt x="2070" y="1834"/>
                    <a:pt x="2023" y="1850"/>
                    <a:pt x="1960" y="1865"/>
                  </a:cubicBezTo>
                  <a:cubicBezTo>
                    <a:pt x="1835" y="1912"/>
                    <a:pt x="2101" y="1881"/>
                    <a:pt x="1850" y="1975"/>
                  </a:cubicBezTo>
                  <a:cubicBezTo>
                    <a:pt x="1897" y="1928"/>
                    <a:pt x="1866" y="1897"/>
                    <a:pt x="1788" y="1897"/>
                  </a:cubicBezTo>
                  <a:cubicBezTo>
                    <a:pt x="1709" y="1897"/>
                    <a:pt x="1568" y="1928"/>
                    <a:pt x="1427" y="1975"/>
                  </a:cubicBezTo>
                  <a:lnTo>
                    <a:pt x="1458" y="2069"/>
                  </a:lnTo>
                  <a:cubicBezTo>
                    <a:pt x="1427" y="2069"/>
                    <a:pt x="1411" y="2069"/>
                    <a:pt x="1396" y="2085"/>
                  </a:cubicBezTo>
                  <a:cubicBezTo>
                    <a:pt x="1427" y="2132"/>
                    <a:pt x="1474" y="2195"/>
                    <a:pt x="1505" y="2242"/>
                  </a:cubicBezTo>
                  <a:cubicBezTo>
                    <a:pt x="1646" y="2195"/>
                    <a:pt x="1725" y="2179"/>
                    <a:pt x="1756" y="2179"/>
                  </a:cubicBezTo>
                  <a:cubicBezTo>
                    <a:pt x="1803" y="2179"/>
                    <a:pt x="1803" y="2210"/>
                    <a:pt x="1788" y="2226"/>
                  </a:cubicBezTo>
                  <a:cubicBezTo>
                    <a:pt x="1709" y="2257"/>
                    <a:pt x="1646" y="2289"/>
                    <a:pt x="1568" y="2320"/>
                  </a:cubicBezTo>
                  <a:cubicBezTo>
                    <a:pt x="1615" y="2398"/>
                    <a:pt x="1678" y="2477"/>
                    <a:pt x="1725" y="2555"/>
                  </a:cubicBezTo>
                  <a:cubicBezTo>
                    <a:pt x="1788" y="2555"/>
                    <a:pt x="1866" y="2571"/>
                    <a:pt x="1960" y="2586"/>
                  </a:cubicBezTo>
                  <a:cubicBezTo>
                    <a:pt x="2101" y="2445"/>
                    <a:pt x="2226" y="2304"/>
                    <a:pt x="2367" y="2179"/>
                  </a:cubicBezTo>
                  <a:cubicBezTo>
                    <a:pt x="2273" y="2054"/>
                    <a:pt x="2195" y="1928"/>
                    <a:pt x="2117" y="1818"/>
                  </a:cubicBezTo>
                  <a:close/>
                  <a:moveTo>
                    <a:pt x="2509" y="2367"/>
                  </a:moveTo>
                  <a:cubicBezTo>
                    <a:pt x="2352" y="2445"/>
                    <a:pt x="2164" y="2508"/>
                    <a:pt x="2007" y="2586"/>
                  </a:cubicBezTo>
                  <a:cubicBezTo>
                    <a:pt x="2148" y="2618"/>
                    <a:pt x="2305" y="2633"/>
                    <a:pt x="2446" y="2633"/>
                  </a:cubicBezTo>
                  <a:cubicBezTo>
                    <a:pt x="2524" y="2633"/>
                    <a:pt x="2587" y="2633"/>
                    <a:pt x="2650" y="2618"/>
                  </a:cubicBezTo>
                  <a:cubicBezTo>
                    <a:pt x="2650" y="2586"/>
                    <a:pt x="2650" y="2571"/>
                    <a:pt x="2665" y="2571"/>
                  </a:cubicBezTo>
                  <a:cubicBezTo>
                    <a:pt x="2650" y="2555"/>
                    <a:pt x="2650" y="2555"/>
                    <a:pt x="2650" y="2555"/>
                  </a:cubicBezTo>
                  <a:cubicBezTo>
                    <a:pt x="2603" y="2492"/>
                    <a:pt x="2556" y="2430"/>
                    <a:pt x="2509" y="2367"/>
                  </a:cubicBezTo>
                  <a:close/>
                </a:path>
              </a:pathLst>
            </a:custGeom>
            <a:solidFill>
              <a:srgbClr val="F2E4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43" name="Google Shape;543;p9"/>
            <p:cNvSpPr/>
            <p:nvPr/>
          </p:nvSpPr>
          <p:spPr>
            <a:xfrm>
              <a:off x="4972978" y="1306814"/>
              <a:ext cx="5781" cy="6091"/>
            </a:xfrm>
            <a:custGeom>
              <a:avLst/>
              <a:gdLst/>
              <a:ahLst/>
              <a:cxnLst/>
              <a:rect l="l" t="t" r="r" b="b"/>
              <a:pathLst>
                <a:path w="299" h="315" extrusionOk="0">
                  <a:moveTo>
                    <a:pt x="173" y="1"/>
                  </a:moveTo>
                  <a:cubicBezTo>
                    <a:pt x="110" y="32"/>
                    <a:pt x="47" y="63"/>
                    <a:pt x="0" y="95"/>
                  </a:cubicBezTo>
                  <a:cubicBezTo>
                    <a:pt x="79" y="157"/>
                    <a:pt x="173" y="220"/>
                    <a:pt x="267" y="267"/>
                  </a:cubicBezTo>
                  <a:cubicBezTo>
                    <a:pt x="282" y="283"/>
                    <a:pt x="282" y="298"/>
                    <a:pt x="298" y="314"/>
                  </a:cubicBezTo>
                  <a:cubicBezTo>
                    <a:pt x="251" y="204"/>
                    <a:pt x="220" y="110"/>
                    <a:pt x="173" y="1"/>
                  </a:cubicBezTo>
                  <a:close/>
                </a:path>
              </a:pathLst>
            </a:custGeom>
            <a:solidFill>
              <a:srgbClr val="EEA6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44" name="Google Shape;544;p9"/>
            <p:cNvSpPr/>
            <p:nvPr/>
          </p:nvSpPr>
          <p:spPr>
            <a:xfrm>
              <a:off x="4969942" y="1285295"/>
              <a:ext cx="18813" cy="21539"/>
            </a:xfrm>
            <a:custGeom>
              <a:avLst/>
              <a:gdLst/>
              <a:ahLst/>
              <a:cxnLst/>
              <a:rect l="l" t="t" r="r" b="b"/>
              <a:pathLst>
                <a:path w="973" h="1114" extrusionOk="0">
                  <a:moveTo>
                    <a:pt x="126" y="1"/>
                  </a:moveTo>
                  <a:cubicBezTo>
                    <a:pt x="95" y="79"/>
                    <a:pt x="48" y="157"/>
                    <a:pt x="0" y="220"/>
                  </a:cubicBezTo>
                  <a:cubicBezTo>
                    <a:pt x="110" y="518"/>
                    <a:pt x="220" y="816"/>
                    <a:pt x="330" y="1114"/>
                  </a:cubicBezTo>
                  <a:cubicBezTo>
                    <a:pt x="533" y="1004"/>
                    <a:pt x="753" y="910"/>
                    <a:pt x="972" y="816"/>
                  </a:cubicBezTo>
                  <a:cubicBezTo>
                    <a:pt x="910" y="706"/>
                    <a:pt x="847" y="596"/>
                    <a:pt x="784" y="502"/>
                  </a:cubicBezTo>
                  <a:lnTo>
                    <a:pt x="471" y="267"/>
                  </a:lnTo>
                  <a:cubicBezTo>
                    <a:pt x="471" y="252"/>
                    <a:pt x="471" y="252"/>
                    <a:pt x="471" y="236"/>
                  </a:cubicBezTo>
                  <a:cubicBezTo>
                    <a:pt x="283" y="142"/>
                    <a:pt x="267" y="48"/>
                    <a:pt x="126" y="1"/>
                  </a:cubicBezTo>
                  <a:close/>
                </a:path>
              </a:pathLst>
            </a:custGeom>
            <a:solidFill>
              <a:srgbClr val="F0D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45" name="Google Shape;545;p9"/>
            <p:cNvSpPr/>
            <p:nvPr/>
          </p:nvSpPr>
          <p:spPr>
            <a:xfrm>
              <a:off x="4976303" y="1301052"/>
              <a:ext cx="16686" cy="12452"/>
            </a:xfrm>
            <a:custGeom>
              <a:avLst/>
              <a:gdLst/>
              <a:ahLst/>
              <a:cxnLst/>
              <a:rect l="l" t="t" r="r" b="b"/>
              <a:pathLst>
                <a:path w="863" h="644" extrusionOk="0">
                  <a:moveTo>
                    <a:pt x="643" y="1"/>
                  </a:moveTo>
                  <a:cubicBezTo>
                    <a:pt x="424" y="95"/>
                    <a:pt x="204" y="189"/>
                    <a:pt x="1" y="299"/>
                  </a:cubicBezTo>
                  <a:cubicBezTo>
                    <a:pt x="48" y="408"/>
                    <a:pt x="79" y="502"/>
                    <a:pt x="126" y="612"/>
                  </a:cubicBezTo>
                  <a:lnTo>
                    <a:pt x="424" y="643"/>
                  </a:lnTo>
                  <a:cubicBezTo>
                    <a:pt x="502" y="549"/>
                    <a:pt x="675" y="455"/>
                    <a:pt x="863" y="361"/>
                  </a:cubicBezTo>
                  <a:cubicBezTo>
                    <a:pt x="784" y="236"/>
                    <a:pt x="706" y="111"/>
                    <a:pt x="643" y="1"/>
                  </a:cubicBezTo>
                  <a:close/>
                </a:path>
              </a:pathLst>
            </a:custGeom>
            <a:solidFill>
              <a:srgbClr val="EED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46" name="Google Shape;546;p9"/>
            <p:cNvSpPr/>
            <p:nvPr/>
          </p:nvSpPr>
          <p:spPr>
            <a:xfrm>
              <a:off x="4972359" y="1279843"/>
              <a:ext cx="6690" cy="10016"/>
            </a:xfrm>
            <a:custGeom>
              <a:avLst/>
              <a:gdLst/>
              <a:ahLst/>
              <a:cxnLst/>
              <a:rect l="l" t="t" r="r" b="b"/>
              <a:pathLst>
                <a:path w="346" h="518" extrusionOk="0">
                  <a:moveTo>
                    <a:pt x="173" y="1"/>
                  </a:moveTo>
                  <a:cubicBezTo>
                    <a:pt x="111" y="95"/>
                    <a:pt x="64" y="189"/>
                    <a:pt x="1" y="283"/>
                  </a:cubicBezTo>
                  <a:cubicBezTo>
                    <a:pt x="142" y="330"/>
                    <a:pt x="158" y="424"/>
                    <a:pt x="346" y="518"/>
                  </a:cubicBezTo>
                  <a:cubicBezTo>
                    <a:pt x="299" y="330"/>
                    <a:pt x="346" y="283"/>
                    <a:pt x="267" y="126"/>
                  </a:cubicBezTo>
                  <a:cubicBezTo>
                    <a:pt x="220" y="63"/>
                    <a:pt x="189" y="16"/>
                    <a:pt x="173" y="1"/>
                  </a:cubicBezTo>
                  <a:close/>
                </a:path>
              </a:pathLst>
            </a:custGeom>
            <a:solidFill>
              <a:srgbClr val="F0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4992369" y="1331657"/>
              <a:ext cx="5781" cy="2746"/>
            </a:xfrm>
            <a:custGeom>
              <a:avLst/>
              <a:gdLst/>
              <a:ahLst/>
              <a:cxnLst/>
              <a:rect l="l" t="t" r="r" b="b"/>
              <a:pathLst>
                <a:path w="299" h="142" extrusionOk="0">
                  <a:moveTo>
                    <a:pt x="251" y="1"/>
                  </a:moveTo>
                  <a:cubicBezTo>
                    <a:pt x="220" y="1"/>
                    <a:pt x="141" y="17"/>
                    <a:pt x="0" y="64"/>
                  </a:cubicBezTo>
                  <a:cubicBezTo>
                    <a:pt x="16" y="95"/>
                    <a:pt x="47" y="111"/>
                    <a:pt x="63" y="142"/>
                  </a:cubicBezTo>
                  <a:cubicBezTo>
                    <a:pt x="141" y="111"/>
                    <a:pt x="204" y="79"/>
                    <a:pt x="283" y="48"/>
                  </a:cubicBezTo>
                  <a:cubicBezTo>
                    <a:pt x="298" y="32"/>
                    <a:pt x="298" y="1"/>
                    <a:pt x="251" y="1"/>
                  </a:cubicBezTo>
                  <a:close/>
                </a:path>
              </a:pathLst>
            </a:custGeom>
            <a:solidFill>
              <a:srgbClr val="F0E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4980556" y="1309250"/>
              <a:ext cx="23647" cy="20611"/>
            </a:xfrm>
            <a:custGeom>
              <a:avLst/>
              <a:gdLst/>
              <a:ahLst/>
              <a:cxnLst/>
              <a:rect l="l" t="t" r="r" b="b"/>
              <a:pathLst>
                <a:path w="1223" h="1066" extrusionOk="0">
                  <a:moveTo>
                    <a:pt x="674" y="0"/>
                  </a:moveTo>
                  <a:cubicBezTo>
                    <a:pt x="439" y="94"/>
                    <a:pt x="220" y="204"/>
                    <a:pt x="0" y="329"/>
                  </a:cubicBezTo>
                  <a:cubicBezTo>
                    <a:pt x="141" y="564"/>
                    <a:pt x="314" y="815"/>
                    <a:pt x="502" y="1066"/>
                  </a:cubicBezTo>
                  <a:cubicBezTo>
                    <a:pt x="517" y="1050"/>
                    <a:pt x="533" y="1050"/>
                    <a:pt x="564" y="1050"/>
                  </a:cubicBezTo>
                  <a:lnTo>
                    <a:pt x="533" y="956"/>
                  </a:lnTo>
                  <a:cubicBezTo>
                    <a:pt x="674" y="909"/>
                    <a:pt x="815" y="878"/>
                    <a:pt x="894" y="878"/>
                  </a:cubicBezTo>
                  <a:cubicBezTo>
                    <a:pt x="972" y="878"/>
                    <a:pt x="1003" y="909"/>
                    <a:pt x="956" y="956"/>
                  </a:cubicBezTo>
                  <a:cubicBezTo>
                    <a:pt x="1207" y="862"/>
                    <a:pt x="941" y="893"/>
                    <a:pt x="1066" y="846"/>
                  </a:cubicBezTo>
                  <a:cubicBezTo>
                    <a:pt x="1129" y="831"/>
                    <a:pt x="1176" y="815"/>
                    <a:pt x="1223" y="799"/>
                  </a:cubicBezTo>
                  <a:cubicBezTo>
                    <a:pt x="1019" y="517"/>
                    <a:pt x="846" y="251"/>
                    <a:pt x="674" y="0"/>
                  </a:cubicBezTo>
                  <a:close/>
                </a:path>
              </a:pathLst>
            </a:custGeom>
            <a:solidFill>
              <a:srgbClr val="F0E0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978739" y="1308032"/>
              <a:ext cx="14869" cy="7599"/>
            </a:xfrm>
            <a:custGeom>
              <a:avLst/>
              <a:gdLst/>
              <a:ahLst/>
              <a:cxnLst/>
              <a:rect l="l" t="t" r="r" b="b"/>
              <a:pathLst>
                <a:path w="769" h="393" extrusionOk="0">
                  <a:moveTo>
                    <a:pt x="737" y="0"/>
                  </a:moveTo>
                  <a:cubicBezTo>
                    <a:pt x="551" y="93"/>
                    <a:pt x="381" y="186"/>
                    <a:pt x="301" y="279"/>
                  </a:cubicBezTo>
                  <a:lnTo>
                    <a:pt x="301" y="279"/>
                  </a:lnTo>
                  <a:cubicBezTo>
                    <a:pt x="453" y="200"/>
                    <a:pt x="607" y="128"/>
                    <a:pt x="768" y="63"/>
                  </a:cubicBezTo>
                  <a:cubicBezTo>
                    <a:pt x="752" y="47"/>
                    <a:pt x="752" y="16"/>
                    <a:pt x="737" y="0"/>
                  </a:cubicBezTo>
                  <a:close/>
                  <a:moveTo>
                    <a:pt x="0" y="251"/>
                  </a:moveTo>
                  <a:lnTo>
                    <a:pt x="0" y="251"/>
                  </a:lnTo>
                  <a:cubicBezTo>
                    <a:pt x="31" y="298"/>
                    <a:pt x="63" y="345"/>
                    <a:pt x="94" y="392"/>
                  </a:cubicBezTo>
                  <a:cubicBezTo>
                    <a:pt x="161" y="354"/>
                    <a:pt x="228" y="317"/>
                    <a:pt x="295" y="282"/>
                  </a:cubicBezTo>
                  <a:lnTo>
                    <a:pt x="295" y="282"/>
                  </a:lnTo>
                  <a:lnTo>
                    <a:pt x="298" y="282"/>
                  </a:lnTo>
                  <a:cubicBezTo>
                    <a:pt x="299" y="281"/>
                    <a:pt x="300" y="280"/>
                    <a:pt x="301" y="279"/>
                  </a:cubicBezTo>
                  <a:lnTo>
                    <a:pt x="301" y="279"/>
                  </a:lnTo>
                  <a:cubicBezTo>
                    <a:pt x="299" y="280"/>
                    <a:pt x="297" y="281"/>
                    <a:pt x="295" y="282"/>
                  </a:cubicBezTo>
                  <a:lnTo>
                    <a:pt x="295" y="282"/>
                  </a:lnTo>
                  <a:lnTo>
                    <a:pt x="0" y="251"/>
                  </a:lnTo>
                  <a:close/>
                </a:path>
              </a:pathLst>
            </a:custGeom>
            <a:solidFill>
              <a:srgbClr val="EFD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5011761" y="1323189"/>
              <a:ext cx="16995" cy="16067"/>
            </a:xfrm>
            <a:custGeom>
              <a:avLst/>
              <a:gdLst/>
              <a:ahLst/>
              <a:cxnLst/>
              <a:rect l="l" t="t" r="r" b="b"/>
              <a:pathLst>
                <a:path w="879" h="831" extrusionOk="0">
                  <a:moveTo>
                    <a:pt x="643" y="0"/>
                  </a:moveTo>
                  <a:lnTo>
                    <a:pt x="643" y="63"/>
                  </a:lnTo>
                  <a:cubicBezTo>
                    <a:pt x="580" y="298"/>
                    <a:pt x="424" y="423"/>
                    <a:pt x="236" y="533"/>
                  </a:cubicBezTo>
                  <a:cubicBezTo>
                    <a:pt x="220" y="549"/>
                    <a:pt x="220" y="580"/>
                    <a:pt x="220" y="611"/>
                  </a:cubicBezTo>
                  <a:cubicBezTo>
                    <a:pt x="204" y="580"/>
                    <a:pt x="204" y="564"/>
                    <a:pt x="204" y="549"/>
                  </a:cubicBezTo>
                  <a:cubicBezTo>
                    <a:pt x="142" y="580"/>
                    <a:pt x="79" y="611"/>
                    <a:pt x="1" y="627"/>
                  </a:cubicBezTo>
                  <a:cubicBezTo>
                    <a:pt x="48" y="690"/>
                    <a:pt x="95" y="752"/>
                    <a:pt x="142" y="815"/>
                  </a:cubicBezTo>
                  <a:cubicBezTo>
                    <a:pt x="142" y="815"/>
                    <a:pt x="142" y="815"/>
                    <a:pt x="157" y="831"/>
                  </a:cubicBezTo>
                  <a:cubicBezTo>
                    <a:pt x="157" y="815"/>
                    <a:pt x="157" y="799"/>
                    <a:pt x="157" y="799"/>
                  </a:cubicBezTo>
                  <a:lnTo>
                    <a:pt x="361" y="596"/>
                  </a:lnTo>
                  <a:cubicBezTo>
                    <a:pt x="424" y="549"/>
                    <a:pt x="518" y="502"/>
                    <a:pt x="612" y="470"/>
                  </a:cubicBezTo>
                  <a:cubicBezTo>
                    <a:pt x="612" y="423"/>
                    <a:pt x="628" y="376"/>
                    <a:pt x="628" y="329"/>
                  </a:cubicBezTo>
                  <a:cubicBezTo>
                    <a:pt x="628" y="314"/>
                    <a:pt x="628" y="298"/>
                    <a:pt x="643" y="298"/>
                  </a:cubicBezTo>
                  <a:cubicBezTo>
                    <a:pt x="659" y="298"/>
                    <a:pt x="722" y="345"/>
                    <a:pt x="784" y="392"/>
                  </a:cubicBezTo>
                  <a:cubicBezTo>
                    <a:pt x="816" y="376"/>
                    <a:pt x="847" y="361"/>
                    <a:pt x="878" y="361"/>
                  </a:cubicBezTo>
                  <a:cubicBezTo>
                    <a:pt x="800" y="235"/>
                    <a:pt x="722" y="110"/>
                    <a:pt x="643" y="0"/>
                  </a:cubicBezTo>
                  <a:close/>
                </a:path>
              </a:pathLst>
            </a:custGeom>
            <a:solidFill>
              <a:srgbClr val="F0E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5015705" y="1333475"/>
              <a:ext cx="619" cy="1547"/>
            </a:xfrm>
            <a:custGeom>
              <a:avLst/>
              <a:gdLst/>
              <a:ahLst/>
              <a:cxnLst/>
              <a:rect l="l" t="t" r="r" b="b"/>
              <a:pathLst>
                <a:path w="32" h="80" extrusionOk="0">
                  <a:moveTo>
                    <a:pt x="32" y="1"/>
                  </a:moveTo>
                  <a:cubicBezTo>
                    <a:pt x="16" y="1"/>
                    <a:pt x="0" y="17"/>
                    <a:pt x="0" y="17"/>
                  </a:cubicBezTo>
                  <a:cubicBezTo>
                    <a:pt x="0" y="32"/>
                    <a:pt x="0" y="48"/>
                    <a:pt x="16" y="79"/>
                  </a:cubicBezTo>
                  <a:cubicBezTo>
                    <a:pt x="16" y="48"/>
                    <a:pt x="16" y="17"/>
                    <a:pt x="32" y="1"/>
                  </a:cubicBezTo>
                  <a:close/>
                </a:path>
              </a:pathLst>
            </a:custGeom>
            <a:solidFill>
              <a:srgbClr val="EEDC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5004182" y="1317718"/>
              <a:ext cx="17305" cy="13960"/>
            </a:xfrm>
            <a:custGeom>
              <a:avLst/>
              <a:gdLst/>
              <a:ahLst/>
              <a:cxnLst/>
              <a:rect l="l" t="t" r="r" b="b"/>
              <a:pathLst>
                <a:path w="895" h="722" extrusionOk="0">
                  <a:moveTo>
                    <a:pt x="863" y="1"/>
                  </a:moveTo>
                  <a:cubicBezTo>
                    <a:pt x="831" y="48"/>
                    <a:pt x="816" y="95"/>
                    <a:pt x="800" y="142"/>
                  </a:cubicBezTo>
                  <a:cubicBezTo>
                    <a:pt x="831" y="111"/>
                    <a:pt x="863" y="64"/>
                    <a:pt x="894" y="32"/>
                  </a:cubicBezTo>
                  <a:cubicBezTo>
                    <a:pt x="878" y="32"/>
                    <a:pt x="863" y="17"/>
                    <a:pt x="863" y="1"/>
                  </a:cubicBezTo>
                  <a:close/>
                  <a:moveTo>
                    <a:pt x="455" y="142"/>
                  </a:moveTo>
                  <a:cubicBezTo>
                    <a:pt x="471" y="205"/>
                    <a:pt x="487" y="252"/>
                    <a:pt x="408" y="330"/>
                  </a:cubicBezTo>
                  <a:cubicBezTo>
                    <a:pt x="346" y="330"/>
                    <a:pt x="267" y="346"/>
                    <a:pt x="173" y="377"/>
                  </a:cubicBezTo>
                  <a:cubicBezTo>
                    <a:pt x="189" y="346"/>
                    <a:pt x="189" y="330"/>
                    <a:pt x="142" y="330"/>
                  </a:cubicBezTo>
                  <a:cubicBezTo>
                    <a:pt x="110" y="330"/>
                    <a:pt x="63" y="346"/>
                    <a:pt x="1" y="361"/>
                  </a:cubicBezTo>
                  <a:cubicBezTo>
                    <a:pt x="79" y="471"/>
                    <a:pt x="157" y="597"/>
                    <a:pt x="251" y="722"/>
                  </a:cubicBezTo>
                  <a:cubicBezTo>
                    <a:pt x="298" y="675"/>
                    <a:pt x="346" y="612"/>
                    <a:pt x="393" y="565"/>
                  </a:cubicBezTo>
                  <a:cubicBezTo>
                    <a:pt x="393" y="550"/>
                    <a:pt x="377" y="534"/>
                    <a:pt x="377" y="518"/>
                  </a:cubicBezTo>
                  <a:lnTo>
                    <a:pt x="440" y="518"/>
                  </a:lnTo>
                  <a:cubicBezTo>
                    <a:pt x="549" y="408"/>
                    <a:pt x="659" y="283"/>
                    <a:pt x="769" y="173"/>
                  </a:cubicBezTo>
                  <a:cubicBezTo>
                    <a:pt x="690" y="158"/>
                    <a:pt x="596" y="142"/>
                    <a:pt x="487" y="142"/>
                  </a:cubicBezTo>
                  <a:close/>
                </a:path>
              </a:pathLst>
            </a:custGeom>
            <a:solidFill>
              <a:srgbClr val="F0E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984791" y="1261360"/>
              <a:ext cx="4254" cy="4254"/>
            </a:xfrm>
            <a:custGeom>
              <a:avLst/>
              <a:gdLst/>
              <a:ahLst/>
              <a:cxnLst/>
              <a:rect l="l" t="t" r="r" b="b"/>
              <a:pathLst>
                <a:path w="220" h="220" extrusionOk="0">
                  <a:moveTo>
                    <a:pt x="142" y="0"/>
                  </a:moveTo>
                  <a:lnTo>
                    <a:pt x="142" y="0"/>
                  </a:lnTo>
                  <a:cubicBezTo>
                    <a:pt x="95" y="63"/>
                    <a:pt x="48" y="126"/>
                    <a:pt x="1" y="189"/>
                  </a:cubicBezTo>
                  <a:cubicBezTo>
                    <a:pt x="48" y="204"/>
                    <a:pt x="79" y="204"/>
                    <a:pt x="126" y="220"/>
                  </a:cubicBezTo>
                  <a:cubicBezTo>
                    <a:pt x="173" y="204"/>
                    <a:pt x="220" y="173"/>
                    <a:pt x="142" y="0"/>
                  </a:cubicBezTo>
                  <a:close/>
                </a:path>
              </a:pathLst>
            </a:custGeom>
            <a:solidFill>
              <a:srgbClr val="ECCE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979029" y="1287731"/>
              <a:ext cx="34571" cy="18504"/>
            </a:xfrm>
            <a:custGeom>
              <a:avLst/>
              <a:gdLst/>
              <a:ahLst/>
              <a:cxnLst/>
              <a:rect l="l" t="t" r="r" b="b"/>
              <a:pathLst>
                <a:path w="1788" h="957" extrusionOk="0">
                  <a:moveTo>
                    <a:pt x="377" y="0"/>
                  </a:moveTo>
                  <a:cubicBezTo>
                    <a:pt x="377" y="31"/>
                    <a:pt x="1" y="79"/>
                    <a:pt x="1" y="110"/>
                  </a:cubicBezTo>
                  <a:cubicBezTo>
                    <a:pt x="1" y="126"/>
                    <a:pt x="1" y="126"/>
                    <a:pt x="1" y="141"/>
                  </a:cubicBezTo>
                  <a:lnTo>
                    <a:pt x="314" y="376"/>
                  </a:lnTo>
                  <a:cubicBezTo>
                    <a:pt x="377" y="470"/>
                    <a:pt x="440" y="580"/>
                    <a:pt x="502" y="690"/>
                  </a:cubicBezTo>
                  <a:cubicBezTo>
                    <a:pt x="816" y="564"/>
                    <a:pt x="1145" y="470"/>
                    <a:pt x="1474" y="423"/>
                  </a:cubicBezTo>
                  <a:cubicBezTo>
                    <a:pt x="1427" y="329"/>
                    <a:pt x="1364" y="235"/>
                    <a:pt x="1317" y="157"/>
                  </a:cubicBezTo>
                  <a:cubicBezTo>
                    <a:pt x="973" y="110"/>
                    <a:pt x="659" y="63"/>
                    <a:pt x="377" y="0"/>
                  </a:cubicBezTo>
                  <a:close/>
                  <a:moveTo>
                    <a:pt x="1725" y="847"/>
                  </a:moveTo>
                  <a:cubicBezTo>
                    <a:pt x="1552" y="878"/>
                    <a:pt x="1380" y="909"/>
                    <a:pt x="1208" y="956"/>
                  </a:cubicBezTo>
                  <a:lnTo>
                    <a:pt x="1788" y="956"/>
                  </a:lnTo>
                  <a:cubicBezTo>
                    <a:pt x="1772" y="909"/>
                    <a:pt x="1756" y="878"/>
                    <a:pt x="1725" y="847"/>
                  </a:cubicBezTo>
                  <a:close/>
                </a:path>
              </a:pathLst>
            </a:custGeom>
            <a:solidFill>
              <a:srgbClr val="EBD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4988735" y="1295909"/>
              <a:ext cx="23647" cy="12142"/>
            </a:xfrm>
            <a:custGeom>
              <a:avLst/>
              <a:gdLst/>
              <a:ahLst/>
              <a:cxnLst/>
              <a:rect l="l" t="t" r="r" b="b"/>
              <a:pathLst>
                <a:path w="1223" h="628" extrusionOk="0">
                  <a:moveTo>
                    <a:pt x="972" y="0"/>
                  </a:moveTo>
                  <a:cubicBezTo>
                    <a:pt x="643" y="47"/>
                    <a:pt x="314" y="141"/>
                    <a:pt x="0" y="267"/>
                  </a:cubicBezTo>
                  <a:cubicBezTo>
                    <a:pt x="63" y="377"/>
                    <a:pt x="141" y="502"/>
                    <a:pt x="220" y="627"/>
                  </a:cubicBezTo>
                  <a:cubicBezTo>
                    <a:pt x="267" y="596"/>
                    <a:pt x="329" y="565"/>
                    <a:pt x="392" y="533"/>
                  </a:cubicBezTo>
                  <a:lnTo>
                    <a:pt x="706" y="533"/>
                  </a:lnTo>
                  <a:cubicBezTo>
                    <a:pt x="878" y="486"/>
                    <a:pt x="1050" y="455"/>
                    <a:pt x="1223" y="424"/>
                  </a:cubicBezTo>
                  <a:cubicBezTo>
                    <a:pt x="1145" y="282"/>
                    <a:pt x="1050" y="141"/>
                    <a:pt x="972" y="0"/>
                  </a:cubicBezTo>
                  <a:close/>
                </a:path>
              </a:pathLst>
            </a:custGeom>
            <a:solidFill>
              <a:srgbClr val="EDCD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975704" y="1265904"/>
              <a:ext cx="28809" cy="24865"/>
            </a:xfrm>
            <a:custGeom>
              <a:avLst/>
              <a:gdLst/>
              <a:ahLst/>
              <a:cxnLst/>
              <a:rect l="l" t="t" r="r" b="b"/>
              <a:pathLst>
                <a:path w="1490" h="1286" extrusionOk="0">
                  <a:moveTo>
                    <a:pt x="439" y="1"/>
                  </a:moveTo>
                  <a:cubicBezTo>
                    <a:pt x="282" y="220"/>
                    <a:pt x="141" y="471"/>
                    <a:pt x="0" y="722"/>
                  </a:cubicBezTo>
                  <a:cubicBezTo>
                    <a:pt x="32" y="769"/>
                    <a:pt x="63" y="816"/>
                    <a:pt x="94" y="847"/>
                  </a:cubicBezTo>
                  <a:cubicBezTo>
                    <a:pt x="173" y="1004"/>
                    <a:pt x="126" y="1051"/>
                    <a:pt x="173" y="1239"/>
                  </a:cubicBezTo>
                  <a:cubicBezTo>
                    <a:pt x="173" y="1208"/>
                    <a:pt x="549" y="1160"/>
                    <a:pt x="549" y="1129"/>
                  </a:cubicBezTo>
                  <a:cubicBezTo>
                    <a:pt x="831" y="1192"/>
                    <a:pt x="1145" y="1239"/>
                    <a:pt x="1489" y="1286"/>
                  </a:cubicBezTo>
                  <a:cubicBezTo>
                    <a:pt x="1348" y="1035"/>
                    <a:pt x="1207" y="800"/>
                    <a:pt x="1082" y="565"/>
                  </a:cubicBezTo>
                  <a:lnTo>
                    <a:pt x="1082" y="565"/>
                  </a:lnTo>
                  <a:cubicBezTo>
                    <a:pt x="1097" y="628"/>
                    <a:pt x="1113" y="675"/>
                    <a:pt x="1145" y="737"/>
                  </a:cubicBezTo>
                  <a:cubicBezTo>
                    <a:pt x="1207" y="894"/>
                    <a:pt x="1082" y="988"/>
                    <a:pt x="956" y="988"/>
                  </a:cubicBezTo>
                  <a:cubicBezTo>
                    <a:pt x="862" y="988"/>
                    <a:pt x="784" y="941"/>
                    <a:pt x="737" y="847"/>
                  </a:cubicBezTo>
                  <a:cubicBezTo>
                    <a:pt x="627" y="565"/>
                    <a:pt x="518" y="283"/>
                    <a:pt x="439" y="1"/>
                  </a:cubicBezTo>
                  <a:close/>
                </a:path>
              </a:pathLst>
            </a:custGeom>
            <a:solidFill>
              <a:srgbClr val="ECD9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984191" y="1264995"/>
              <a:ext cx="14869" cy="20031"/>
            </a:xfrm>
            <a:custGeom>
              <a:avLst/>
              <a:gdLst/>
              <a:ahLst/>
              <a:cxnLst/>
              <a:rect l="l" t="t" r="r" b="b"/>
              <a:pathLst>
                <a:path w="769" h="1036" extrusionOk="0">
                  <a:moveTo>
                    <a:pt x="32" y="1"/>
                  </a:moveTo>
                  <a:cubicBezTo>
                    <a:pt x="16" y="16"/>
                    <a:pt x="0" y="32"/>
                    <a:pt x="0" y="48"/>
                  </a:cubicBezTo>
                  <a:cubicBezTo>
                    <a:pt x="79" y="330"/>
                    <a:pt x="188" y="612"/>
                    <a:pt x="298" y="894"/>
                  </a:cubicBezTo>
                  <a:cubicBezTo>
                    <a:pt x="345" y="988"/>
                    <a:pt x="423" y="1035"/>
                    <a:pt x="517" y="1035"/>
                  </a:cubicBezTo>
                  <a:cubicBezTo>
                    <a:pt x="643" y="1035"/>
                    <a:pt x="768" y="941"/>
                    <a:pt x="706" y="784"/>
                  </a:cubicBezTo>
                  <a:cubicBezTo>
                    <a:pt x="674" y="722"/>
                    <a:pt x="658" y="675"/>
                    <a:pt x="643" y="612"/>
                  </a:cubicBezTo>
                  <a:cubicBezTo>
                    <a:pt x="549" y="455"/>
                    <a:pt x="455" y="314"/>
                    <a:pt x="376" y="157"/>
                  </a:cubicBezTo>
                  <a:cubicBezTo>
                    <a:pt x="376" y="204"/>
                    <a:pt x="361" y="220"/>
                    <a:pt x="329" y="220"/>
                  </a:cubicBezTo>
                  <a:cubicBezTo>
                    <a:pt x="298" y="220"/>
                    <a:pt x="220" y="189"/>
                    <a:pt x="79" y="63"/>
                  </a:cubicBezTo>
                  <a:cubicBezTo>
                    <a:pt x="110" y="48"/>
                    <a:pt x="126" y="48"/>
                    <a:pt x="157" y="32"/>
                  </a:cubicBezTo>
                  <a:cubicBezTo>
                    <a:pt x="110" y="16"/>
                    <a:pt x="79" y="16"/>
                    <a:pt x="32" y="1"/>
                  </a:cubicBezTo>
                  <a:close/>
                </a:path>
              </a:pathLst>
            </a:custGeom>
            <a:solidFill>
              <a:srgbClr val="ECC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5011451" y="1327732"/>
              <a:ext cx="1237" cy="928"/>
            </a:xfrm>
            <a:custGeom>
              <a:avLst/>
              <a:gdLst/>
              <a:ahLst/>
              <a:cxnLst/>
              <a:rect l="l" t="t" r="r" b="b"/>
              <a:pathLst>
                <a:path w="64" h="48" extrusionOk="0">
                  <a:moveTo>
                    <a:pt x="1" y="0"/>
                  </a:moveTo>
                  <a:cubicBezTo>
                    <a:pt x="1" y="16"/>
                    <a:pt x="17" y="32"/>
                    <a:pt x="17" y="47"/>
                  </a:cubicBezTo>
                  <a:cubicBezTo>
                    <a:pt x="32" y="32"/>
                    <a:pt x="48" y="16"/>
                    <a:pt x="64" y="0"/>
                  </a:cubicBezTo>
                  <a:close/>
                </a:path>
              </a:pathLst>
            </a:custGeom>
            <a:solidFill>
              <a:srgbClr val="EEDC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4993587" y="1306214"/>
              <a:ext cx="27282" cy="18813"/>
            </a:xfrm>
            <a:custGeom>
              <a:avLst/>
              <a:gdLst/>
              <a:ahLst/>
              <a:cxnLst/>
              <a:rect l="l" t="t" r="r" b="b"/>
              <a:pathLst>
                <a:path w="1411" h="973" extrusionOk="0">
                  <a:moveTo>
                    <a:pt x="455" y="0"/>
                  </a:moveTo>
                  <a:cubicBezTo>
                    <a:pt x="298" y="47"/>
                    <a:pt x="157" y="94"/>
                    <a:pt x="0" y="157"/>
                  </a:cubicBezTo>
                  <a:cubicBezTo>
                    <a:pt x="172" y="408"/>
                    <a:pt x="345" y="674"/>
                    <a:pt x="549" y="956"/>
                  </a:cubicBezTo>
                  <a:cubicBezTo>
                    <a:pt x="611" y="941"/>
                    <a:pt x="658" y="925"/>
                    <a:pt x="690" y="925"/>
                  </a:cubicBezTo>
                  <a:cubicBezTo>
                    <a:pt x="737" y="925"/>
                    <a:pt x="737" y="941"/>
                    <a:pt x="721" y="972"/>
                  </a:cubicBezTo>
                  <a:cubicBezTo>
                    <a:pt x="815" y="941"/>
                    <a:pt x="894" y="925"/>
                    <a:pt x="956" y="925"/>
                  </a:cubicBezTo>
                  <a:cubicBezTo>
                    <a:pt x="1035" y="847"/>
                    <a:pt x="1019" y="800"/>
                    <a:pt x="1003" y="737"/>
                  </a:cubicBezTo>
                  <a:lnTo>
                    <a:pt x="1035" y="737"/>
                  </a:lnTo>
                  <a:cubicBezTo>
                    <a:pt x="1144" y="737"/>
                    <a:pt x="1238" y="753"/>
                    <a:pt x="1317" y="768"/>
                  </a:cubicBezTo>
                  <a:cubicBezTo>
                    <a:pt x="1332" y="753"/>
                    <a:pt x="1332" y="737"/>
                    <a:pt x="1348" y="737"/>
                  </a:cubicBezTo>
                  <a:cubicBezTo>
                    <a:pt x="1364" y="690"/>
                    <a:pt x="1379" y="643"/>
                    <a:pt x="1411" y="596"/>
                  </a:cubicBezTo>
                  <a:cubicBezTo>
                    <a:pt x="1285" y="392"/>
                    <a:pt x="1160" y="188"/>
                    <a:pt x="1035" y="0"/>
                  </a:cubicBezTo>
                  <a:close/>
                </a:path>
              </a:pathLst>
            </a:custGeom>
            <a:solidFill>
              <a:srgbClr val="EDD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4992969" y="1306214"/>
              <a:ext cx="9416" cy="3055"/>
            </a:xfrm>
            <a:custGeom>
              <a:avLst/>
              <a:gdLst/>
              <a:ahLst/>
              <a:cxnLst/>
              <a:rect l="l" t="t" r="r" b="b"/>
              <a:pathLst>
                <a:path w="487" h="158" extrusionOk="0">
                  <a:moveTo>
                    <a:pt x="173" y="0"/>
                  </a:moveTo>
                  <a:cubicBezTo>
                    <a:pt x="110" y="32"/>
                    <a:pt x="48" y="63"/>
                    <a:pt x="1" y="94"/>
                  </a:cubicBezTo>
                  <a:cubicBezTo>
                    <a:pt x="16" y="110"/>
                    <a:pt x="16" y="141"/>
                    <a:pt x="32" y="157"/>
                  </a:cubicBezTo>
                  <a:cubicBezTo>
                    <a:pt x="189" y="94"/>
                    <a:pt x="330" y="47"/>
                    <a:pt x="487" y="0"/>
                  </a:cubicBezTo>
                  <a:close/>
                </a:path>
              </a:pathLst>
            </a:custGeom>
            <a:solidFill>
              <a:srgbClr val="EDD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5041148" y="1235898"/>
              <a:ext cx="28210" cy="53964"/>
            </a:xfrm>
            <a:custGeom>
              <a:avLst/>
              <a:gdLst/>
              <a:ahLst/>
              <a:cxnLst/>
              <a:rect l="l" t="t" r="r" b="b"/>
              <a:pathLst>
                <a:path w="1459" h="2791" extrusionOk="0">
                  <a:moveTo>
                    <a:pt x="32" y="1"/>
                  </a:moveTo>
                  <a:cubicBezTo>
                    <a:pt x="17" y="17"/>
                    <a:pt x="1" y="48"/>
                    <a:pt x="1" y="64"/>
                  </a:cubicBezTo>
                  <a:cubicBezTo>
                    <a:pt x="17" y="79"/>
                    <a:pt x="64" y="79"/>
                    <a:pt x="95" y="95"/>
                  </a:cubicBezTo>
                  <a:cubicBezTo>
                    <a:pt x="64" y="64"/>
                    <a:pt x="48" y="32"/>
                    <a:pt x="32" y="1"/>
                  </a:cubicBezTo>
                  <a:close/>
                  <a:moveTo>
                    <a:pt x="456" y="565"/>
                  </a:moveTo>
                  <a:cubicBezTo>
                    <a:pt x="330" y="596"/>
                    <a:pt x="220" y="628"/>
                    <a:pt x="173" y="675"/>
                  </a:cubicBezTo>
                  <a:cubicBezTo>
                    <a:pt x="158" y="753"/>
                    <a:pt x="283" y="879"/>
                    <a:pt x="393" y="988"/>
                  </a:cubicBezTo>
                  <a:cubicBezTo>
                    <a:pt x="456" y="1004"/>
                    <a:pt x="581" y="1020"/>
                    <a:pt x="706" y="1020"/>
                  </a:cubicBezTo>
                  <a:cubicBezTo>
                    <a:pt x="612" y="863"/>
                    <a:pt x="534" y="706"/>
                    <a:pt x="456" y="565"/>
                  </a:cubicBezTo>
                  <a:close/>
                  <a:moveTo>
                    <a:pt x="800" y="1176"/>
                  </a:moveTo>
                  <a:lnTo>
                    <a:pt x="753" y="1223"/>
                  </a:lnTo>
                  <a:cubicBezTo>
                    <a:pt x="722" y="1239"/>
                    <a:pt x="518" y="1380"/>
                    <a:pt x="330" y="1553"/>
                  </a:cubicBezTo>
                  <a:cubicBezTo>
                    <a:pt x="314" y="1568"/>
                    <a:pt x="299" y="1584"/>
                    <a:pt x="283" y="1600"/>
                  </a:cubicBezTo>
                  <a:cubicBezTo>
                    <a:pt x="550" y="2007"/>
                    <a:pt x="785" y="2477"/>
                    <a:pt x="926" y="2791"/>
                  </a:cubicBezTo>
                  <a:cubicBezTo>
                    <a:pt x="1114" y="2571"/>
                    <a:pt x="1286" y="2368"/>
                    <a:pt x="1459" y="2148"/>
                  </a:cubicBezTo>
                  <a:cubicBezTo>
                    <a:pt x="1224" y="1803"/>
                    <a:pt x="988" y="1474"/>
                    <a:pt x="800" y="1176"/>
                  </a:cubicBezTo>
                  <a:close/>
                </a:path>
              </a:pathLst>
            </a:custGeom>
            <a:solidFill>
              <a:srgbClr val="EAD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5036604" y="1253472"/>
              <a:ext cx="19122" cy="13360"/>
            </a:xfrm>
            <a:custGeom>
              <a:avLst/>
              <a:gdLst/>
              <a:ahLst/>
              <a:cxnLst/>
              <a:rect l="l" t="t" r="r" b="b"/>
              <a:pathLst>
                <a:path w="989" h="691" extrusionOk="0">
                  <a:moveTo>
                    <a:pt x="1" y="1"/>
                  </a:moveTo>
                  <a:lnTo>
                    <a:pt x="1" y="1"/>
                  </a:lnTo>
                  <a:cubicBezTo>
                    <a:pt x="64" y="79"/>
                    <a:pt x="126" y="158"/>
                    <a:pt x="189" y="236"/>
                  </a:cubicBezTo>
                  <a:cubicBezTo>
                    <a:pt x="314" y="377"/>
                    <a:pt x="424" y="534"/>
                    <a:pt x="518" y="691"/>
                  </a:cubicBezTo>
                  <a:cubicBezTo>
                    <a:pt x="534" y="675"/>
                    <a:pt x="549" y="659"/>
                    <a:pt x="565" y="644"/>
                  </a:cubicBezTo>
                  <a:cubicBezTo>
                    <a:pt x="753" y="471"/>
                    <a:pt x="957" y="330"/>
                    <a:pt x="988" y="314"/>
                  </a:cubicBezTo>
                  <a:cubicBezTo>
                    <a:pt x="675" y="205"/>
                    <a:pt x="361" y="111"/>
                    <a:pt x="1" y="1"/>
                  </a:cubicBezTo>
                  <a:close/>
                </a:path>
              </a:pathLst>
            </a:custGeom>
            <a:solidFill>
              <a:srgbClr val="E6C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5035096" y="1226811"/>
              <a:ext cx="4563" cy="5781"/>
            </a:xfrm>
            <a:custGeom>
              <a:avLst/>
              <a:gdLst/>
              <a:ahLst/>
              <a:cxnLst/>
              <a:rect l="l" t="t" r="r" b="b"/>
              <a:pathLst>
                <a:path w="236" h="299" extrusionOk="0">
                  <a:moveTo>
                    <a:pt x="79" y="1"/>
                  </a:moveTo>
                  <a:lnTo>
                    <a:pt x="0" y="79"/>
                  </a:lnTo>
                  <a:cubicBezTo>
                    <a:pt x="32" y="95"/>
                    <a:pt x="63" y="157"/>
                    <a:pt x="79" y="204"/>
                  </a:cubicBezTo>
                  <a:cubicBezTo>
                    <a:pt x="142" y="236"/>
                    <a:pt x="189" y="267"/>
                    <a:pt x="236" y="298"/>
                  </a:cubicBezTo>
                  <a:lnTo>
                    <a:pt x="79" y="1"/>
                  </a:lnTo>
                  <a:close/>
                </a:path>
              </a:pathLst>
            </a:custGeom>
            <a:solidFill>
              <a:srgbClr val="E6C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5025700" y="1230755"/>
              <a:ext cx="30936" cy="28809"/>
            </a:xfrm>
            <a:custGeom>
              <a:avLst/>
              <a:gdLst/>
              <a:ahLst/>
              <a:cxnLst/>
              <a:rect l="l" t="t" r="r" b="b"/>
              <a:pathLst>
                <a:path w="1600" h="1490" extrusionOk="0">
                  <a:moveTo>
                    <a:pt x="565" y="0"/>
                  </a:moveTo>
                  <a:cubicBezTo>
                    <a:pt x="596" y="79"/>
                    <a:pt x="612" y="141"/>
                    <a:pt x="565" y="141"/>
                  </a:cubicBezTo>
                  <a:cubicBezTo>
                    <a:pt x="518" y="141"/>
                    <a:pt x="455" y="110"/>
                    <a:pt x="345" y="16"/>
                  </a:cubicBezTo>
                  <a:cubicBezTo>
                    <a:pt x="251" y="94"/>
                    <a:pt x="63" y="251"/>
                    <a:pt x="63" y="251"/>
                  </a:cubicBezTo>
                  <a:cubicBezTo>
                    <a:pt x="63" y="251"/>
                    <a:pt x="283" y="549"/>
                    <a:pt x="314" y="580"/>
                  </a:cubicBezTo>
                  <a:cubicBezTo>
                    <a:pt x="251" y="565"/>
                    <a:pt x="48" y="314"/>
                    <a:pt x="1" y="314"/>
                  </a:cubicBezTo>
                  <a:lnTo>
                    <a:pt x="1" y="314"/>
                  </a:lnTo>
                  <a:cubicBezTo>
                    <a:pt x="157" y="596"/>
                    <a:pt x="330" y="878"/>
                    <a:pt x="565" y="1176"/>
                  </a:cubicBezTo>
                  <a:cubicBezTo>
                    <a:pt x="925" y="1286"/>
                    <a:pt x="1239" y="1380"/>
                    <a:pt x="1552" y="1489"/>
                  </a:cubicBezTo>
                  <a:lnTo>
                    <a:pt x="1599" y="1442"/>
                  </a:lnTo>
                  <a:cubicBezTo>
                    <a:pt x="1568" y="1395"/>
                    <a:pt x="1537" y="1333"/>
                    <a:pt x="1505" y="1286"/>
                  </a:cubicBezTo>
                  <a:cubicBezTo>
                    <a:pt x="1380" y="1286"/>
                    <a:pt x="1255" y="1270"/>
                    <a:pt x="1192" y="1254"/>
                  </a:cubicBezTo>
                  <a:cubicBezTo>
                    <a:pt x="1082" y="1145"/>
                    <a:pt x="957" y="1019"/>
                    <a:pt x="972" y="941"/>
                  </a:cubicBezTo>
                  <a:cubicBezTo>
                    <a:pt x="1019" y="894"/>
                    <a:pt x="1129" y="862"/>
                    <a:pt x="1255" y="831"/>
                  </a:cubicBezTo>
                  <a:cubicBezTo>
                    <a:pt x="1223" y="768"/>
                    <a:pt x="1192" y="706"/>
                    <a:pt x="1176" y="659"/>
                  </a:cubicBezTo>
                  <a:cubicBezTo>
                    <a:pt x="1176" y="659"/>
                    <a:pt x="1004" y="486"/>
                    <a:pt x="894" y="361"/>
                  </a:cubicBezTo>
                  <a:cubicBezTo>
                    <a:pt x="863" y="345"/>
                    <a:pt x="816" y="345"/>
                    <a:pt x="800" y="330"/>
                  </a:cubicBezTo>
                  <a:cubicBezTo>
                    <a:pt x="800" y="314"/>
                    <a:pt x="816" y="283"/>
                    <a:pt x="831" y="267"/>
                  </a:cubicBezTo>
                  <a:cubicBezTo>
                    <a:pt x="831" y="267"/>
                    <a:pt x="816" y="267"/>
                    <a:pt x="816" y="251"/>
                  </a:cubicBezTo>
                  <a:lnTo>
                    <a:pt x="722" y="94"/>
                  </a:lnTo>
                  <a:cubicBezTo>
                    <a:pt x="675" y="63"/>
                    <a:pt x="628" y="32"/>
                    <a:pt x="565" y="0"/>
                  </a:cubicBezTo>
                  <a:close/>
                </a:path>
              </a:pathLst>
            </a:custGeom>
            <a:solidFill>
              <a:srgbClr val="E5C8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5036314" y="1266812"/>
              <a:ext cx="22738" cy="43658"/>
            </a:xfrm>
            <a:custGeom>
              <a:avLst/>
              <a:gdLst/>
              <a:ahLst/>
              <a:cxnLst/>
              <a:rect l="l" t="t" r="r" b="b"/>
              <a:pathLst>
                <a:path w="1176" h="2258" extrusionOk="0">
                  <a:moveTo>
                    <a:pt x="533" y="1"/>
                  </a:moveTo>
                  <a:cubicBezTo>
                    <a:pt x="376" y="173"/>
                    <a:pt x="251" y="392"/>
                    <a:pt x="329" y="534"/>
                  </a:cubicBezTo>
                  <a:lnTo>
                    <a:pt x="329" y="596"/>
                  </a:lnTo>
                  <a:cubicBezTo>
                    <a:pt x="157" y="628"/>
                    <a:pt x="0" y="643"/>
                    <a:pt x="63" y="675"/>
                  </a:cubicBezTo>
                  <a:cubicBezTo>
                    <a:pt x="141" y="753"/>
                    <a:pt x="220" y="831"/>
                    <a:pt x="314" y="878"/>
                  </a:cubicBezTo>
                  <a:cubicBezTo>
                    <a:pt x="298" y="1019"/>
                    <a:pt x="267" y="1145"/>
                    <a:pt x="204" y="1286"/>
                  </a:cubicBezTo>
                  <a:cubicBezTo>
                    <a:pt x="188" y="1333"/>
                    <a:pt x="141" y="1396"/>
                    <a:pt x="94" y="1474"/>
                  </a:cubicBezTo>
                  <a:cubicBezTo>
                    <a:pt x="298" y="1490"/>
                    <a:pt x="517" y="1537"/>
                    <a:pt x="737" y="1584"/>
                  </a:cubicBezTo>
                  <a:cubicBezTo>
                    <a:pt x="784" y="1584"/>
                    <a:pt x="815" y="1584"/>
                    <a:pt x="862" y="1568"/>
                  </a:cubicBezTo>
                  <a:cubicBezTo>
                    <a:pt x="972" y="1443"/>
                    <a:pt x="1082" y="1317"/>
                    <a:pt x="1176" y="1192"/>
                  </a:cubicBezTo>
                  <a:cubicBezTo>
                    <a:pt x="1035" y="878"/>
                    <a:pt x="800" y="408"/>
                    <a:pt x="533" y="1"/>
                  </a:cubicBezTo>
                  <a:close/>
                  <a:moveTo>
                    <a:pt x="220" y="1913"/>
                  </a:moveTo>
                  <a:lnTo>
                    <a:pt x="220" y="1913"/>
                  </a:lnTo>
                  <a:cubicBezTo>
                    <a:pt x="298" y="2038"/>
                    <a:pt x="376" y="2148"/>
                    <a:pt x="455" y="2258"/>
                  </a:cubicBezTo>
                  <a:cubicBezTo>
                    <a:pt x="439" y="2211"/>
                    <a:pt x="439" y="2132"/>
                    <a:pt x="423" y="2070"/>
                  </a:cubicBezTo>
                  <a:lnTo>
                    <a:pt x="517" y="1960"/>
                  </a:lnTo>
                  <a:cubicBezTo>
                    <a:pt x="423" y="1944"/>
                    <a:pt x="314" y="1929"/>
                    <a:pt x="220" y="1913"/>
                  </a:cubicBezTo>
                  <a:close/>
                </a:path>
              </a:pathLst>
            </a:custGeom>
            <a:solidFill>
              <a:srgbClr val="EAD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5036005" y="1295310"/>
              <a:ext cx="16995" cy="9397"/>
            </a:xfrm>
            <a:custGeom>
              <a:avLst/>
              <a:gdLst/>
              <a:ahLst/>
              <a:cxnLst/>
              <a:rect l="l" t="t" r="r" b="b"/>
              <a:pathLst>
                <a:path w="879" h="486" extrusionOk="0">
                  <a:moveTo>
                    <a:pt x="110" y="0"/>
                  </a:moveTo>
                  <a:cubicBezTo>
                    <a:pt x="79" y="31"/>
                    <a:pt x="32" y="78"/>
                    <a:pt x="0" y="110"/>
                  </a:cubicBezTo>
                  <a:cubicBezTo>
                    <a:pt x="79" y="219"/>
                    <a:pt x="157" y="329"/>
                    <a:pt x="236" y="439"/>
                  </a:cubicBezTo>
                  <a:cubicBezTo>
                    <a:pt x="330" y="455"/>
                    <a:pt x="439" y="470"/>
                    <a:pt x="533" y="486"/>
                  </a:cubicBezTo>
                  <a:lnTo>
                    <a:pt x="596" y="423"/>
                  </a:lnTo>
                  <a:cubicBezTo>
                    <a:pt x="690" y="313"/>
                    <a:pt x="784" y="204"/>
                    <a:pt x="878" y="94"/>
                  </a:cubicBezTo>
                  <a:lnTo>
                    <a:pt x="878" y="94"/>
                  </a:lnTo>
                  <a:cubicBezTo>
                    <a:pt x="831" y="110"/>
                    <a:pt x="800" y="110"/>
                    <a:pt x="753" y="110"/>
                  </a:cubicBezTo>
                  <a:cubicBezTo>
                    <a:pt x="533" y="63"/>
                    <a:pt x="314" y="16"/>
                    <a:pt x="110" y="0"/>
                  </a:cubicBezTo>
                  <a:close/>
                </a:path>
              </a:pathLst>
            </a:custGeom>
            <a:solidFill>
              <a:srgbClr val="E6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4997821" y="1251365"/>
              <a:ext cx="42440" cy="40313"/>
            </a:xfrm>
            <a:custGeom>
              <a:avLst/>
              <a:gdLst/>
              <a:ahLst/>
              <a:cxnLst/>
              <a:rect l="l" t="t" r="r" b="b"/>
              <a:pathLst>
                <a:path w="2195" h="2085" extrusionOk="0">
                  <a:moveTo>
                    <a:pt x="2132" y="2085"/>
                  </a:moveTo>
                  <a:cubicBezTo>
                    <a:pt x="2148" y="2085"/>
                    <a:pt x="2164" y="2085"/>
                    <a:pt x="2195" y="2085"/>
                  </a:cubicBezTo>
                  <a:cubicBezTo>
                    <a:pt x="2164" y="2085"/>
                    <a:pt x="2148" y="2085"/>
                    <a:pt x="2132" y="2085"/>
                  </a:cubicBezTo>
                  <a:close/>
                  <a:moveTo>
                    <a:pt x="236" y="47"/>
                  </a:moveTo>
                  <a:cubicBezTo>
                    <a:pt x="157" y="32"/>
                    <a:pt x="79" y="16"/>
                    <a:pt x="1" y="0"/>
                  </a:cubicBezTo>
                  <a:lnTo>
                    <a:pt x="1" y="0"/>
                  </a:lnTo>
                  <a:cubicBezTo>
                    <a:pt x="79" y="16"/>
                    <a:pt x="157" y="32"/>
                    <a:pt x="236" y="47"/>
                  </a:cubicBezTo>
                  <a:close/>
                </a:path>
              </a:pathLst>
            </a:custGeom>
            <a:solidFill>
              <a:srgbClr val="EAD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4996913" y="1248639"/>
              <a:ext cx="49730" cy="28500"/>
            </a:xfrm>
            <a:custGeom>
              <a:avLst/>
              <a:gdLst/>
              <a:ahLst/>
              <a:cxnLst/>
              <a:rect l="l" t="t" r="r" b="b"/>
              <a:pathLst>
                <a:path w="2572" h="1474" extrusionOk="0">
                  <a:moveTo>
                    <a:pt x="831" y="0"/>
                  </a:moveTo>
                  <a:cubicBezTo>
                    <a:pt x="910" y="63"/>
                    <a:pt x="1019" y="157"/>
                    <a:pt x="1113" y="267"/>
                  </a:cubicBezTo>
                  <a:cubicBezTo>
                    <a:pt x="925" y="157"/>
                    <a:pt x="753" y="63"/>
                    <a:pt x="612" y="16"/>
                  </a:cubicBezTo>
                  <a:cubicBezTo>
                    <a:pt x="471" y="63"/>
                    <a:pt x="377" y="141"/>
                    <a:pt x="283" y="188"/>
                  </a:cubicBezTo>
                  <a:cubicBezTo>
                    <a:pt x="204" y="173"/>
                    <a:pt x="126" y="157"/>
                    <a:pt x="48" y="141"/>
                  </a:cubicBezTo>
                  <a:cubicBezTo>
                    <a:pt x="32" y="157"/>
                    <a:pt x="16" y="157"/>
                    <a:pt x="0" y="173"/>
                  </a:cubicBezTo>
                  <a:lnTo>
                    <a:pt x="0" y="188"/>
                  </a:lnTo>
                  <a:cubicBezTo>
                    <a:pt x="189" y="486"/>
                    <a:pt x="408" y="831"/>
                    <a:pt x="659" y="1176"/>
                  </a:cubicBezTo>
                  <a:cubicBezTo>
                    <a:pt x="1192" y="1301"/>
                    <a:pt x="1756" y="1395"/>
                    <a:pt x="2367" y="1474"/>
                  </a:cubicBezTo>
                  <a:cubicBezTo>
                    <a:pt x="2289" y="1332"/>
                    <a:pt x="2414" y="1113"/>
                    <a:pt x="2571" y="941"/>
                  </a:cubicBezTo>
                  <a:cubicBezTo>
                    <a:pt x="2477" y="784"/>
                    <a:pt x="2367" y="627"/>
                    <a:pt x="2242" y="486"/>
                  </a:cubicBezTo>
                  <a:cubicBezTo>
                    <a:pt x="2179" y="408"/>
                    <a:pt x="2117" y="329"/>
                    <a:pt x="2054" y="251"/>
                  </a:cubicBezTo>
                  <a:cubicBezTo>
                    <a:pt x="1709" y="157"/>
                    <a:pt x="1317" y="79"/>
                    <a:pt x="847" y="0"/>
                  </a:cubicBezTo>
                  <a:close/>
                </a:path>
              </a:pathLst>
            </a:custGeom>
            <a:solidFill>
              <a:srgbClr val="E7CD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5031462" y="1291656"/>
              <a:ext cx="8797" cy="3674"/>
            </a:xfrm>
            <a:custGeom>
              <a:avLst/>
              <a:gdLst/>
              <a:ahLst/>
              <a:cxnLst/>
              <a:rect l="l" t="t" r="r" b="b"/>
              <a:pathLst>
                <a:path w="455" h="190" extrusionOk="0">
                  <a:moveTo>
                    <a:pt x="0" y="1"/>
                  </a:moveTo>
                  <a:cubicBezTo>
                    <a:pt x="47" y="64"/>
                    <a:pt x="79" y="111"/>
                    <a:pt x="126" y="158"/>
                  </a:cubicBezTo>
                  <a:cubicBezTo>
                    <a:pt x="188" y="158"/>
                    <a:pt x="267" y="173"/>
                    <a:pt x="345" y="189"/>
                  </a:cubicBezTo>
                  <a:cubicBezTo>
                    <a:pt x="392" y="111"/>
                    <a:pt x="439" y="48"/>
                    <a:pt x="455" y="1"/>
                  </a:cubicBezTo>
                  <a:close/>
                </a:path>
              </a:pathLst>
            </a:custGeom>
            <a:solidFill>
              <a:srgbClr val="E9C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5033878" y="1294691"/>
              <a:ext cx="4273" cy="2746"/>
            </a:xfrm>
            <a:custGeom>
              <a:avLst/>
              <a:gdLst/>
              <a:ahLst/>
              <a:cxnLst/>
              <a:rect l="l" t="t" r="r" b="b"/>
              <a:pathLst>
                <a:path w="221" h="142" extrusionOk="0">
                  <a:moveTo>
                    <a:pt x="1" y="1"/>
                  </a:moveTo>
                  <a:cubicBezTo>
                    <a:pt x="32" y="48"/>
                    <a:pt x="79" y="95"/>
                    <a:pt x="110" y="142"/>
                  </a:cubicBezTo>
                  <a:cubicBezTo>
                    <a:pt x="142" y="110"/>
                    <a:pt x="189" y="63"/>
                    <a:pt x="220" y="32"/>
                  </a:cubicBezTo>
                  <a:cubicBezTo>
                    <a:pt x="142" y="16"/>
                    <a:pt x="63" y="1"/>
                    <a:pt x="1" y="1"/>
                  </a:cubicBezTo>
                  <a:close/>
                </a:path>
              </a:pathLst>
            </a:custGeom>
            <a:solidFill>
              <a:srgbClr val="E7C1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009634" y="1271356"/>
              <a:ext cx="33063" cy="20321"/>
            </a:xfrm>
            <a:custGeom>
              <a:avLst/>
              <a:gdLst/>
              <a:ahLst/>
              <a:cxnLst/>
              <a:rect l="l" t="t" r="r" b="b"/>
              <a:pathLst>
                <a:path w="1710" h="1051" extrusionOk="0">
                  <a:moveTo>
                    <a:pt x="1" y="1"/>
                  </a:moveTo>
                  <a:lnTo>
                    <a:pt x="1" y="1"/>
                  </a:lnTo>
                  <a:cubicBezTo>
                    <a:pt x="95" y="142"/>
                    <a:pt x="189" y="283"/>
                    <a:pt x="299" y="440"/>
                  </a:cubicBezTo>
                  <a:cubicBezTo>
                    <a:pt x="314" y="440"/>
                    <a:pt x="314" y="440"/>
                    <a:pt x="314" y="455"/>
                  </a:cubicBezTo>
                  <a:cubicBezTo>
                    <a:pt x="314" y="455"/>
                    <a:pt x="314" y="455"/>
                    <a:pt x="330" y="471"/>
                  </a:cubicBezTo>
                  <a:cubicBezTo>
                    <a:pt x="330" y="471"/>
                    <a:pt x="330" y="471"/>
                    <a:pt x="330" y="487"/>
                  </a:cubicBezTo>
                  <a:cubicBezTo>
                    <a:pt x="377" y="549"/>
                    <a:pt x="440" y="628"/>
                    <a:pt x="487" y="690"/>
                  </a:cubicBezTo>
                  <a:cubicBezTo>
                    <a:pt x="643" y="737"/>
                    <a:pt x="847" y="737"/>
                    <a:pt x="1020" y="926"/>
                  </a:cubicBezTo>
                  <a:cubicBezTo>
                    <a:pt x="1067" y="973"/>
                    <a:pt x="1098" y="1020"/>
                    <a:pt x="1129" y="1051"/>
                  </a:cubicBezTo>
                  <a:lnTo>
                    <a:pt x="1584" y="1051"/>
                  </a:lnTo>
                  <a:cubicBezTo>
                    <a:pt x="1647" y="910"/>
                    <a:pt x="1678" y="784"/>
                    <a:pt x="1694" y="643"/>
                  </a:cubicBezTo>
                  <a:cubicBezTo>
                    <a:pt x="1600" y="596"/>
                    <a:pt x="1521" y="518"/>
                    <a:pt x="1443" y="440"/>
                  </a:cubicBezTo>
                  <a:cubicBezTo>
                    <a:pt x="1380" y="408"/>
                    <a:pt x="1537" y="393"/>
                    <a:pt x="1709" y="361"/>
                  </a:cubicBezTo>
                  <a:lnTo>
                    <a:pt x="1709" y="299"/>
                  </a:lnTo>
                  <a:cubicBezTo>
                    <a:pt x="1098" y="220"/>
                    <a:pt x="534" y="126"/>
                    <a:pt x="1" y="1"/>
                  </a:cubicBezTo>
                  <a:close/>
                </a:path>
              </a:pathLst>
            </a:custGeom>
            <a:solidFill>
              <a:srgbClr val="E7CC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992969" y="1236807"/>
              <a:ext cx="43658" cy="16686"/>
            </a:xfrm>
            <a:custGeom>
              <a:avLst/>
              <a:gdLst/>
              <a:ahLst/>
              <a:cxnLst/>
              <a:rect l="l" t="t" r="r" b="b"/>
              <a:pathLst>
                <a:path w="2258" h="863" extrusionOk="0">
                  <a:moveTo>
                    <a:pt x="361" y="393"/>
                  </a:moveTo>
                  <a:lnTo>
                    <a:pt x="1" y="549"/>
                  </a:lnTo>
                  <a:cubicBezTo>
                    <a:pt x="110" y="565"/>
                    <a:pt x="236" y="612"/>
                    <a:pt x="377" y="675"/>
                  </a:cubicBezTo>
                  <a:cubicBezTo>
                    <a:pt x="346" y="691"/>
                    <a:pt x="299" y="722"/>
                    <a:pt x="252" y="753"/>
                  </a:cubicBezTo>
                  <a:cubicBezTo>
                    <a:pt x="330" y="769"/>
                    <a:pt x="408" y="785"/>
                    <a:pt x="487" y="800"/>
                  </a:cubicBezTo>
                  <a:cubicBezTo>
                    <a:pt x="581" y="753"/>
                    <a:pt x="675" y="675"/>
                    <a:pt x="816" y="628"/>
                  </a:cubicBezTo>
                  <a:cubicBezTo>
                    <a:pt x="722" y="596"/>
                    <a:pt x="643" y="581"/>
                    <a:pt x="581" y="565"/>
                  </a:cubicBezTo>
                  <a:lnTo>
                    <a:pt x="487" y="612"/>
                  </a:lnTo>
                  <a:cubicBezTo>
                    <a:pt x="408" y="549"/>
                    <a:pt x="361" y="502"/>
                    <a:pt x="361" y="487"/>
                  </a:cubicBezTo>
                  <a:cubicBezTo>
                    <a:pt x="361" y="455"/>
                    <a:pt x="361" y="424"/>
                    <a:pt x="361" y="393"/>
                  </a:cubicBezTo>
                  <a:close/>
                  <a:moveTo>
                    <a:pt x="1694" y="1"/>
                  </a:moveTo>
                  <a:cubicBezTo>
                    <a:pt x="1694" y="1"/>
                    <a:pt x="1443" y="158"/>
                    <a:pt x="1317" y="220"/>
                  </a:cubicBezTo>
                  <a:cubicBezTo>
                    <a:pt x="1380" y="299"/>
                    <a:pt x="1568" y="424"/>
                    <a:pt x="1615" y="440"/>
                  </a:cubicBezTo>
                  <a:lnTo>
                    <a:pt x="1600" y="440"/>
                  </a:lnTo>
                  <a:cubicBezTo>
                    <a:pt x="1568" y="440"/>
                    <a:pt x="1270" y="314"/>
                    <a:pt x="1192" y="299"/>
                  </a:cubicBezTo>
                  <a:cubicBezTo>
                    <a:pt x="1114" y="330"/>
                    <a:pt x="941" y="471"/>
                    <a:pt x="941" y="502"/>
                  </a:cubicBezTo>
                  <a:cubicBezTo>
                    <a:pt x="941" y="518"/>
                    <a:pt x="973" y="549"/>
                    <a:pt x="1035" y="612"/>
                  </a:cubicBezTo>
                  <a:lnTo>
                    <a:pt x="1051" y="612"/>
                  </a:lnTo>
                  <a:cubicBezTo>
                    <a:pt x="1521" y="691"/>
                    <a:pt x="1913" y="769"/>
                    <a:pt x="2258" y="863"/>
                  </a:cubicBezTo>
                  <a:cubicBezTo>
                    <a:pt x="2023" y="565"/>
                    <a:pt x="1850" y="283"/>
                    <a:pt x="1694" y="1"/>
                  </a:cubicBezTo>
                  <a:close/>
                </a:path>
              </a:pathLst>
            </a:custGeom>
            <a:solidFill>
              <a:srgbClr val="E7CB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76006" y="1165292"/>
              <a:ext cx="93369" cy="58817"/>
            </a:xfrm>
            <a:custGeom>
              <a:avLst/>
              <a:gdLst/>
              <a:ahLst/>
              <a:cxnLst/>
              <a:rect l="l" t="t" r="r" b="b"/>
              <a:pathLst>
                <a:path w="4829" h="3042" extrusionOk="0">
                  <a:moveTo>
                    <a:pt x="189" y="1"/>
                  </a:moveTo>
                  <a:lnTo>
                    <a:pt x="189" y="1"/>
                  </a:lnTo>
                  <a:cubicBezTo>
                    <a:pt x="157" y="79"/>
                    <a:pt x="204" y="189"/>
                    <a:pt x="110" y="189"/>
                  </a:cubicBezTo>
                  <a:cubicBezTo>
                    <a:pt x="95" y="189"/>
                    <a:pt x="63" y="189"/>
                    <a:pt x="32" y="173"/>
                  </a:cubicBezTo>
                  <a:lnTo>
                    <a:pt x="0" y="204"/>
                  </a:lnTo>
                  <a:cubicBezTo>
                    <a:pt x="439" y="518"/>
                    <a:pt x="816" y="753"/>
                    <a:pt x="1145" y="988"/>
                  </a:cubicBezTo>
                  <a:cubicBezTo>
                    <a:pt x="1678" y="1396"/>
                    <a:pt x="1631" y="1678"/>
                    <a:pt x="1850" y="2054"/>
                  </a:cubicBezTo>
                  <a:cubicBezTo>
                    <a:pt x="1960" y="2117"/>
                    <a:pt x="2101" y="2164"/>
                    <a:pt x="2211" y="2242"/>
                  </a:cubicBezTo>
                  <a:cubicBezTo>
                    <a:pt x="2618" y="2665"/>
                    <a:pt x="2618" y="2838"/>
                    <a:pt x="2649" y="3026"/>
                  </a:cubicBezTo>
                  <a:cubicBezTo>
                    <a:pt x="2712" y="3042"/>
                    <a:pt x="2775" y="3042"/>
                    <a:pt x="2838" y="3042"/>
                  </a:cubicBezTo>
                  <a:cubicBezTo>
                    <a:pt x="2994" y="3042"/>
                    <a:pt x="3151" y="3010"/>
                    <a:pt x="3308" y="2979"/>
                  </a:cubicBezTo>
                  <a:cubicBezTo>
                    <a:pt x="3402" y="2963"/>
                    <a:pt x="3496" y="2932"/>
                    <a:pt x="3606" y="2932"/>
                  </a:cubicBezTo>
                  <a:cubicBezTo>
                    <a:pt x="3966" y="2728"/>
                    <a:pt x="4374" y="2540"/>
                    <a:pt x="4828" y="2383"/>
                  </a:cubicBezTo>
                  <a:cubicBezTo>
                    <a:pt x="3621" y="1662"/>
                    <a:pt x="2493" y="831"/>
                    <a:pt x="1396" y="299"/>
                  </a:cubicBezTo>
                  <a:cubicBezTo>
                    <a:pt x="800" y="32"/>
                    <a:pt x="674" y="204"/>
                    <a:pt x="189" y="1"/>
                  </a:cubicBezTo>
                  <a:close/>
                </a:path>
              </a:pathLst>
            </a:custGeom>
            <a:solidFill>
              <a:srgbClr val="DEBE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64483" y="1171962"/>
              <a:ext cx="4563" cy="8198"/>
            </a:xfrm>
            <a:custGeom>
              <a:avLst/>
              <a:gdLst/>
              <a:ahLst/>
              <a:cxnLst/>
              <a:rect l="l" t="t" r="r" b="b"/>
              <a:pathLst>
                <a:path w="236" h="424" extrusionOk="0">
                  <a:moveTo>
                    <a:pt x="236" y="1"/>
                  </a:moveTo>
                  <a:cubicBezTo>
                    <a:pt x="142" y="110"/>
                    <a:pt x="79" y="236"/>
                    <a:pt x="1" y="361"/>
                  </a:cubicBezTo>
                  <a:cubicBezTo>
                    <a:pt x="17" y="392"/>
                    <a:pt x="48" y="408"/>
                    <a:pt x="64" y="424"/>
                  </a:cubicBezTo>
                  <a:cubicBezTo>
                    <a:pt x="95" y="267"/>
                    <a:pt x="158" y="126"/>
                    <a:pt x="236" y="1"/>
                  </a:cubicBezTo>
                  <a:close/>
                </a:path>
              </a:pathLst>
            </a:custGeom>
            <a:solidFill>
              <a:srgbClr val="E2C3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5069027" y="1171962"/>
              <a:ext cx="19" cy="1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</a:path>
              </a:pathLst>
            </a:custGeom>
            <a:solidFill>
              <a:srgbClr val="DDB9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5061467" y="1167728"/>
              <a:ext cx="7579" cy="11234"/>
            </a:xfrm>
            <a:custGeom>
              <a:avLst/>
              <a:gdLst/>
              <a:ahLst/>
              <a:cxnLst/>
              <a:rect l="l" t="t" r="r" b="b"/>
              <a:pathLst>
                <a:path w="392" h="581" extrusionOk="0">
                  <a:moveTo>
                    <a:pt x="94" y="0"/>
                  </a:moveTo>
                  <a:lnTo>
                    <a:pt x="0" y="220"/>
                  </a:lnTo>
                  <a:cubicBezTo>
                    <a:pt x="141" y="282"/>
                    <a:pt x="235" y="345"/>
                    <a:pt x="235" y="376"/>
                  </a:cubicBezTo>
                  <a:cubicBezTo>
                    <a:pt x="188" y="408"/>
                    <a:pt x="110" y="408"/>
                    <a:pt x="16" y="423"/>
                  </a:cubicBezTo>
                  <a:cubicBezTo>
                    <a:pt x="63" y="470"/>
                    <a:pt x="110" y="533"/>
                    <a:pt x="157" y="580"/>
                  </a:cubicBezTo>
                  <a:cubicBezTo>
                    <a:pt x="235" y="455"/>
                    <a:pt x="298" y="329"/>
                    <a:pt x="392" y="220"/>
                  </a:cubicBezTo>
                  <a:lnTo>
                    <a:pt x="94" y="0"/>
                  </a:lnTo>
                  <a:close/>
                </a:path>
              </a:pathLst>
            </a:custGeom>
            <a:solidFill>
              <a:srgbClr val="DCB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5060559" y="1171962"/>
              <a:ext cx="5472" cy="3964"/>
            </a:xfrm>
            <a:custGeom>
              <a:avLst/>
              <a:gdLst/>
              <a:ahLst/>
              <a:cxnLst/>
              <a:rect l="l" t="t" r="r" b="b"/>
              <a:pathLst>
                <a:path w="283" h="205" extrusionOk="0">
                  <a:moveTo>
                    <a:pt x="47" y="1"/>
                  </a:moveTo>
                  <a:lnTo>
                    <a:pt x="0" y="142"/>
                  </a:lnTo>
                  <a:cubicBezTo>
                    <a:pt x="16" y="157"/>
                    <a:pt x="31" y="173"/>
                    <a:pt x="63" y="204"/>
                  </a:cubicBezTo>
                  <a:cubicBezTo>
                    <a:pt x="157" y="189"/>
                    <a:pt x="235" y="189"/>
                    <a:pt x="282" y="157"/>
                  </a:cubicBezTo>
                  <a:cubicBezTo>
                    <a:pt x="282" y="126"/>
                    <a:pt x="188" y="63"/>
                    <a:pt x="47" y="1"/>
                  </a:cubicBezTo>
                  <a:close/>
                </a:path>
              </a:pathLst>
            </a:custGeom>
            <a:solidFill>
              <a:srgbClr val="DDBA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5072681" y="1169236"/>
              <a:ext cx="54563" cy="66396"/>
            </a:xfrm>
            <a:custGeom>
              <a:avLst/>
              <a:gdLst/>
              <a:ahLst/>
              <a:cxnLst/>
              <a:rect l="l" t="t" r="r" b="b"/>
              <a:pathLst>
                <a:path w="2822" h="3434" extrusionOk="0">
                  <a:moveTo>
                    <a:pt x="172" y="0"/>
                  </a:moveTo>
                  <a:cubicBezTo>
                    <a:pt x="94" y="126"/>
                    <a:pt x="47" y="267"/>
                    <a:pt x="0" y="439"/>
                  </a:cubicBezTo>
                  <a:cubicBezTo>
                    <a:pt x="1050" y="1615"/>
                    <a:pt x="878" y="2132"/>
                    <a:pt x="1348" y="3057"/>
                  </a:cubicBezTo>
                  <a:cubicBezTo>
                    <a:pt x="1364" y="3057"/>
                    <a:pt x="1364" y="3041"/>
                    <a:pt x="1379" y="3041"/>
                  </a:cubicBezTo>
                  <a:cubicBezTo>
                    <a:pt x="1458" y="3041"/>
                    <a:pt x="1630" y="3151"/>
                    <a:pt x="1787" y="3261"/>
                  </a:cubicBezTo>
                  <a:cubicBezTo>
                    <a:pt x="1834" y="3276"/>
                    <a:pt x="1865" y="3292"/>
                    <a:pt x="1897" y="3323"/>
                  </a:cubicBezTo>
                  <a:cubicBezTo>
                    <a:pt x="1959" y="3355"/>
                    <a:pt x="2038" y="3402"/>
                    <a:pt x="2085" y="3433"/>
                  </a:cubicBezTo>
                  <a:cubicBezTo>
                    <a:pt x="2116" y="3386"/>
                    <a:pt x="2147" y="3355"/>
                    <a:pt x="2194" y="3323"/>
                  </a:cubicBezTo>
                  <a:lnTo>
                    <a:pt x="2289" y="3229"/>
                  </a:lnTo>
                  <a:lnTo>
                    <a:pt x="2336" y="3229"/>
                  </a:lnTo>
                  <a:cubicBezTo>
                    <a:pt x="2539" y="3229"/>
                    <a:pt x="2602" y="2994"/>
                    <a:pt x="2759" y="2806"/>
                  </a:cubicBezTo>
                  <a:cubicBezTo>
                    <a:pt x="2774" y="2806"/>
                    <a:pt x="2790" y="2822"/>
                    <a:pt x="2821" y="2822"/>
                  </a:cubicBezTo>
                  <a:cubicBezTo>
                    <a:pt x="2790" y="2634"/>
                    <a:pt x="2790" y="2461"/>
                    <a:pt x="2383" y="2038"/>
                  </a:cubicBezTo>
                  <a:cubicBezTo>
                    <a:pt x="2273" y="1960"/>
                    <a:pt x="2132" y="1913"/>
                    <a:pt x="2022" y="1850"/>
                  </a:cubicBezTo>
                  <a:cubicBezTo>
                    <a:pt x="1803" y="1474"/>
                    <a:pt x="1850" y="1192"/>
                    <a:pt x="1317" y="784"/>
                  </a:cubicBezTo>
                  <a:cubicBezTo>
                    <a:pt x="988" y="549"/>
                    <a:pt x="611" y="314"/>
                    <a:pt x="172" y="0"/>
                  </a:cubicBezTo>
                  <a:close/>
                </a:path>
              </a:pathLst>
            </a:custGeom>
            <a:solidFill>
              <a:srgbClr val="E2C3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5055087" y="1177723"/>
              <a:ext cx="57908" cy="81536"/>
            </a:xfrm>
            <a:custGeom>
              <a:avLst/>
              <a:gdLst/>
              <a:ahLst/>
              <a:cxnLst/>
              <a:rect l="l" t="t" r="r" b="b"/>
              <a:pathLst>
                <a:path w="2995" h="4217" extrusionOk="0">
                  <a:moveTo>
                    <a:pt x="910" y="0"/>
                  </a:moveTo>
                  <a:cubicBezTo>
                    <a:pt x="894" y="110"/>
                    <a:pt x="879" y="220"/>
                    <a:pt x="863" y="345"/>
                  </a:cubicBezTo>
                  <a:cubicBezTo>
                    <a:pt x="863" y="345"/>
                    <a:pt x="863" y="361"/>
                    <a:pt x="863" y="361"/>
                  </a:cubicBezTo>
                  <a:cubicBezTo>
                    <a:pt x="832" y="361"/>
                    <a:pt x="612" y="220"/>
                    <a:pt x="471" y="126"/>
                  </a:cubicBezTo>
                  <a:cubicBezTo>
                    <a:pt x="361" y="392"/>
                    <a:pt x="236" y="674"/>
                    <a:pt x="111" y="941"/>
                  </a:cubicBezTo>
                  <a:lnTo>
                    <a:pt x="126" y="941"/>
                  </a:lnTo>
                  <a:lnTo>
                    <a:pt x="95" y="1035"/>
                  </a:lnTo>
                  <a:lnTo>
                    <a:pt x="64" y="1035"/>
                  </a:lnTo>
                  <a:cubicBezTo>
                    <a:pt x="32" y="1066"/>
                    <a:pt x="17" y="1113"/>
                    <a:pt x="1" y="1145"/>
                  </a:cubicBezTo>
                  <a:cubicBezTo>
                    <a:pt x="17" y="1145"/>
                    <a:pt x="32" y="1160"/>
                    <a:pt x="48" y="1160"/>
                  </a:cubicBezTo>
                  <a:lnTo>
                    <a:pt x="32" y="1239"/>
                  </a:lnTo>
                  <a:cubicBezTo>
                    <a:pt x="487" y="1756"/>
                    <a:pt x="1662" y="2618"/>
                    <a:pt x="2321" y="2963"/>
                  </a:cubicBezTo>
                  <a:cubicBezTo>
                    <a:pt x="2399" y="2994"/>
                    <a:pt x="2603" y="3104"/>
                    <a:pt x="2791" y="3214"/>
                  </a:cubicBezTo>
                  <a:cubicBezTo>
                    <a:pt x="2854" y="3135"/>
                    <a:pt x="2932" y="3057"/>
                    <a:pt x="2995" y="2994"/>
                  </a:cubicBezTo>
                  <a:cubicBezTo>
                    <a:pt x="2948" y="2963"/>
                    <a:pt x="2869" y="2916"/>
                    <a:pt x="2807" y="2884"/>
                  </a:cubicBezTo>
                  <a:cubicBezTo>
                    <a:pt x="2775" y="2853"/>
                    <a:pt x="2744" y="2837"/>
                    <a:pt x="2697" y="2822"/>
                  </a:cubicBezTo>
                  <a:cubicBezTo>
                    <a:pt x="2540" y="2712"/>
                    <a:pt x="2368" y="2602"/>
                    <a:pt x="2289" y="2602"/>
                  </a:cubicBezTo>
                  <a:cubicBezTo>
                    <a:pt x="2274" y="2602"/>
                    <a:pt x="2274" y="2618"/>
                    <a:pt x="2258" y="2618"/>
                  </a:cubicBezTo>
                  <a:cubicBezTo>
                    <a:pt x="1788" y="1693"/>
                    <a:pt x="1960" y="1176"/>
                    <a:pt x="910" y="0"/>
                  </a:cubicBezTo>
                  <a:close/>
                  <a:moveTo>
                    <a:pt x="1271" y="2931"/>
                  </a:moveTo>
                  <a:lnTo>
                    <a:pt x="1662" y="3574"/>
                  </a:lnTo>
                  <a:lnTo>
                    <a:pt x="1945" y="3229"/>
                  </a:lnTo>
                  <a:cubicBezTo>
                    <a:pt x="1945" y="3229"/>
                    <a:pt x="1929" y="3229"/>
                    <a:pt x="1913" y="3214"/>
                  </a:cubicBezTo>
                  <a:cubicBezTo>
                    <a:pt x="1568" y="3088"/>
                    <a:pt x="1286" y="2947"/>
                    <a:pt x="1271" y="2931"/>
                  </a:cubicBezTo>
                  <a:close/>
                  <a:moveTo>
                    <a:pt x="2305" y="3370"/>
                  </a:moveTo>
                  <a:cubicBezTo>
                    <a:pt x="2148" y="3527"/>
                    <a:pt x="2007" y="3700"/>
                    <a:pt x="1851" y="3888"/>
                  </a:cubicBezTo>
                  <a:lnTo>
                    <a:pt x="2070" y="4217"/>
                  </a:lnTo>
                  <a:cubicBezTo>
                    <a:pt x="2148" y="4076"/>
                    <a:pt x="2242" y="3935"/>
                    <a:pt x="2336" y="3794"/>
                  </a:cubicBezTo>
                  <a:cubicBezTo>
                    <a:pt x="2430" y="3684"/>
                    <a:pt x="2509" y="3574"/>
                    <a:pt x="2603" y="3449"/>
                  </a:cubicBezTo>
                  <a:cubicBezTo>
                    <a:pt x="2509" y="3433"/>
                    <a:pt x="2415" y="3402"/>
                    <a:pt x="2305" y="3370"/>
                  </a:cubicBezTo>
                  <a:close/>
                </a:path>
              </a:pathLst>
            </a:custGeom>
            <a:solidFill>
              <a:srgbClr val="E4C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5054797" y="1195897"/>
              <a:ext cx="2746" cy="5781"/>
            </a:xfrm>
            <a:custGeom>
              <a:avLst/>
              <a:gdLst/>
              <a:ahLst/>
              <a:cxnLst/>
              <a:rect l="l" t="t" r="r" b="b"/>
              <a:pathLst>
                <a:path w="142" h="299" extrusionOk="0">
                  <a:moveTo>
                    <a:pt x="126" y="1"/>
                  </a:moveTo>
                  <a:cubicBezTo>
                    <a:pt x="110" y="32"/>
                    <a:pt x="94" y="64"/>
                    <a:pt x="79" y="95"/>
                  </a:cubicBezTo>
                  <a:lnTo>
                    <a:pt x="110" y="95"/>
                  </a:lnTo>
                  <a:lnTo>
                    <a:pt x="141" y="1"/>
                  </a:lnTo>
                  <a:close/>
                  <a:moveTo>
                    <a:pt x="16" y="205"/>
                  </a:moveTo>
                  <a:cubicBezTo>
                    <a:pt x="16" y="205"/>
                    <a:pt x="0" y="220"/>
                    <a:pt x="0" y="236"/>
                  </a:cubicBezTo>
                  <a:cubicBezTo>
                    <a:pt x="16" y="252"/>
                    <a:pt x="32" y="267"/>
                    <a:pt x="47" y="299"/>
                  </a:cubicBezTo>
                  <a:lnTo>
                    <a:pt x="63" y="220"/>
                  </a:lnTo>
                  <a:cubicBezTo>
                    <a:pt x="47" y="220"/>
                    <a:pt x="32" y="205"/>
                    <a:pt x="16" y="205"/>
                  </a:cubicBezTo>
                  <a:close/>
                </a:path>
              </a:pathLst>
            </a:custGeom>
            <a:solidFill>
              <a:srgbClr val="DEBD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81" name="Google Shape;581;p9"/>
            <p:cNvSpPr/>
            <p:nvPr/>
          </p:nvSpPr>
          <p:spPr>
            <a:xfrm>
              <a:off x="5039949" y="1201658"/>
              <a:ext cx="69103" cy="75793"/>
            </a:xfrm>
            <a:custGeom>
              <a:avLst/>
              <a:gdLst/>
              <a:ahLst/>
              <a:cxnLst/>
              <a:rect l="l" t="t" r="r" b="b"/>
              <a:pathLst>
                <a:path w="3574" h="3920" extrusionOk="0">
                  <a:moveTo>
                    <a:pt x="815" y="1"/>
                  </a:moveTo>
                  <a:lnTo>
                    <a:pt x="800" y="63"/>
                  </a:lnTo>
                  <a:lnTo>
                    <a:pt x="753" y="63"/>
                  </a:lnTo>
                  <a:cubicBezTo>
                    <a:pt x="1082" y="612"/>
                    <a:pt x="784" y="643"/>
                    <a:pt x="518" y="675"/>
                  </a:cubicBezTo>
                  <a:cubicBezTo>
                    <a:pt x="549" y="769"/>
                    <a:pt x="580" y="863"/>
                    <a:pt x="580" y="878"/>
                  </a:cubicBezTo>
                  <a:cubicBezTo>
                    <a:pt x="502" y="894"/>
                    <a:pt x="439" y="910"/>
                    <a:pt x="376" y="925"/>
                  </a:cubicBezTo>
                  <a:cubicBezTo>
                    <a:pt x="345" y="941"/>
                    <a:pt x="298" y="941"/>
                    <a:pt x="267" y="972"/>
                  </a:cubicBezTo>
                  <a:cubicBezTo>
                    <a:pt x="282" y="1114"/>
                    <a:pt x="298" y="1317"/>
                    <a:pt x="126" y="1364"/>
                  </a:cubicBezTo>
                  <a:cubicBezTo>
                    <a:pt x="63" y="1458"/>
                    <a:pt x="32" y="1568"/>
                    <a:pt x="110" y="1646"/>
                  </a:cubicBezTo>
                  <a:cubicBezTo>
                    <a:pt x="79" y="1631"/>
                    <a:pt x="32" y="1615"/>
                    <a:pt x="0" y="1599"/>
                  </a:cubicBezTo>
                  <a:lnTo>
                    <a:pt x="0" y="1599"/>
                  </a:lnTo>
                  <a:cubicBezTo>
                    <a:pt x="63" y="1631"/>
                    <a:pt x="110" y="1662"/>
                    <a:pt x="141" y="1678"/>
                  </a:cubicBezTo>
                  <a:cubicBezTo>
                    <a:pt x="126" y="1662"/>
                    <a:pt x="126" y="1662"/>
                    <a:pt x="110" y="1646"/>
                  </a:cubicBezTo>
                  <a:lnTo>
                    <a:pt x="110" y="1646"/>
                  </a:lnTo>
                  <a:cubicBezTo>
                    <a:pt x="204" y="1693"/>
                    <a:pt x="267" y="1725"/>
                    <a:pt x="251" y="1725"/>
                  </a:cubicBezTo>
                  <a:cubicBezTo>
                    <a:pt x="251" y="1725"/>
                    <a:pt x="235" y="1725"/>
                    <a:pt x="220" y="1709"/>
                  </a:cubicBezTo>
                  <a:cubicBezTo>
                    <a:pt x="173" y="1725"/>
                    <a:pt x="126" y="1756"/>
                    <a:pt x="94" y="1772"/>
                  </a:cubicBezTo>
                  <a:cubicBezTo>
                    <a:pt x="110" y="1803"/>
                    <a:pt x="126" y="1835"/>
                    <a:pt x="157" y="1866"/>
                  </a:cubicBezTo>
                  <a:cubicBezTo>
                    <a:pt x="329" y="1897"/>
                    <a:pt x="565" y="1976"/>
                    <a:pt x="580" y="1976"/>
                  </a:cubicBezTo>
                  <a:cubicBezTo>
                    <a:pt x="659" y="2070"/>
                    <a:pt x="737" y="2164"/>
                    <a:pt x="815" y="2242"/>
                  </a:cubicBezTo>
                  <a:cubicBezTo>
                    <a:pt x="737" y="2273"/>
                    <a:pt x="627" y="2305"/>
                    <a:pt x="518" y="2336"/>
                  </a:cubicBezTo>
                  <a:cubicBezTo>
                    <a:pt x="596" y="2477"/>
                    <a:pt x="674" y="2634"/>
                    <a:pt x="768" y="2791"/>
                  </a:cubicBezTo>
                  <a:cubicBezTo>
                    <a:pt x="862" y="2791"/>
                    <a:pt x="941" y="2806"/>
                    <a:pt x="1035" y="2806"/>
                  </a:cubicBezTo>
                  <a:lnTo>
                    <a:pt x="862" y="2947"/>
                  </a:lnTo>
                  <a:cubicBezTo>
                    <a:pt x="1050" y="3245"/>
                    <a:pt x="1286" y="3574"/>
                    <a:pt x="1521" y="3919"/>
                  </a:cubicBezTo>
                  <a:cubicBezTo>
                    <a:pt x="1756" y="3637"/>
                    <a:pt x="1991" y="3355"/>
                    <a:pt x="2226" y="3073"/>
                  </a:cubicBezTo>
                  <a:cubicBezTo>
                    <a:pt x="2367" y="3151"/>
                    <a:pt x="2587" y="3261"/>
                    <a:pt x="2665" y="3261"/>
                  </a:cubicBezTo>
                  <a:cubicBezTo>
                    <a:pt x="2665" y="3261"/>
                    <a:pt x="2681" y="3261"/>
                    <a:pt x="2681" y="3245"/>
                  </a:cubicBezTo>
                  <a:cubicBezTo>
                    <a:pt x="2696" y="3214"/>
                    <a:pt x="2728" y="3183"/>
                    <a:pt x="2743" y="3136"/>
                  </a:cubicBezTo>
                  <a:cubicBezTo>
                    <a:pt x="2728" y="3136"/>
                    <a:pt x="2728" y="3120"/>
                    <a:pt x="2712" y="3104"/>
                  </a:cubicBezTo>
                  <a:lnTo>
                    <a:pt x="2775" y="3104"/>
                  </a:lnTo>
                  <a:cubicBezTo>
                    <a:pt x="2790" y="3057"/>
                    <a:pt x="2822" y="3026"/>
                    <a:pt x="2853" y="2979"/>
                  </a:cubicBezTo>
                  <a:lnTo>
                    <a:pt x="2634" y="2650"/>
                  </a:lnTo>
                  <a:cubicBezTo>
                    <a:pt x="2539" y="2775"/>
                    <a:pt x="2445" y="2900"/>
                    <a:pt x="2351" y="3041"/>
                  </a:cubicBezTo>
                  <a:cubicBezTo>
                    <a:pt x="2304" y="2916"/>
                    <a:pt x="2242" y="2775"/>
                    <a:pt x="2179" y="2650"/>
                  </a:cubicBezTo>
                  <a:lnTo>
                    <a:pt x="2445" y="2336"/>
                  </a:lnTo>
                  <a:lnTo>
                    <a:pt x="2054" y="1693"/>
                  </a:lnTo>
                  <a:lnTo>
                    <a:pt x="2054" y="1693"/>
                  </a:lnTo>
                  <a:cubicBezTo>
                    <a:pt x="2069" y="1709"/>
                    <a:pt x="2351" y="1850"/>
                    <a:pt x="2696" y="1976"/>
                  </a:cubicBezTo>
                  <a:cubicBezTo>
                    <a:pt x="2712" y="1991"/>
                    <a:pt x="2728" y="1991"/>
                    <a:pt x="2728" y="1991"/>
                  </a:cubicBezTo>
                  <a:lnTo>
                    <a:pt x="2837" y="1882"/>
                  </a:lnTo>
                  <a:cubicBezTo>
                    <a:pt x="2916" y="1960"/>
                    <a:pt x="3010" y="2038"/>
                    <a:pt x="3104" y="2117"/>
                  </a:cubicBezTo>
                  <a:cubicBezTo>
                    <a:pt x="3104" y="2132"/>
                    <a:pt x="3104" y="2132"/>
                    <a:pt x="3088" y="2132"/>
                  </a:cubicBezTo>
                  <a:cubicBezTo>
                    <a:pt x="3198" y="2164"/>
                    <a:pt x="3292" y="2195"/>
                    <a:pt x="3386" y="2211"/>
                  </a:cubicBezTo>
                  <a:cubicBezTo>
                    <a:pt x="3449" y="2132"/>
                    <a:pt x="3511" y="2054"/>
                    <a:pt x="3574" y="1976"/>
                  </a:cubicBezTo>
                  <a:cubicBezTo>
                    <a:pt x="3386" y="1866"/>
                    <a:pt x="3182" y="1756"/>
                    <a:pt x="3104" y="1725"/>
                  </a:cubicBezTo>
                  <a:cubicBezTo>
                    <a:pt x="2445" y="1380"/>
                    <a:pt x="1270" y="518"/>
                    <a:pt x="815" y="1"/>
                  </a:cubicBezTo>
                  <a:close/>
                </a:path>
              </a:pathLst>
            </a:custGeom>
            <a:solidFill>
              <a:srgbClr val="E7C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82" name="Google Shape;582;p9"/>
            <p:cNvSpPr/>
            <p:nvPr/>
          </p:nvSpPr>
          <p:spPr>
            <a:xfrm>
              <a:off x="5036604" y="1218324"/>
              <a:ext cx="10634" cy="16686"/>
            </a:xfrm>
            <a:custGeom>
              <a:avLst/>
              <a:gdLst/>
              <a:ahLst/>
              <a:cxnLst/>
              <a:rect l="l" t="t" r="r" b="b"/>
              <a:pathLst>
                <a:path w="550" h="863" extrusionOk="0">
                  <a:moveTo>
                    <a:pt x="424" y="1"/>
                  </a:moveTo>
                  <a:cubicBezTo>
                    <a:pt x="424" y="32"/>
                    <a:pt x="424" y="63"/>
                    <a:pt x="440" y="110"/>
                  </a:cubicBezTo>
                  <a:cubicBezTo>
                    <a:pt x="471" y="79"/>
                    <a:pt x="518" y="79"/>
                    <a:pt x="549" y="63"/>
                  </a:cubicBezTo>
                  <a:cubicBezTo>
                    <a:pt x="502" y="48"/>
                    <a:pt x="455" y="32"/>
                    <a:pt x="424" y="1"/>
                  </a:cubicBezTo>
                  <a:close/>
                  <a:moveTo>
                    <a:pt x="1" y="440"/>
                  </a:moveTo>
                  <a:lnTo>
                    <a:pt x="158" y="737"/>
                  </a:lnTo>
                  <a:lnTo>
                    <a:pt x="173" y="737"/>
                  </a:lnTo>
                  <a:cubicBezTo>
                    <a:pt x="205" y="753"/>
                    <a:pt x="252" y="769"/>
                    <a:pt x="283" y="784"/>
                  </a:cubicBezTo>
                  <a:cubicBezTo>
                    <a:pt x="205" y="706"/>
                    <a:pt x="236" y="596"/>
                    <a:pt x="299" y="502"/>
                  </a:cubicBezTo>
                  <a:lnTo>
                    <a:pt x="236" y="502"/>
                  </a:lnTo>
                  <a:cubicBezTo>
                    <a:pt x="189" y="502"/>
                    <a:pt x="95" y="487"/>
                    <a:pt x="1" y="440"/>
                  </a:cubicBezTo>
                  <a:close/>
                  <a:moveTo>
                    <a:pt x="283" y="784"/>
                  </a:moveTo>
                  <a:cubicBezTo>
                    <a:pt x="299" y="800"/>
                    <a:pt x="299" y="800"/>
                    <a:pt x="314" y="816"/>
                  </a:cubicBezTo>
                  <a:cubicBezTo>
                    <a:pt x="346" y="831"/>
                    <a:pt x="361" y="831"/>
                    <a:pt x="377" y="847"/>
                  </a:cubicBezTo>
                  <a:lnTo>
                    <a:pt x="393" y="847"/>
                  </a:lnTo>
                  <a:cubicBezTo>
                    <a:pt x="408" y="863"/>
                    <a:pt x="424" y="863"/>
                    <a:pt x="424" y="863"/>
                  </a:cubicBezTo>
                  <a:cubicBezTo>
                    <a:pt x="440" y="863"/>
                    <a:pt x="377" y="831"/>
                    <a:pt x="283" y="784"/>
                  </a:cubicBezTo>
                  <a:close/>
                </a:path>
              </a:pathLst>
            </a:custGeom>
            <a:solidFill>
              <a:srgbClr val="E2C2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83" name="Google Shape;583;p9"/>
            <p:cNvSpPr/>
            <p:nvPr/>
          </p:nvSpPr>
          <p:spPr>
            <a:xfrm>
              <a:off x="5039640" y="1232573"/>
              <a:ext cx="20321" cy="26083"/>
            </a:xfrm>
            <a:custGeom>
              <a:avLst/>
              <a:gdLst/>
              <a:ahLst/>
              <a:cxnLst/>
              <a:rect l="l" t="t" r="r" b="b"/>
              <a:pathLst>
                <a:path w="1051" h="1349" extrusionOk="0">
                  <a:moveTo>
                    <a:pt x="1" y="0"/>
                  </a:moveTo>
                  <a:lnTo>
                    <a:pt x="95" y="157"/>
                  </a:lnTo>
                  <a:cubicBezTo>
                    <a:pt x="95" y="173"/>
                    <a:pt x="110" y="173"/>
                    <a:pt x="110" y="173"/>
                  </a:cubicBezTo>
                  <a:cubicBezTo>
                    <a:pt x="142" y="157"/>
                    <a:pt x="189" y="126"/>
                    <a:pt x="236" y="110"/>
                  </a:cubicBezTo>
                  <a:lnTo>
                    <a:pt x="220" y="110"/>
                  </a:lnTo>
                  <a:cubicBezTo>
                    <a:pt x="204" y="94"/>
                    <a:pt x="189" y="94"/>
                    <a:pt x="157" y="79"/>
                  </a:cubicBezTo>
                  <a:cubicBezTo>
                    <a:pt x="126" y="63"/>
                    <a:pt x="79" y="32"/>
                    <a:pt x="16" y="0"/>
                  </a:cubicBezTo>
                  <a:close/>
                  <a:moveTo>
                    <a:pt x="173" y="267"/>
                  </a:moveTo>
                  <a:lnTo>
                    <a:pt x="173" y="267"/>
                  </a:lnTo>
                  <a:cubicBezTo>
                    <a:pt x="283" y="392"/>
                    <a:pt x="455" y="565"/>
                    <a:pt x="455" y="565"/>
                  </a:cubicBezTo>
                  <a:cubicBezTo>
                    <a:pt x="471" y="612"/>
                    <a:pt x="502" y="674"/>
                    <a:pt x="534" y="737"/>
                  </a:cubicBezTo>
                  <a:cubicBezTo>
                    <a:pt x="643" y="706"/>
                    <a:pt x="753" y="674"/>
                    <a:pt x="831" y="643"/>
                  </a:cubicBezTo>
                  <a:cubicBezTo>
                    <a:pt x="753" y="565"/>
                    <a:pt x="675" y="471"/>
                    <a:pt x="596" y="377"/>
                  </a:cubicBezTo>
                  <a:cubicBezTo>
                    <a:pt x="581" y="377"/>
                    <a:pt x="345" y="298"/>
                    <a:pt x="173" y="267"/>
                  </a:cubicBezTo>
                  <a:close/>
                  <a:moveTo>
                    <a:pt x="784" y="1192"/>
                  </a:moveTo>
                  <a:cubicBezTo>
                    <a:pt x="816" y="1239"/>
                    <a:pt x="847" y="1301"/>
                    <a:pt x="878" y="1348"/>
                  </a:cubicBezTo>
                  <a:lnTo>
                    <a:pt x="1051" y="1207"/>
                  </a:lnTo>
                  <a:cubicBezTo>
                    <a:pt x="957" y="1207"/>
                    <a:pt x="878" y="1192"/>
                    <a:pt x="784" y="1192"/>
                  </a:cubicBezTo>
                  <a:close/>
                </a:path>
              </a:pathLst>
            </a:custGeom>
            <a:solidFill>
              <a:srgbClr val="E2C3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84" name="Google Shape;584;p9"/>
            <p:cNvSpPr/>
            <p:nvPr/>
          </p:nvSpPr>
          <p:spPr>
            <a:xfrm>
              <a:off x="5044492" y="1200440"/>
              <a:ext cx="11234" cy="19122"/>
            </a:xfrm>
            <a:custGeom>
              <a:avLst/>
              <a:gdLst/>
              <a:ahLst/>
              <a:cxnLst/>
              <a:rect l="l" t="t" r="r" b="b"/>
              <a:pathLst>
                <a:path w="581" h="989" extrusionOk="0">
                  <a:moveTo>
                    <a:pt x="533" y="1"/>
                  </a:moveTo>
                  <a:lnTo>
                    <a:pt x="486" y="79"/>
                  </a:lnTo>
                  <a:cubicBezTo>
                    <a:pt x="502" y="95"/>
                    <a:pt x="502" y="111"/>
                    <a:pt x="518" y="126"/>
                  </a:cubicBezTo>
                  <a:lnTo>
                    <a:pt x="565" y="126"/>
                  </a:lnTo>
                  <a:lnTo>
                    <a:pt x="580" y="64"/>
                  </a:lnTo>
                  <a:cubicBezTo>
                    <a:pt x="565" y="32"/>
                    <a:pt x="549" y="17"/>
                    <a:pt x="533" y="1"/>
                  </a:cubicBezTo>
                  <a:close/>
                  <a:moveTo>
                    <a:pt x="283" y="738"/>
                  </a:moveTo>
                  <a:cubicBezTo>
                    <a:pt x="204" y="738"/>
                    <a:pt x="110" y="753"/>
                    <a:pt x="63" y="785"/>
                  </a:cubicBezTo>
                  <a:lnTo>
                    <a:pt x="0" y="879"/>
                  </a:lnTo>
                  <a:cubicBezTo>
                    <a:pt x="0" y="879"/>
                    <a:pt x="0" y="894"/>
                    <a:pt x="16" y="926"/>
                  </a:cubicBezTo>
                  <a:cubicBezTo>
                    <a:pt x="47" y="957"/>
                    <a:pt x="94" y="973"/>
                    <a:pt x="141" y="988"/>
                  </a:cubicBezTo>
                  <a:cubicBezTo>
                    <a:pt x="204" y="973"/>
                    <a:pt x="267" y="957"/>
                    <a:pt x="345" y="941"/>
                  </a:cubicBezTo>
                  <a:cubicBezTo>
                    <a:pt x="345" y="926"/>
                    <a:pt x="314" y="832"/>
                    <a:pt x="283" y="738"/>
                  </a:cubicBezTo>
                  <a:close/>
                </a:path>
              </a:pathLst>
            </a:custGeom>
            <a:solidFill>
              <a:srgbClr val="E2C2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85" name="Google Shape;585;p9"/>
            <p:cNvSpPr/>
            <p:nvPr/>
          </p:nvSpPr>
          <p:spPr>
            <a:xfrm>
              <a:off x="4963872" y="1333784"/>
              <a:ext cx="6999" cy="6381"/>
            </a:xfrm>
            <a:custGeom>
              <a:avLst/>
              <a:gdLst/>
              <a:ahLst/>
              <a:cxnLst/>
              <a:rect l="l" t="t" r="r" b="b"/>
              <a:pathLst>
                <a:path w="362" h="330" extrusionOk="0">
                  <a:moveTo>
                    <a:pt x="236" y="1"/>
                  </a:moveTo>
                  <a:cubicBezTo>
                    <a:pt x="205" y="32"/>
                    <a:pt x="189" y="48"/>
                    <a:pt x="142" y="48"/>
                  </a:cubicBezTo>
                  <a:cubicBezTo>
                    <a:pt x="126" y="48"/>
                    <a:pt x="95" y="48"/>
                    <a:pt x="64" y="32"/>
                  </a:cubicBezTo>
                  <a:lnTo>
                    <a:pt x="64" y="32"/>
                  </a:lnTo>
                  <a:cubicBezTo>
                    <a:pt x="236" y="283"/>
                    <a:pt x="79" y="251"/>
                    <a:pt x="1" y="330"/>
                  </a:cubicBezTo>
                  <a:lnTo>
                    <a:pt x="362" y="298"/>
                  </a:lnTo>
                  <a:cubicBezTo>
                    <a:pt x="330" y="220"/>
                    <a:pt x="299" y="126"/>
                    <a:pt x="236" y="1"/>
                  </a:cubicBezTo>
                  <a:close/>
                </a:path>
              </a:pathLst>
            </a:custGeom>
            <a:solidFill>
              <a:srgbClr val="F8E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86" name="Google Shape;586;p9"/>
            <p:cNvSpPr/>
            <p:nvPr/>
          </p:nvSpPr>
          <p:spPr>
            <a:xfrm>
              <a:off x="4942972" y="1304996"/>
              <a:ext cx="13651" cy="15468"/>
            </a:xfrm>
            <a:custGeom>
              <a:avLst/>
              <a:gdLst/>
              <a:ahLst/>
              <a:cxnLst/>
              <a:rect l="l" t="t" r="r" b="b"/>
              <a:pathLst>
                <a:path w="706" h="800" extrusionOk="0">
                  <a:moveTo>
                    <a:pt x="63" y="1"/>
                  </a:moveTo>
                  <a:lnTo>
                    <a:pt x="32" y="48"/>
                  </a:lnTo>
                  <a:cubicBezTo>
                    <a:pt x="0" y="63"/>
                    <a:pt x="298" y="424"/>
                    <a:pt x="659" y="800"/>
                  </a:cubicBezTo>
                  <a:cubicBezTo>
                    <a:pt x="674" y="784"/>
                    <a:pt x="690" y="784"/>
                    <a:pt x="706" y="769"/>
                  </a:cubicBezTo>
                  <a:cubicBezTo>
                    <a:pt x="690" y="737"/>
                    <a:pt x="659" y="706"/>
                    <a:pt x="627" y="675"/>
                  </a:cubicBezTo>
                  <a:cubicBezTo>
                    <a:pt x="612" y="659"/>
                    <a:pt x="596" y="643"/>
                    <a:pt x="596" y="643"/>
                  </a:cubicBezTo>
                  <a:cubicBezTo>
                    <a:pt x="596" y="643"/>
                    <a:pt x="596" y="659"/>
                    <a:pt x="596" y="675"/>
                  </a:cubicBezTo>
                  <a:cubicBezTo>
                    <a:pt x="596" y="690"/>
                    <a:pt x="596" y="690"/>
                    <a:pt x="596" y="690"/>
                  </a:cubicBezTo>
                  <a:cubicBezTo>
                    <a:pt x="580" y="690"/>
                    <a:pt x="549" y="675"/>
                    <a:pt x="486" y="612"/>
                  </a:cubicBezTo>
                  <a:lnTo>
                    <a:pt x="486" y="612"/>
                  </a:lnTo>
                  <a:cubicBezTo>
                    <a:pt x="502" y="628"/>
                    <a:pt x="518" y="628"/>
                    <a:pt x="533" y="628"/>
                  </a:cubicBezTo>
                  <a:cubicBezTo>
                    <a:pt x="596" y="628"/>
                    <a:pt x="455" y="424"/>
                    <a:pt x="298" y="251"/>
                  </a:cubicBezTo>
                  <a:lnTo>
                    <a:pt x="236" y="314"/>
                  </a:lnTo>
                  <a:cubicBezTo>
                    <a:pt x="142" y="189"/>
                    <a:pt x="126" y="110"/>
                    <a:pt x="63" y="1"/>
                  </a:cubicBezTo>
                  <a:close/>
                </a:path>
              </a:pathLst>
            </a:custGeom>
            <a:solidFill>
              <a:srgbClr val="F8E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87" name="Google Shape;587;p9"/>
            <p:cNvSpPr/>
            <p:nvPr/>
          </p:nvSpPr>
          <p:spPr>
            <a:xfrm>
              <a:off x="4955694" y="1319844"/>
              <a:ext cx="3964" cy="3654"/>
            </a:xfrm>
            <a:custGeom>
              <a:avLst/>
              <a:gdLst/>
              <a:ahLst/>
              <a:cxnLst/>
              <a:rect l="l" t="t" r="r" b="b"/>
              <a:pathLst>
                <a:path w="205" h="189" extrusionOk="0">
                  <a:moveTo>
                    <a:pt x="48" y="1"/>
                  </a:moveTo>
                  <a:cubicBezTo>
                    <a:pt x="32" y="16"/>
                    <a:pt x="16" y="16"/>
                    <a:pt x="1" y="32"/>
                  </a:cubicBezTo>
                  <a:cubicBezTo>
                    <a:pt x="48" y="79"/>
                    <a:pt x="95" y="142"/>
                    <a:pt x="142" y="189"/>
                  </a:cubicBezTo>
                  <a:lnTo>
                    <a:pt x="158" y="189"/>
                  </a:lnTo>
                  <a:cubicBezTo>
                    <a:pt x="205" y="189"/>
                    <a:pt x="205" y="157"/>
                    <a:pt x="48" y="1"/>
                  </a:cubicBezTo>
                  <a:close/>
                </a:path>
              </a:pathLst>
            </a:custGeom>
            <a:solidFill>
              <a:srgbClr val="F5AF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88" name="Google Shape;588;p9"/>
            <p:cNvSpPr/>
            <p:nvPr/>
          </p:nvSpPr>
          <p:spPr>
            <a:xfrm>
              <a:off x="4954785" y="1300453"/>
              <a:ext cx="41841" cy="38515"/>
            </a:xfrm>
            <a:custGeom>
              <a:avLst/>
              <a:gdLst/>
              <a:ahLst/>
              <a:cxnLst/>
              <a:rect l="l" t="t" r="r" b="b"/>
              <a:pathLst>
                <a:path w="2164" h="1992" extrusionOk="0">
                  <a:moveTo>
                    <a:pt x="440" y="0"/>
                  </a:moveTo>
                  <a:cubicBezTo>
                    <a:pt x="314" y="204"/>
                    <a:pt x="158" y="377"/>
                    <a:pt x="1" y="549"/>
                  </a:cubicBezTo>
                  <a:cubicBezTo>
                    <a:pt x="63" y="659"/>
                    <a:pt x="79" y="737"/>
                    <a:pt x="173" y="847"/>
                  </a:cubicBezTo>
                  <a:lnTo>
                    <a:pt x="220" y="800"/>
                  </a:lnTo>
                  <a:cubicBezTo>
                    <a:pt x="252" y="816"/>
                    <a:pt x="267" y="847"/>
                    <a:pt x="283" y="863"/>
                  </a:cubicBezTo>
                  <a:cubicBezTo>
                    <a:pt x="502" y="706"/>
                    <a:pt x="706" y="565"/>
                    <a:pt x="941" y="424"/>
                  </a:cubicBezTo>
                  <a:cubicBezTo>
                    <a:pt x="800" y="345"/>
                    <a:pt x="690" y="283"/>
                    <a:pt x="596" y="251"/>
                  </a:cubicBezTo>
                  <a:lnTo>
                    <a:pt x="440" y="0"/>
                  </a:lnTo>
                  <a:close/>
                  <a:moveTo>
                    <a:pt x="1302" y="800"/>
                  </a:moveTo>
                  <a:cubicBezTo>
                    <a:pt x="1051" y="941"/>
                    <a:pt x="832" y="1098"/>
                    <a:pt x="596" y="1254"/>
                  </a:cubicBezTo>
                  <a:cubicBezTo>
                    <a:pt x="784" y="1458"/>
                    <a:pt x="784" y="1505"/>
                    <a:pt x="753" y="1505"/>
                  </a:cubicBezTo>
                  <a:lnTo>
                    <a:pt x="737" y="1505"/>
                  </a:lnTo>
                  <a:cubicBezTo>
                    <a:pt x="800" y="1584"/>
                    <a:pt x="847" y="1631"/>
                    <a:pt x="894" y="1693"/>
                  </a:cubicBezTo>
                  <a:cubicBezTo>
                    <a:pt x="926" y="1709"/>
                    <a:pt x="941" y="1709"/>
                    <a:pt x="973" y="1709"/>
                  </a:cubicBezTo>
                  <a:cubicBezTo>
                    <a:pt x="1020" y="1709"/>
                    <a:pt x="1035" y="1678"/>
                    <a:pt x="1067" y="1662"/>
                  </a:cubicBezTo>
                  <a:cubicBezTo>
                    <a:pt x="1114" y="1756"/>
                    <a:pt x="1145" y="1850"/>
                    <a:pt x="1176" y="1928"/>
                  </a:cubicBezTo>
                  <a:lnTo>
                    <a:pt x="1411" y="1928"/>
                  </a:lnTo>
                  <a:lnTo>
                    <a:pt x="1364" y="1819"/>
                  </a:lnTo>
                  <a:cubicBezTo>
                    <a:pt x="1505" y="1772"/>
                    <a:pt x="1647" y="1740"/>
                    <a:pt x="1741" y="1740"/>
                  </a:cubicBezTo>
                  <a:cubicBezTo>
                    <a:pt x="1803" y="1740"/>
                    <a:pt x="1850" y="1756"/>
                    <a:pt x="1803" y="1819"/>
                  </a:cubicBezTo>
                  <a:cubicBezTo>
                    <a:pt x="2038" y="1725"/>
                    <a:pt x="1772" y="1756"/>
                    <a:pt x="1897" y="1709"/>
                  </a:cubicBezTo>
                  <a:cubicBezTo>
                    <a:pt x="1913" y="1693"/>
                    <a:pt x="1929" y="1693"/>
                    <a:pt x="1944" y="1678"/>
                  </a:cubicBezTo>
                  <a:cubicBezTo>
                    <a:pt x="1913" y="1631"/>
                    <a:pt x="1866" y="1568"/>
                    <a:pt x="1835" y="1521"/>
                  </a:cubicBezTo>
                  <a:lnTo>
                    <a:pt x="1788" y="1521"/>
                  </a:lnTo>
                  <a:cubicBezTo>
                    <a:pt x="1694" y="1521"/>
                    <a:pt x="1631" y="1490"/>
                    <a:pt x="1537" y="1490"/>
                  </a:cubicBezTo>
                  <a:cubicBezTo>
                    <a:pt x="1458" y="1254"/>
                    <a:pt x="1380" y="1035"/>
                    <a:pt x="1302" y="800"/>
                  </a:cubicBezTo>
                  <a:close/>
                  <a:moveTo>
                    <a:pt x="2007" y="1756"/>
                  </a:moveTo>
                  <a:cubicBezTo>
                    <a:pt x="1756" y="1850"/>
                    <a:pt x="1521" y="1913"/>
                    <a:pt x="1349" y="1960"/>
                  </a:cubicBezTo>
                  <a:lnTo>
                    <a:pt x="1521" y="1960"/>
                  </a:lnTo>
                  <a:cubicBezTo>
                    <a:pt x="1725" y="1960"/>
                    <a:pt x="1944" y="1960"/>
                    <a:pt x="2164" y="1991"/>
                  </a:cubicBezTo>
                  <a:cubicBezTo>
                    <a:pt x="2117" y="1913"/>
                    <a:pt x="2054" y="1834"/>
                    <a:pt x="2007" y="1756"/>
                  </a:cubicBezTo>
                  <a:close/>
                </a:path>
              </a:pathLst>
            </a:custGeom>
            <a:solidFill>
              <a:srgbClr val="F5E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89" name="Google Shape;589;p9"/>
            <p:cNvSpPr/>
            <p:nvPr/>
          </p:nvSpPr>
          <p:spPr>
            <a:xfrm>
              <a:off x="4960237" y="1308631"/>
              <a:ext cx="19722" cy="16087"/>
            </a:xfrm>
            <a:custGeom>
              <a:avLst/>
              <a:gdLst/>
              <a:ahLst/>
              <a:cxnLst/>
              <a:rect l="l" t="t" r="r" b="b"/>
              <a:pathLst>
                <a:path w="1020" h="832" extrusionOk="0">
                  <a:moveTo>
                    <a:pt x="659" y="1"/>
                  </a:moveTo>
                  <a:cubicBezTo>
                    <a:pt x="424" y="142"/>
                    <a:pt x="220" y="283"/>
                    <a:pt x="1" y="440"/>
                  </a:cubicBezTo>
                  <a:cubicBezTo>
                    <a:pt x="142" y="596"/>
                    <a:pt x="236" y="753"/>
                    <a:pt x="173" y="753"/>
                  </a:cubicBezTo>
                  <a:cubicBezTo>
                    <a:pt x="173" y="753"/>
                    <a:pt x="158" y="737"/>
                    <a:pt x="142" y="737"/>
                  </a:cubicBezTo>
                  <a:cubicBezTo>
                    <a:pt x="205" y="800"/>
                    <a:pt x="236" y="816"/>
                    <a:pt x="236" y="816"/>
                  </a:cubicBezTo>
                  <a:cubicBezTo>
                    <a:pt x="252" y="816"/>
                    <a:pt x="252" y="800"/>
                    <a:pt x="252" y="800"/>
                  </a:cubicBezTo>
                  <a:cubicBezTo>
                    <a:pt x="236" y="784"/>
                    <a:pt x="236" y="769"/>
                    <a:pt x="252" y="769"/>
                  </a:cubicBezTo>
                  <a:cubicBezTo>
                    <a:pt x="252" y="769"/>
                    <a:pt x="252" y="784"/>
                    <a:pt x="283" y="800"/>
                  </a:cubicBezTo>
                  <a:cubicBezTo>
                    <a:pt x="299" y="816"/>
                    <a:pt x="299" y="831"/>
                    <a:pt x="314" y="831"/>
                  </a:cubicBezTo>
                  <a:cubicBezTo>
                    <a:pt x="550" y="675"/>
                    <a:pt x="769" y="518"/>
                    <a:pt x="1020" y="377"/>
                  </a:cubicBezTo>
                  <a:cubicBezTo>
                    <a:pt x="988" y="330"/>
                    <a:pt x="973" y="283"/>
                    <a:pt x="957" y="220"/>
                  </a:cubicBezTo>
                  <a:cubicBezTo>
                    <a:pt x="941" y="204"/>
                    <a:pt x="941" y="189"/>
                    <a:pt x="926" y="173"/>
                  </a:cubicBezTo>
                  <a:cubicBezTo>
                    <a:pt x="832" y="126"/>
                    <a:pt x="738" y="63"/>
                    <a:pt x="659" y="1"/>
                  </a:cubicBezTo>
                  <a:close/>
                </a:path>
              </a:pathLst>
            </a:custGeom>
            <a:solidFill>
              <a:srgbClr val="EFA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90" name="Google Shape;590;p9"/>
            <p:cNvSpPr/>
            <p:nvPr/>
          </p:nvSpPr>
          <p:spPr>
            <a:xfrm>
              <a:off x="4978739" y="1312884"/>
              <a:ext cx="19" cy="1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91" name="Google Shape;591;p9"/>
            <p:cNvSpPr/>
            <p:nvPr/>
          </p:nvSpPr>
          <p:spPr>
            <a:xfrm>
              <a:off x="4977521" y="1332875"/>
              <a:ext cx="16686" cy="5472"/>
            </a:xfrm>
            <a:custGeom>
              <a:avLst/>
              <a:gdLst/>
              <a:ahLst/>
              <a:cxnLst/>
              <a:rect l="l" t="t" r="r" b="b"/>
              <a:pathLst>
                <a:path w="863" h="283" extrusionOk="0">
                  <a:moveTo>
                    <a:pt x="768" y="1"/>
                  </a:moveTo>
                  <a:cubicBezTo>
                    <a:pt x="753" y="16"/>
                    <a:pt x="737" y="16"/>
                    <a:pt x="721" y="32"/>
                  </a:cubicBezTo>
                  <a:cubicBezTo>
                    <a:pt x="596" y="79"/>
                    <a:pt x="862" y="48"/>
                    <a:pt x="627" y="142"/>
                  </a:cubicBezTo>
                  <a:cubicBezTo>
                    <a:pt x="674" y="79"/>
                    <a:pt x="627" y="63"/>
                    <a:pt x="565" y="63"/>
                  </a:cubicBezTo>
                  <a:cubicBezTo>
                    <a:pt x="471" y="63"/>
                    <a:pt x="329" y="95"/>
                    <a:pt x="188" y="142"/>
                  </a:cubicBezTo>
                  <a:lnTo>
                    <a:pt x="235" y="251"/>
                  </a:lnTo>
                  <a:lnTo>
                    <a:pt x="0" y="251"/>
                  </a:lnTo>
                  <a:cubicBezTo>
                    <a:pt x="0" y="267"/>
                    <a:pt x="0" y="267"/>
                    <a:pt x="16" y="283"/>
                  </a:cubicBezTo>
                  <a:lnTo>
                    <a:pt x="173" y="283"/>
                  </a:lnTo>
                  <a:cubicBezTo>
                    <a:pt x="345" y="236"/>
                    <a:pt x="580" y="173"/>
                    <a:pt x="831" y="79"/>
                  </a:cubicBezTo>
                  <a:cubicBezTo>
                    <a:pt x="815" y="48"/>
                    <a:pt x="784" y="32"/>
                    <a:pt x="768" y="1"/>
                  </a:cubicBezTo>
                  <a:close/>
                </a:path>
              </a:pathLst>
            </a:custGeom>
            <a:solidFill>
              <a:srgbClr val="F4E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92" name="Google Shape;592;p9"/>
            <p:cNvSpPr/>
            <p:nvPr/>
          </p:nvSpPr>
          <p:spPr>
            <a:xfrm>
              <a:off x="4979938" y="1315610"/>
              <a:ext cx="10325" cy="14250"/>
            </a:xfrm>
            <a:custGeom>
              <a:avLst/>
              <a:gdLst/>
              <a:ahLst/>
              <a:cxnLst/>
              <a:rect l="l" t="t" r="r" b="b"/>
              <a:pathLst>
                <a:path w="534" h="737" extrusionOk="0">
                  <a:moveTo>
                    <a:pt x="32" y="0"/>
                  </a:moveTo>
                  <a:cubicBezTo>
                    <a:pt x="16" y="16"/>
                    <a:pt x="1" y="16"/>
                    <a:pt x="1" y="16"/>
                  </a:cubicBezTo>
                  <a:cubicBezTo>
                    <a:pt x="79" y="251"/>
                    <a:pt x="157" y="470"/>
                    <a:pt x="236" y="706"/>
                  </a:cubicBezTo>
                  <a:cubicBezTo>
                    <a:pt x="330" y="706"/>
                    <a:pt x="393" y="737"/>
                    <a:pt x="487" y="737"/>
                  </a:cubicBezTo>
                  <a:lnTo>
                    <a:pt x="534" y="737"/>
                  </a:lnTo>
                  <a:cubicBezTo>
                    <a:pt x="346" y="486"/>
                    <a:pt x="173" y="235"/>
                    <a:pt x="32" y="0"/>
                  </a:cubicBezTo>
                  <a:close/>
                </a:path>
              </a:pathLst>
            </a:custGeom>
            <a:solidFill>
              <a:srgbClr val="F3E6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93" name="Google Shape;593;p9"/>
            <p:cNvSpPr/>
            <p:nvPr/>
          </p:nvSpPr>
          <p:spPr>
            <a:xfrm>
              <a:off x="4978739" y="1312884"/>
              <a:ext cx="1837" cy="3036"/>
            </a:xfrm>
            <a:custGeom>
              <a:avLst/>
              <a:gdLst/>
              <a:ahLst/>
              <a:cxnLst/>
              <a:rect l="l" t="t" r="r" b="b"/>
              <a:pathLst>
                <a:path w="95" h="157" extrusionOk="0">
                  <a:moveTo>
                    <a:pt x="0" y="0"/>
                  </a:moveTo>
                  <a:lnTo>
                    <a:pt x="0" y="0"/>
                  </a:lnTo>
                  <a:cubicBezTo>
                    <a:pt x="16" y="63"/>
                    <a:pt x="31" y="110"/>
                    <a:pt x="63" y="157"/>
                  </a:cubicBezTo>
                  <a:cubicBezTo>
                    <a:pt x="63" y="157"/>
                    <a:pt x="78" y="157"/>
                    <a:pt x="94" y="141"/>
                  </a:cubicBezTo>
                  <a:cubicBezTo>
                    <a:pt x="63" y="94"/>
                    <a:pt x="31" y="47"/>
                    <a:pt x="0" y="0"/>
                  </a:cubicBezTo>
                  <a:close/>
                </a:path>
              </a:pathLst>
            </a:custGeom>
            <a:solidFill>
              <a:srgbClr val="F3DB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94" name="Google Shape;594;p9"/>
            <p:cNvSpPr/>
            <p:nvPr/>
          </p:nvSpPr>
          <p:spPr>
            <a:xfrm>
              <a:off x="4999639" y="1339545"/>
              <a:ext cx="2436" cy="1527"/>
            </a:xfrm>
            <a:custGeom>
              <a:avLst/>
              <a:gdLst/>
              <a:ahLst/>
              <a:cxnLst/>
              <a:rect l="l" t="t" r="r" b="b"/>
              <a:pathLst>
                <a:path w="126" h="79" extrusionOk="0">
                  <a:moveTo>
                    <a:pt x="79" y="0"/>
                  </a:moveTo>
                  <a:cubicBezTo>
                    <a:pt x="48" y="16"/>
                    <a:pt x="32" y="47"/>
                    <a:pt x="1" y="79"/>
                  </a:cubicBezTo>
                  <a:cubicBezTo>
                    <a:pt x="32" y="47"/>
                    <a:pt x="79" y="32"/>
                    <a:pt x="126" y="0"/>
                  </a:cubicBezTo>
                  <a:close/>
                </a:path>
              </a:pathLst>
            </a:custGeom>
            <a:solidFill>
              <a:srgbClr val="E7C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95" name="Google Shape;595;p9"/>
            <p:cNvSpPr/>
            <p:nvPr/>
          </p:nvSpPr>
          <p:spPr>
            <a:xfrm>
              <a:off x="5021466" y="1313484"/>
              <a:ext cx="4254" cy="9726"/>
            </a:xfrm>
            <a:custGeom>
              <a:avLst/>
              <a:gdLst/>
              <a:ahLst/>
              <a:cxnLst/>
              <a:rect l="l" t="t" r="r" b="b"/>
              <a:pathLst>
                <a:path w="220" h="503" extrusionOk="0">
                  <a:moveTo>
                    <a:pt x="220" y="0"/>
                  </a:moveTo>
                  <a:cubicBezTo>
                    <a:pt x="141" y="95"/>
                    <a:pt x="63" y="173"/>
                    <a:pt x="0" y="251"/>
                  </a:cubicBezTo>
                  <a:cubicBezTo>
                    <a:pt x="47" y="345"/>
                    <a:pt x="94" y="424"/>
                    <a:pt x="141" y="502"/>
                  </a:cubicBezTo>
                  <a:lnTo>
                    <a:pt x="220" y="0"/>
                  </a:lnTo>
                  <a:close/>
                </a:path>
              </a:pathLst>
            </a:custGeom>
            <a:solidFill>
              <a:srgbClr val="E3C5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96" name="Google Shape;596;p9"/>
            <p:cNvSpPr/>
            <p:nvPr/>
          </p:nvSpPr>
          <p:spPr>
            <a:xfrm>
              <a:off x="5001147" y="1331657"/>
              <a:ext cx="10634" cy="7908"/>
            </a:xfrm>
            <a:custGeom>
              <a:avLst/>
              <a:gdLst/>
              <a:ahLst/>
              <a:cxnLst/>
              <a:rect l="l" t="t" r="r" b="b"/>
              <a:pathLst>
                <a:path w="550" h="409" extrusionOk="0">
                  <a:moveTo>
                    <a:pt x="408" y="1"/>
                  </a:moveTo>
                  <a:cubicBezTo>
                    <a:pt x="267" y="126"/>
                    <a:pt x="142" y="267"/>
                    <a:pt x="1" y="408"/>
                  </a:cubicBezTo>
                  <a:lnTo>
                    <a:pt x="48" y="408"/>
                  </a:lnTo>
                  <a:cubicBezTo>
                    <a:pt x="205" y="330"/>
                    <a:pt x="393" y="267"/>
                    <a:pt x="550" y="189"/>
                  </a:cubicBezTo>
                  <a:cubicBezTo>
                    <a:pt x="503" y="126"/>
                    <a:pt x="455" y="64"/>
                    <a:pt x="408" y="1"/>
                  </a:cubicBezTo>
                  <a:close/>
                </a:path>
              </a:pathLst>
            </a:custGeom>
            <a:solidFill>
              <a:srgbClr val="E5C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97" name="Google Shape;597;p9"/>
            <p:cNvSpPr/>
            <p:nvPr/>
          </p:nvSpPr>
          <p:spPr>
            <a:xfrm>
              <a:off x="5009035" y="1318336"/>
              <a:ext cx="15178" cy="16995"/>
            </a:xfrm>
            <a:custGeom>
              <a:avLst/>
              <a:gdLst/>
              <a:ahLst/>
              <a:cxnLst/>
              <a:rect l="l" t="t" r="r" b="b"/>
              <a:pathLst>
                <a:path w="785" h="879" extrusionOk="0">
                  <a:moveTo>
                    <a:pt x="643" y="0"/>
                  </a:moveTo>
                  <a:cubicBezTo>
                    <a:pt x="612" y="32"/>
                    <a:pt x="580" y="79"/>
                    <a:pt x="549" y="110"/>
                  </a:cubicBezTo>
                  <a:cubicBezTo>
                    <a:pt x="533" y="110"/>
                    <a:pt x="533" y="126"/>
                    <a:pt x="533" y="141"/>
                  </a:cubicBezTo>
                  <a:lnTo>
                    <a:pt x="518" y="141"/>
                  </a:lnTo>
                  <a:cubicBezTo>
                    <a:pt x="408" y="251"/>
                    <a:pt x="298" y="376"/>
                    <a:pt x="189" y="486"/>
                  </a:cubicBezTo>
                  <a:lnTo>
                    <a:pt x="251" y="486"/>
                  </a:lnTo>
                  <a:cubicBezTo>
                    <a:pt x="330" y="486"/>
                    <a:pt x="392" y="486"/>
                    <a:pt x="455" y="502"/>
                  </a:cubicBezTo>
                  <a:cubicBezTo>
                    <a:pt x="424" y="596"/>
                    <a:pt x="392" y="690"/>
                    <a:pt x="377" y="784"/>
                  </a:cubicBezTo>
                  <a:cubicBezTo>
                    <a:pt x="565" y="674"/>
                    <a:pt x="721" y="549"/>
                    <a:pt x="784" y="314"/>
                  </a:cubicBezTo>
                  <a:lnTo>
                    <a:pt x="784" y="251"/>
                  </a:lnTo>
                  <a:cubicBezTo>
                    <a:pt x="737" y="173"/>
                    <a:pt x="690" y="94"/>
                    <a:pt x="643" y="0"/>
                  </a:cubicBezTo>
                  <a:close/>
                  <a:moveTo>
                    <a:pt x="142" y="533"/>
                  </a:moveTo>
                  <a:lnTo>
                    <a:pt x="142" y="533"/>
                  </a:lnTo>
                  <a:cubicBezTo>
                    <a:pt x="95" y="580"/>
                    <a:pt x="47" y="643"/>
                    <a:pt x="0" y="690"/>
                  </a:cubicBezTo>
                  <a:cubicBezTo>
                    <a:pt x="47" y="753"/>
                    <a:pt x="95" y="815"/>
                    <a:pt x="142" y="878"/>
                  </a:cubicBezTo>
                  <a:cubicBezTo>
                    <a:pt x="220" y="862"/>
                    <a:pt x="283" y="831"/>
                    <a:pt x="345" y="800"/>
                  </a:cubicBezTo>
                  <a:cubicBezTo>
                    <a:pt x="330" y="737"/>
                    <a:pt x="330" y="659"/>
                    <a:pt x="220" y="659"/>
                  </a:cubicBezTo>
                  <a:cubicBezTo>
                    <a:pt x="189" y="659"/>
                    <a:pt x="142" y="659"/>
                    <a:pt x="95" y="674"/>
                  </a:cubicBezTo>
                  <a:cubicBezTo>
                    <a:pt x="142" y="612"/>
                    <a:pt x="142" y="580"/>
                    <a:pt x="142" y="533"/>
                  </a:cubicBezTo>
                  <a:close/>
                </a:path>
              </a:pathLst>
            </a:custGeom>
            <a:solidFill>
              <a:srgbClr val="E3C6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98" name="Google Shape;598;p9"/>
            <p:cNvSpPr/>
            <p:nvPr/>
          </p:nvSpPr>
          <p:spPr>
            <a:xfrm>
              <a:off x="5010852" y="1327732"/>
              <a:ext cx="6999" cy="6071"/>
            </a:xfrm>
            <a:custGeom>
              <a:avLst/>
              <a:gdLst/>
              <a:ahLst/>
              <a:cxnLst/>
              <a:rect l="l" t="t" r="r" b="b"/>
              <a:pathLst>
                <a:path w="362" h="314" extrusionOk="0">
                  <a:moveTo>
                    <a:pt x="95" y="0"/>
                  </a:moveTo>
                  <a:cubicBezTo>
                    <a:pt x="79" y="16"/>
                    <a:pt x="63" y="32"/>
                    <a:pt x="48" y="47"/>
                  </a:cubicBezTo>
                  <a:cubicBezTo>
                    <a:pt x="48" y="94"/>
                    <a:pt x="48" y="126"/>
                    <a:pt x="1" y="188"/>
                  </a:cubicBezTo>
                  <a:cubicBezTo>
                    <a:pt x="48" y="173"/>
                    <a:pt x="95" y="173"/>
                    <a:pt x="126" y="173"/>
                  </a:cubicBezTo>
                  <a:cubicBezTo>
                    <a:pt x="236" y="173"/>
                    <a:pt x="236" y="251"/>
                    <a:pt x="251" y="314"/>
                  </a:cubicBezTo>
                  <a:cubicBezTo>
                    <a:pt x="251" y="314"/>
                    <a:pt x="267" y="298"/>
                    <a:pt x="283" y="298"/>
                  </a:cubicBezTo>
                  <a:cubicBezTo>
                    <a:pt x="298" y="204"/>
                    <a:pt x="330" y="110"/>
                    <a:pt x="361" y="16"/>
                  </a:cubicBezTo>
                  <a:cubicBezTo>
                    <a:pt x="298" y="0"/>
                    <a:pt x="236" y="0"/>
                    <a:pt x="157" y="0"/>
                  </a:cubicBezTo>
                  <a:close/>
                </a:path>
              </a:pathLst>
            </a:custGeom>
            <a:solidFill>
              <a:srgbClr val="E4C4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99" name="Google Shape;599;p9"/>
            <p:cNvSpPr/>
            <p:nvPr/>
          </p:nvSpPr>
          <p:spPr>
            <a:xfrm>
              <a:off x="5019030" y="1320444"/>
              <a:ext cx="619" cy="638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32" y="1"/>
                  </a:moveTo>
                  <a:cubicBezTo>
                    <a:pt x="16" y="1"/>
                    <a:pt x="16" y="17"/>
                    <a:pt x="1" y="32"/>
                  </a:cubicBezTo>
                  <a:lnTo>
                    <a:pt x="16" y="32"/>
                  </a:lnTo>
                  <a:cubicBezTo>
                    <a:pt x="16" y="17"/>
                    <a:pt x="16" y="1"/>
                    <a:pt x="32" y="1"/>
                  </a:cubicBezTo>
                  <a:close/>
                </a:path>
              </a:pathLst>
            </a:custGeom>
            <a:solidFill>
              <a:srgbClr val="E4C4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00" name="Google Shape;600;p9"/>
            <p:cNvSpPr/>
            <p:nvPr/>
          </p:nvSpPr>
          <p:spPr>
            <a:xfrm>
              <a:off x="4974176" y="1344688"/>
              <a:ext cx="21539" cy="19432"/>
            </a:xfrm>
            <a:custGeom>
              <a:avLst/>
              <a:gdLst/>
              <a:ahLst/>
              <a:cxnLst/>
              <a:rect l="l" t="t" r="r" b="b"/>
              <a:pathLst>
                <a:path w="1114" h="1005" extrusionOk="0">
                  <a:moveTo>
                    <a:pt x="1114" y="1"/>
                  </a:moveTo>
                  <a:lnTo>
                    <a:pt x="1114" y="1"/>
                  </a:lnTo>
                  <a:cubicBezTo>
                    <a:pt x="753" y="346"/>
                    <a:pt x="393" y="691"/>
                    <a:pt x="1" y="1004"/>
                  </a:cubicBezTo>
                  <a:cubicBezTo>
                    <a:pt x="565" y="973"/>
                    <a:pt x="847" y="581"/>
                    <a:pt x="1067" y="95"/>
                  </a:cubicBezTo>
                  <a:cubicBezTo>
                    <a:pt x="1082" y="64"/>
                    <a:pt x="1098" y="32"/>
                    <a:pt x="1114" y="1"/>
                  </a:cubicBezTo>
                  <a:close/>
                </a:path>
              </a:pathLst>
            </a:custGeom>
            <a:solidFill>
              <a:srgbClr val="E7C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01" name="Google Shape;601;p9"/>
            <p:cNvSpPr/>
            <p:nvPr/>
          </p:nvSpPr>
          <p:spPr>
            <a:xfrm>
              <a:off x="4877509" y="1413786"/>
              <a:ext cx="55781" cy="103674"/>
            </a:xfrm>
            <a:custGeom>
              <a:avLst/>
              <a:gdLst/>
              <a:ahLst/>
              <a:cxnLst/>
              <a:rect l="l" t="t" r="r" b="b"/>
              <a:pathLst>
                <a:path w="2885" h="5362" extrusionOk="0">
                  <a:moveTo>
                    <a:pt x="1255" y="1"/>
                  </a:moveTo>
                  <a:cubicBezTo>
                    <a:pt x="879" y="220"/>
                    <a:pt x="205" y="753"/>
                    <a:pt x="236" y="784"/>
                  </a:cubicBezTo>
                  <a:cubicBezTo>
                    <a:pt x="126" y="847"/>
                    <a:pt x="79" y="1082"/>
                    <a:pt x="1" y="1223"/>
                  </a:cubicBezTo>
                  <a:cubicBezTo>
                    <a:pt x="16" y="1537"/>
                    <a:pt x="16" y="1866"/>
                    <a:pt x="32" y="2195"/>
                  </a:cubicBezTo>
                  <a:cubicBezTo>
                    <a:pt x="64" y="2148"/>
                    <a:pt x="126" y="2132"/>
                    <a:pt x="173" y="2132"/>
                  </a:cubicBezTo>
                  <a:cubicBezTo>
                    <a:pt x="205" y="2132"/>
                    <a:pt x="252" y="2132"/>
                    <a:pt x="283" y="2148"/>
                  </a:cubicBezTo>
                  <a:cubicBezTo>
                    <a:pt x="1114" y="2618"/>
                    <a:pt x="1929" y="2853"/>
                    <a:pt x="2744" y="2900"/>
                  </a:cubicBezTo>
                  <a:cubicBezTo>
                    <a:pt x="2681" y="2697"/>
                    <a:pt x="2603" y="2493"/>
                    <a:pt x="2477" y="2258"/>
                  </a:cubicBezTo>
                  <a:cubicBezTo>
                    <a:pt x="2383" y="2101"/>
                    <a:pt x="2180" y="2085"/>
                    <a:pt x="1976" y="2085"/>
                  </a:cubicBezTo>
                  <a:lnTo>
                    <a:pt x="1741" y="2085"/>
                  </a:lnTo>
                  <a:cubicBezTo>
                    <a:pt x="1506" y="1317"/>
                    <a:pt x="1349" y="628"/>
                    <a:pt x="1255" y="1"/>
                  </a:cubicBezTo>
                  <a:close/>
                  <a:moveTo>
                    <a:pt x="32" y="2493"/>
                  </a:moveTo>
                  <a:lnTo>
                    <a:pt x="32" y="2493"/>
                  </a:lnTo>
                  <a:cubicBezTo>
                    <a:pt x="48" y="3167"/>
                    <a:pt x="48" y="3841"/>
                    <a:pt x="79" y="4562"/>
                  </a:cubicBezTo>
                  <a:cubicBezTo>
                    <a:pt x="173" y="4531"/>
                    <a:pt x="267" y="4499"/>
                    <a:pt x="346" y="4468"/>
                  </a:cubicBezTo>
                  <a:cubicBezTo>
                    <a:pt x="1161" y="4170"/>
                    <a:pt x="2007" y="3857"/>
                    <a:pt x="2869" y="3527"/>
                  </a:cubicBezTo>
                  <a:cubicBezTo>
                    <a:pt x="2854" y="3449"/>
                    <a:pt x="2838" y="3386"/>
                    <a:pt x="2838" y="3324"/>
                  </a:cubicBezTo>
                  <a:cubicBezTo>
                    <a:pt x="1929" y="3277"/>
                    <a:pt x="1004" y="3041"/>
                    <a:pt x="64" y="2509"/>
                  </a:cubicBezTo>
                  <a:cubicBezTo>
                    <a:pt x="64" y="2509"/>
                    <a:pt x="48" y="2509"/>
                    <a:pt x="32" y="2493"/>
                  </a:cubicBezTo>
                  <a:close/>
                  <a:moveTo>
                    <a:pt x="2885" y="3904"/>
                  </a:moveTo>
                  <a:cubicBezTo>
                    <a:pt x="1991" y="4280"/>
                    <a:pt x="1035" y="4656"/>
                    <a:pt x="95" y="4969"/>
                  </a:cubicBezTo>
                  <a:cubicBezTo>
                    <a:pt x="111" y="5095"/>
                    <a:pt x="111" y="5220"/>
                    <a:pt x="126" y="5361"/>
                  </a:cubicBezTo>
                  <a:cubicBezTo>
                    <a:pt x="487" y="5095"/>
                    <a:pt x="1145" y="4938"/>
                    <a:pt x="1709" y="4828"/>
                  </a:cubicBezTo>
                  <a:cubicBezTo>
                    <a:pt x="2289" y="4719"/>
                    <a:pt x="2791" y="4656"/>
                    <a:pt x="2854" y="4640"/>
                  </a:cubicBezTo>
                  <a:cubicBezTo>
                    <a:pt x="2869" y="4421"/>
                    <a:pt x="2885" y="4217"/>
                    <a:pt x="2885" y="3982"/>
                  </a:cubicBezTo>
                  <a:cubicBezTo>
                    <a:pt x="2885" y="3966"/>
                    <a:pt x="2885" y="3935"/>
                    <a:pt x="2885" y="3904"/>
                  </a:cubicBezTo>
                  <a:close/>
                </a:path>
              </a:pathLst>
            </a:custGeom>
            <a:solidFill>
              <a:srgbClr val="EED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02" name="Google Shape;602;p9"/>
            <p:cNvSpPr/>
            <p:nvPr/>
          </p:nvSpPr>
          <p:spPr>
            <a:xfrm>
              <a:off x="4878128" y="1455005"/>
              <a:ext cx="55163" cy="54873"/>
            </a:xfrm>
            <a:custGeom>
              <a:avLst/>
              <a:gdLst/>
              <a:ahLst/>
              <a:cxnLst/>
              <a:rect l="l" t="t" r="r" b="b"/>
              <a:pathLst>
                <a:path w="2853" h="2838" extrusionOk="0">
                  <a:moveTo>
                    <a:pt x="141" y="0"/>
                  </a:moveTo>
                  <a:cubicBezTo>
                    <a:pt x="94" y="0"/>
                    <a:pt x="32" y="16"/>
                    <a:pt x="0" y="63"/>
                  </a:cubicBezTo>
                  <a:cubicBezTo>
                    <a:pt x="0" y="157"/>
                    <a:pt x="0" y="267"/>
                    <a:pt x="0" y="361"/>
                  </a:cubicBezTo>
                  <a:cubicBezTo>
                    <a:pt x="16" y="377"/>
                    <a:pt x="32" y="377"/>
                    <a:pt x="32" y="377"/>
                  </a:cubicBezTo>
                  <a:cubicBezTo>
                    <a:pt x="972" y="909"/>
                    <a:pt x="1897" y="1145"/>
                    <a:pt x="2806" y="1192"/>
                  </a:cubicBezTo>
                  <a:cubicBezTo>
                    <a:pt x="2775" y="1051"/>
                    <a:pt x="2743" y="909"/>
                    <a:pt x="2712" y="768"/>
                  </a:cubicBezTo>
                  <a:cubicBezTo>
                    <a:pt x="1897" y="721"/>
                    <a:pt x="1082" y="486"/>
                    <a:pt x="251" y="16"/>
                  </a:cubicBezTo>
                  <a:cubicBezTo>
                    <a:pt x="220" y="0"/>
                    <a:pt x="173" y="0"/>
                    <a:pt x="141" y="0"/>
                  </a:cubicBezTo>
                  <a:close/>
                  <a:moveTo>
                    <a:pt x="2837" y="1395"/>
                  </a:moveTo>
                  <a:cubicBezTo>
                    <a:pt x="1975" y="1725"/>
                    <a:pt x="1129" y="2038"/>
                    <a:pt x="314" y="2336"/>
                  </a:cubicBezTo>
                  <a:cubicBezTo>
                    <a:pt x="235" y="2367"/>
                    <a:pt x="141" y="2399"/>
                    <a:pt x="47" y="2430"/>
                  </a:cubicBezTo>
                  <a:cubicBezTo>
                    <a:pt x="47" y="2555"/>
                    <a:pt x="63" y="2696"/>
                    <a:pt x="63" y="2837"/>
                  </a:cubicBezTo>
                  <a:cubicBezTo>
                    <a:pt x="1003" y="2524"/>
                    <a:pt x="1959" y="2148"/>
                    <a:pt x="2853" y="1772"/>
                  </a:cubicBezTo>
                  <a:cubicBezTo>
                    <a:pt x="2853" y="1646"/>
                    <a:pt x="2853" y="1521"/>
                    <a:pt x="2837" y="1395"/>
                  </a:cubicBezTo>
                  <a:close/>
                </a:path>
              </a:pathLst>
            </a:custGeom>
            <a:solidFill>
              <a:srgbClr val="EBA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03" name="Google Shape;603;p9"/>
            <p:cNvSpPr/>
            <p:nvPr/>
          </p:nvSpPr>
          <p:spPr>
            <a:xfrm>
              <a:off x="4793582" y="1465310"/>
              <a:ext cx="46984" cy="66686"/>
            </a:xfrm>
            <a:custGeom>
              <a:avLst/>
              <a:gdLst/>
              <a:ahLst/>
              <a:cxnLst/>
              <a:rect l="l" t="t" r="r" b="b"/>
              <a:pathLst>
                <a:path w="2430" h="3449" extrusionOk="0">
                  <a:moveTo>
                    <a:pt x="1348" y="47"/>
                  </a:moveTo>
                  <a:lnTo>
                    <a:pt x="1348" y="47"/>
                  </a:lnTo>
                  <a:cubicBezTo>
                    <a:pt x="909" y="298"/>
                    <a:pt x="455" y="549"/>
                    <a:pt x="0" y="753"/>
                  </a:cubicBezTo>
                  <a:cubicBezTo>
                    <a:pt x="470" y="580"/>
                    <a:pt x="925" y="329"/>
                    <a:pt x="1348" y="47"/>
                  </a:cubicBezTo>
                  <a:close/>
                  <a:moveTo>
                    <a:pt x="2116" y="0"/>
                  </a:moveTo>
                  <a:cubicBezTo>
                    <a:pt x="1505" y="471"/>
                    <a:pt x="831" y="878"/>
                    <a:pt x="110" y="1145"/>
                  </a:cubicBezTo>
                  <a:cubicBezTo>
                    <a:pt x="266" y="1239"/>
                    <a:pt x="439" y="1395"/>
                    <a:pt x="643" y="1552"/>
                  </a:cubicBezTo>
                  <a:cubicBezTo>
                    <a:pt x="611" y="1803"/>
                    <a:pt x="611" y="2069"/>
                    <a:pt x="611" y="2351"/>
                  </a:cubicBezTo>
                  <a:cubicBezTo>
                    <a:pt x="611" y="2508"/>
                    <a:pt x="611" y="2681"/>
                    <a:pt x="611" y="2837"/>
                  </a:cubicBezTo>
                  <a:cubicBezTo>
                    <a:pt x="1160" y="2806"/>
                    <a:pt x="1756" y="2681"/>
                    <a:pt x="2335" y="2540"/>
                  </a:cubicBezTo>
                  <a:cubicBezTo>
                    <a:pt x="2257" y="1772"/>
                    <a:pt x="2257" y="1050"/>
                    <a:pt x="2320" y="439"/>
                  </a:cubicBezTo>
                  <a:cubicBezTo>
                    <a:pt x="2288" y="439"/>
                    <a:pt x="2226" y="376"/>
                    <a:pt x="2163" y="298"/>
                  </a:cubicBezTo>
                  <a:cubicBezTo>
                    <a:pt x="2116" y="235"/>
                    <a:pt x="2053" y="157"/>
                    <a:pt x="2022" y="157"/>
                  </a:cubicBezTo>
                  <a:cubicBezTo>
                    <a:pt x="2053" y="94"/>
                    <a:pt x="2085" y="32"/>
                    <a:pt x="2116" y="0"/>
                  </a:cubicBezTo>
                  <a:close/>
                  <a:moveTo>
                    <a:pt x="2367" y="2900"/>
                  </a:moveTo>
                  <a:cubicBezTo>
                    <a:pt x="1740" y="3041"/>
                    <a:pt x="1160" y="3135"/>
                    <a:pt x="627" y="3182"/>
                  </a:cubicBezTo>
                  <a:cubicBezTo>
                    <a:pt x="627" y="3229"/>
                    <a:pt x="627" y="3276"/>
                    <a:pt x="627" y="3323"/>
                  </a:cubicBezTo>
                  <a:cubicBezTo>
                    <a:pt x="878" y="3339"/>
                    <a:pt x="1395" y="3449"/>
                    <a:pt x="1881" y="3449"/>
                  </a:cubicBezTo>
                  <a:cubicBezTo>
                    <a:pt x="2069" y="3449"/>
                    <a:pt x="2257" y="3433"/>
                    <a:pt x="2430" y="3386"/>
                  </a:cubicBezTo>
                  <a:cubicBezTo>
                    <a:pt x="2398" y="3214"/>
                    <a:pt x="2383" y="3057"/>
                    <a:pt x="2367" y="2900"/>
                  </a:cubicBezTo>
                  <a:close/>
                </a:path>
              </a:pathLst>
            </a:custGeom>
            <a:solidFill>
              <a:srgbClr val="F2E4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04" name="Google Shape;604;p9"/>
            <p:cNvSpPr/>
            <p:nvPr/>
          </p:nvSpPr>
          <p:spPr>
            <a:xfrm>
              <a:off x="4792964" y="1454696"/>
              <a:ext cx="46385" cy="72158"/>
            </a:xfrm>
            <a:custGeom>
              <a:avLst/>
              <a:gdLst/>
              <a:ahLst/>
              <a:cxnLst/>
              <a:rect l="l" t="t" r="r" b="b"/>
              <a:pathLst>
                <a:path w="2399" h="3732" extrusionOk="0">
                  <a:moveTo>
                    <a:pt x="2320" y="1"/>
                  </a:moveTo>
                  <a:cubicBezTo>
                    <a:pt x="2023" y="204"/>
                    <a:pt x="1694" y="408"/>
                    <a:pt x="1380" y="596"/>
                  </a:cubicBezTo>
                  <a:cubicBezTo>
                    <a:pt x="957" y="878"/>
                    <a:pt x="502" y="1129"/>
                    <a:pt x="32" y="1302"/>
                  </a:cubicBezTo>
                  <a:cubicBezTo>
                    <a:pt x="32" y="1302"/>
                    <a:pt x="32" y="1317"/>
                    <a:pt x="32" y="1317"/>
                  </a:cubicBezTo>
                  <a:lnTo>
                    <a:pt x="1" y="1631"/>
                  </a:lnTo>
                  <a:cubicBezTo>
                    <a:pt x="48" y="1647"/>
                    <a:pt x="95" y="1662"/>
                    <a:pt x="142" y="1694"/>
                  </a:cubicBezTo>
                  <a:cubicBezTo>
                    <a:pt x="863" y="1427"/>
                    <a:pt x="1537" y="1020"/>
                    <a:pt x="2148" y="549"/>
                  </a:cubicBezTo>
                  <a:cubicBezTo>
                    <a:pt x="2258" y="393"/>
                    <a:pt x="2352" y="314"/>
                    <a:pt x="2352" y="157"/>
                  </a:cubicBezTo>
                  <a:cubicBezTo>
                    <a:pt x="2336" y="95"/>
                    <a:pt x="2336" y="48"/>
                    <a:pt x="2320" y="1"/>
                  </a:cubicBezTo>
                  <a:close/>
                  <a:moveTo>
                    <a:pt x="2367" y="3089"/>
                  </a:moveTo>
                  <a:cubicBezTo>
                    <a:pt x="1788" y="3230"/>
                    <a:pt x="1192" y="3355"/>
                    <a:pt x="643" y="3386"/>
                  </a:cubicBezTo>
                  <a:cubicBezTo>
                    <a:pt x="643" y="3496"/>
                    <a:pt x="659" y="3606"/>
                    <a:pt x="659" y="3731"/>
                  </a:cubicBezTo>
                  <a:cubicBezTo>
                    <a:pt x="1192" y="3684"/>
                    <a:pt x="1772" y="3590"/>
                    <a:pt x="2399" y="3449"/>
                  </a:cubicBezTo>
                  <a:cubicBezTo>
                    <a:pt x="2383" y="3324"/>
                    <a:pt x="2367" y="3198"/>
                    <a:pt x="2367" y="3089"/>
                  </a:cubicBezTo>
                  <a:close/>
                </a:path>
              </a:pathLst>
            </a:custGeom>
            <a:solidFill>
              <a:srgbClr val="EEA6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05" name="Google Shape;605;p9"/>
            <p:cNvSpPr/>
            <p:nvPr/>
          </p:nvSpPr>
          <p:spPr>
            <a:xfrm>
              <a:off x="4832675" y="1428944"/>
              <a:ext cx="47293" cy="101837"/>
            </a:xfrm>
            <a:custGeom>
              <a:avLst/>
              <a:gdLst/>
              <a:ahLst/>
              <a:cxnLst/>
              <a:rect l="l" t="t" r="r" b="b"/>
              <a:pathLst>
                <a:path w="2446" h="5267" extrusionOk="0">
                  <a:moveTo>
                    <a:pt x="2288" y="0"/>
                  </a:moveTo>
                  <a:lnTo>
                    <a:pt x="1646" y="424"/>
                  </a:lnTo>
                  <a:cubicBezTo>
                    <a:pt x="1160" y="957"/>
                    <a:pt x="643" y="1442"/>
                    <a:pt x="94" y="1881"/>
                  </a:cubicBezTo>
                  <a:cubicBezTo>
                    <a:pt x="63" y="1913"/>
                    <a:pt x="31" y="1975"/>
                    <a:pt x="0" y="2038"/>
                  </a:cubicBezTo>
                  <a:cubicBezTo>
                    <a:pt x="31" y="2038"/>
                    <a:pt x="94" y="2116"/>
                    <a:pt x="141" y="2179"/>
                  </a:cubicBezTo>
                  <a:cubicBezTo>
                    <a:pt x="204" y="2257"/>
                    <a:pt x="266" y="2320"/>
                    <a:pt x="298" y="2320"/>
                  </a:cubicBezTo>
                  <a:cubicBezTo>
                    <a:pt x="235" y="2931"/>
                    <a:pt x="235" y="3653"/>
                    <a:pt x="313" y="4421"/>
                  </a:cubicBezTo>
                  <a:cubicBezTo>
                    <a:pt x="1144" y="4217"/>
                    <a:pt x="1912" y="3950"/>
                    <a:pt x="2398" y="3778"/>
                  </a:cubicBezTo>
                  <a:cubicBezTo>
                    <a:pt x="2367" y="3057"/>
                    <a:pt x="2367" y="2383"/>
                    <a:pt x="2351" y="1709"/>
                  </a:cubicBezTo>
                  <a:cubicBezTo>
                    <a:pt x="2257" y="1631"/>
                    <a:pt x="2273" y="1489"/>
                    <a:pt x="2351" y="1411"/>
                  </a:cubicBezTo>
                  <a:cubicBezTo>
                    <a:pt x="2335" y="1082"/>
                    <a:pt x="2335" y="753"/>
                    <a:pt x="2320" y="439"/>
                  </a:cubicBezTo>
                  <a:cubicBezTo>
                    <a:pt x="2273" y="502"/>
                    <a:pt x="2226" y="533"/>
                    <a:pt x="2163" y="533"/>
                  </a:cubicBezTo>
                  <a:cubicBezTo>
                    <a:pt x="2100" y="533"/>
                    <a:pt x="2006" y="486"/>
                    <a:pt x="1897" y="361"/>
                  </a:cubicBezTo>
                  <a:cubicBezTo>
                    <a:pt x="2053" y="283"/>
                    <a:pt x="2257" y="314"/>
                    <a:pt x="2288" y="0"/>
                  </a:cubicBezTo>
                  <a:close/>
                  <a:moveTo>
                    <a:pt x="2414" y="4185"/>
                  </a:moveTo>
                  <a:cubicBezTo>
                    <a:pt x="1709" y="4421"/>
                    <a:pt x="1003" y="4624"/>
                    <a:pt x="345" y="4781"/>
                  </a:cubicBezTo>
                  <a:cubicBezTo>
                    <a:pt x="361" y="4938"/>
                    <a:pt x="376" y="5095"/>
                    <a:pt x="408" y="5267"/>
                  </a:cubicBezTo>
                  <a:cubicBezTo>
                    <a:pt x="784" y="5204"/>
                    <a:pt x="1144" y="5095"/>
                    <a:pt x="1505" y="4969"/>
                  </a:cubicBezTo>
                  <a:cubicBezTo>
                    <a:pt x="1646" y="4812"/>
                    <a:pt x="1803" y="4671"/>
                    <a:pt x="1959" y="4499"/>
                  </a:cubicBezTo>
                  <a:cubicBezTo>
                    <a:pt x="1975" y="4468"/>
                    <a:pt x="2006" y="4468"/>
                    <a:pt x="2022" y="4468"/>
                  </a:cubicBezTo>
                  <a:cubicBezTo>
                    <a:pt x="2085" y="4468"/>
                    <a:pt x="2179" y="4562"/>
                    <a:pt x="2257" y="4656"/>
                  </a:cubicBezTo>
                  <a:lnTo>
                    <a:pt x="2445" y="4577"/>
                  </a:lnTo>
                  <a:cubicBezTo>
                    <a:pt x="2430" y="4436"/>
                    <a:pt x="2430" y="4311"/>
                    <a:pt x="2414" y="4185"/>
                  </a:cubicBezTo>
                  <a:close/>
                </a:path>
              </a:pathLst>
            </a:custGeom>
            <a:solidFill>
              <a:srgbClr val="F0E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06" name="Google Shape;606;p9"/>
            <p:cNvSpPr/>
            <p:nvPr/>
          </p:nvSpPr>
          <p:spPr>
            <a:xfrm>
              <a:off x="4834492" y="1437122"/>
              <a:ext cx="44857" cy="84281"/>
            </a:xfrm>
            <a:custGeom>
              <a:avLst/>
              <a:gdLst/>
              <a:ahLst/>
              <a:cxnLst/>
              <a:rect l="l" t="t" r="r" b="b"/>
              <a:pathLst>
                <a:path w="2320" h="4359" extrusionOk="0">
                  <a:moveTo>
                    <a:pt x="2257" y="988"/>
                  </a:moveTo>
                  <a:cubicBezTo>
                    <a:pt x="2179" y="1066"/>
                    <a:pt x="2163" y="1208"/>
                    <a:pt x="2257" y="1286"/>
                  </a:cubicBezTo>
                  <a:cubicBezTo>
                    <a:pt x="2257" y="1192"/>
                    <a:pt x="2257" y="1082"/>
                    <a:pt x="2257" y="988"/>
                  </a:cubicBezTo>
                  <a:close/>
                  <a:moveTo>
                    <a:pt x="1552" y="1"/>
                  </a:moveTo>
                  <a:lnTo>
                    <a:pt x="172" y="910"/>
                  </a:lnTo>
                  <a:cubicBezTo>
                    <a:pt x="188" y="972"/>
                    <a:pt x="204" y="1019"/>
                    <a:pt x="204" y="1066"/>
                  </a:cubicBezTo>
                  <a:cubicBezTo>
                    <a:pt x="204" y="1223"/>
                    <a:pt x="110" y="1302"/>
                    <a:pt x="0" y="1458"/>
                  </a:cubicBezTo>
                  <a:cubicBezTo>
                    <a:pt x="549" y="1019"/>
                    <a:pt x="1066" y="534"/>
                    <a:pt x="1552" y="1"/>
                  </a:cubicBezTo>
                  <a:close/>
                  <a:moveTo>
                    <a:pt x="2304" y="3355"/>
                  </a:moveTo>
                  <a:cubicBezTo>
                    <a:pt x="1818" y="3527"/>
                    <a:pt x="1050" y="3794"/>
                    <a:pt x="219" y="3998"/>
                  </a:cubicBezTo>
                  <a:cubicBezTo>
                    <a:pt x="219" y="4107"/>
                    <a:pt x="235" y="4233"/>
                    <a:pt x="251" y="4358"/>
                  </a:cubicBezTo>
                  <a:cubicBezTo>
                    <a:pt x="909" y="4201"/>
                    <a:pt x="1615" y="3998"/>
                    <a:pt x="2320" y="3762"/>
                  </a:cubicBezTo>
                  <a:cubicBezTo>
                    <a:pt x="2320" y="3621"/>
                    <a:pt x="2304" y="3480"/>
                    <a:pt x="2304" y="3355"/>
                  </a:cubicBezTo>
                  <a:close/>
                </a:path>
              </a:pathLst>
            </a:custGeom>
            <a:solidFill>
              <a:srgbClr val="EDA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07" name="Google Shape;607;p9"/>
            <p:cNvSpPr/>
            <p:nvPr/>
          </p:nvSpPr>
          <p:spPr>
            <a:xfrm>
              <a:off x="4965998" y="1358628"/>
              <a:ext cx="46385" cy="98222"/>
            </a:xfrm>
            <a:custGeom>
              <a:avLst/>
              <a:gdLst/>
              <a:ahLst/>
              <a:cxnLst/>
              <a:rect l="l" t="t" r="r" b="b"/>
              <a:pathLst>
                <a:path w="2399" h="5080" extrusionOk="0">
                  <a:moveTo>
                    <a:pt x="1411" y="1"/>
                  </a:moveTo>
                  <a:lnTo>
                    <a:pt x="1223" y="158"/>
                  </a:lnTo>
                  <a:cubicBezTo>
                    <a:pt x="1270" y="220"/>
                    <a:pt x="1270" y="565"/>
                    <a:pt x="1082" y="565"/>
                  </a:cubicBezTo>
                  <a:cubicBezTo>
                    <a:pt x="1020" y="565"/>
                    <a:pt x="941" y="534"/>
                    <a:pt x="847" y="455"/>
                  </a:cubicBezTo>
                  <a:cubicBezTo>
                    <a:pt x="628" y="628"/>
                    <a:pt x="173" y="957"/>
                    <a:pt x="173" y="957"/>
                  </a:cubicBezTo>
                  <a:cubicBezTo>
                    <a:pt x="173" y="957"/>
                    <a:pt x="283" y="1333"/>
                    <a:pt x="314" y="1365"/>
                  </a:cubicBezTo>
                  <a:cubicBezTo>
                    <a:pt x="267" y="1365"/>
                    <a:pt x="204" y="1302"/>
                    <a:pt x="157" y="1239"/>
                  </a:cubicBezTo>
                  <a:cubicBezTo>
                    <a:pt x="95" y="1161"/>
                    <a:pt x="48" y="1098"/>
                    <a:pt x="1" y="1098"/>
                  </a:cubicBezTo>
                  <a:cubicBezTo>
                    <a:pt x="32" y="1553"/>
                    <a:pt x="126" y="2007"/>
                    <a:pt x="408" y="2446"/>
                  </a:cubicBezTo>
                  <a:cubicBezTo>
                    <a:pt x="769" y="3073"/>
                    <a:pt x="737" y="4217"/>
                    <a:pt x="706" y="4750"/>
                  </a:cubicBezTo>
                  <a:cubicBezTo>
                    <a:pt x="706" y="4813"/>
                    <a:pt x="706" y="4844"/>
                    <a:pt x="706" y="4891"/>
                  </a:cubicBezTo>
                  <a:cubicBezTo>
                    <a:pt x="847" y="4594"/>
                    <a:pt x="1505" y="4327"/>
                    <a:pt x="1803" y="4123"/>
                  </a:cubicBezTo>
                  <a:cubicBezTo>
                    <a:pt x="1850" y="3810"/>
                    <a:pt x="2226" y="3778"/>
                    <a:pt x="2399" y="3747"/>
                  </a:cubicBezTo>
                  <a:cubicBezTo>
                    <a:pt x="2038" y="2807"/>
                    <a:pt x="1772" y="1882"/>
                    <a:pt x="1772" y="1067"/>
                  </a:cubicBezTo>
                  <a:cubicBezTo>
                    <a:pt x="1772" y="1067"/>
                    <a:pt x="1772" y="1051"/>
                    <a:pt x="1772" y="1035"/>
                  </a:cubicBezTo>
                  <a:cubicBezTo>
                    <a:pt x="1772" y="1035"/>
                    <a:pt x="1521" y="738"/>
                    <a:pt x="1490" y="597"/>
                  </a:cubicBezTo>
                  <a:cubicBezTo>
                    <a:pt x="1490" y="597"/>
                    <a:pt x="1490" y="597"/>
                    <a:pt x="1490" y="581"/>
                  </a:cubicBezTo>
                  <a:cubicBezTo>
                    <a:pt x="1458" y="393"/>
                    <a:pt x="1443" y="205"/>
                    <a:pt x="1411" y="1"/>
                  </a:cubicBezTo>
                  <a:close/>
                  <a:moveTo>
                    <a:pt x="706" y="4891"/>
                  </a:moveTo>
                  <a:cubicBezTo>
                    <a:pt x="706" y="4907"/>
                    <a:pt x="706" y="4923"/>
                    <a:pt x="690" y="4938"/>
                  </a:cubicBezTo>
                  <a:cubicBezTo>
                    <a:pt x="690" y="4985"/>
                    <a:pt x="690" y="5032"/>
                    <a:pt x="690" y="5032"/>
                  </a:cubicBezTo>
                  <a:cubicBezTo>
                    <a:pt x="690" y="5032"/>
                    <a:pt x="690" y="5032"/>
                    <a:pt x="690" y="5048"/>
                  </a:cubicBezTo>
                  <a:cubicBezTo>
                    <a:pt x="706" y="5064"/>
                    <a:pt x="706" y="5079"/>
                    <a:pt x="706" y="5079"/>
                  </a:cubicBezTo>
                  <a:cubicBezTo>
                    <a:pt x="722" y="5079"/>
                    <a:pt x="722" y="5017"/>
                    <a:pt x="706" y="4891"/>
                  </a:cubicBezTo>
                  <a:close/>
                </a:path>
              </a:pathLst>
            </a:custGeom>
            <a:solidFill>
              <a:srgbClr val="EAD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08" name="Google Shape;608;p9"/>
            <p:cNvSpPr/>
            <p:nvPr/>
          </p:nvSpPr>
          <p:spPr>
            <a:xfrm>
              <a:off x="4899336" y="1379856"/>
              <a:ext cx="81536" cy="123667"/>
            </a:xfrm>
            <a:custGeom>
              <a:avLst/>
              <a:gdLst/>
              <a:ahLst/>
              <a:cxnLst/>
              <a:rect l="l" t="t" r="r" b="b"/>
              <a:pathLst>
                <a:path w="4217" h="6396" extrusionOk="0">
                  <a:moveTo>
                    <a:pt x="3449" y="0"/>
                  </a:moveTo>
                  <a:cubicBezTo>
                    <a:pt x="3433" y="0"/>
                    <a:pt x="2869" y="361"/>
                    <a:pt x="2587" y="517"/>
                  </a:cubicBezTo>
                  <a:cubicBezTo>
                    <a:pt x="2649" y="596"/>
                    <a:pt x="2884" y="705"/>
                    <a:pt x="2931" y="705"/>
                  </a:cubicBezTo>
                  <a:lnTo>
                    <a:pt x="2884" y="705"/>
                  </a:lnTo>
                  <a:cubicBezTo>
                    <a:pt x="2822" y="705"/>
                    <a:pt x="2728" y="705"/>
                    <a:pt x="2634" y="690"/>
                  </a:cubicBezTo>
                  <a:cubicBezTo>
                    <a:pt x="2524" y="690"/>
                    <a:pt x="2430" y="674"/>
                    <a:pt x="2352" y="674"/>
                  </a:cubicBezTo>
                  <a:lnTo>
                    <a:pt x="2304" y="674"/>
                  </a:lnTo>
                  <a:cubicBezTo>
                    <a:pt x="2132" y="784"/>
                    <a:pt x="1709" y="1050"/>
                    <a:pt x="1693" y="1097"/>
                  </a:cubicBezTo>
                  <a:cubicBezTo>
                    <a:pt x="1646" y="1129"/>
                    <a:pt x="1881" y="1285"/>
                    <a:pt x="2038" y="1505"/>
                  </a:cubicBezTo>
                  <a:cubicBezTo>
                    <a:pt x="1693" y="1379"/>
                    <a:pt x="1395" y="1317"/>
                    <a:pt x="1145" y="1317"/>
                  </a:cubicBezTo>
                  <a:lnTo>
                    <a:pt x="988" y="1317"/>
                  </a:lnTo>
                  <a:lnTo>
                    <a:pt x="800" y="1411"/>
                  </a:lnTo>
                  <a:cubicBezTo>
                    <a:pt x="721" y="1348"/>
                    <a:pt x="674" y="1285"/>
                    <a:pt x="690" y="1270"/>
                  </a:cubicBezTo>
                  <a:cubicBezTo>
                    <a:pt x="721" y="1223"/>
                    <a:pt x="737" y="1176"/>
                    <a:pt x="768" y="1144"/>
                  </a:cubicBezTo>
                  <a:lnTo>
                    <a:pt x="768" y="1144"/>
                  </a:lnTo>
                  <a:lnTo>
                    <a:pt x="0" y="1474"/>
                  </a:lnTo>
                  <a:lnTo>
                    <a:pt x="79" y="1474"/>
                  </a:lnTo>
                  <a:cubicBezTo>
                    <a:pt x="220" y="1474"/>
                    <a:pt x="377" y="1489"/>
                    <a:pt x="549" y="1536"/>
                  </a:cubicBezTo>
                  <a:lnTo>
                    <a:pt x="141" y="1756"/>
                  </a:lnTo>
                  <a:lnTo>
                    <a:pt x="141" y="1771"/>
                  </a:lnTo>
                  <a:cubicBezTo>
                    <a:pt x="220" y="2383"/>
                    <a:pt x="377" y="3088"/>
                    <a:pt x="612" y="3840"/>
                  </a:cubicBezTo>
                  <a:lnTo>
                    <a:pt x="847" y="3840"/>
                  </a:lnTo>
                  <a:cubicBezTo>
                    <a:pt x="1051" y="3840"/>
                    <a:pt x="1254" y="3856"/>
                    <a:pt x="1348" y="4013"/>
                  </a:cubicBezTo>
                  <a:cubicBezTo>
                    <a:pt x="1474" y="4248"/>
                    <a:pt x="1552" y="4452"/>
                    <a:pt x="1615" y="4655"/>
                  </a:cubicBezTo>
                  <a:cubicBezTo>
                    <a:pt x="1740" y="4671"/>
                    <a:pt x="1866" y="4671"/>
                    <a:pt x="1991" y="4671"/>
                  </a:cubicBezTo>
                  <a:cubicBezTo>
                    <a:pt x="2555" y="4671"/>
                    <a:pt x="3104" y="4593"/>
                    <a:pt x="3652" y="4452"/>
                  </a:cubicBezTo>
                  <a:cubicBezTo>
                    <a:pt x="3715" y="4420"/>
                    <a:pt x="3778" y="4373"/>
                    <a:pt x="3856" y="4342"/>
                  </a:cubicBezTo>
                  <a:cubicBezTo>
                    <a:pt x="3809" y="4248"/>
                    <a:pt x="3762" y="4138"/>
                    <a:pt x="3731" y="4075"/>
                  </a:cubicBezTo>
                  <a:cubicBezTo>
                    <a:pt x="3841" y="3981"/>
                    <a:pt x="3997" y="3966"/>
                    <a:pt x="4138" y="3950"/>
                  </a:cubicBezTo>
                  <a:cubicBezTo>
                    <a:pt x="4138" y="3934"/>
                    <a:pt x="4138" y="3934"/>
                    <a:pt x="4138" y="3934"/>
                  </a:cubicBezTo>
                  <a:cubicBezTo>
                    <a:pt x="4138" y="3934"/>
                    <a:pt x="4138" y="3887"/>
                    <a:pt x="4138" y="3840"/>
                  </a:cubicBezTo>
                  <a:cubicBezTo>
                    <a:pt x="4138" y="3793"/>
                    <a:pt x="4154" y="3731"/>
                    <a:pt x="4154" y="3652"/>
                  </a:cubicBezTo>
                  <a:cubicBezTo>
                    <a:pt x="4185" y="3119"/>
                    <a:pt x="4217" y="1975"/>
                    <a:pt x="3856" y="1348"/>
                  </a:cubicBezTo>
                  <a:cubicBezTo>
                    <a:pt x="3574" y="909"/>
                    <a:pt x="3480" y="455"/>
                    <a:pt x="3449" y="0"/>
                  </a:cubicBezTo>
                  <a:close/>
                  <a:moveTo>
                    <a:pt x="3778" y="4812"/>
                  </a:moveTo>
                  <a:lnTo>
                    <a:pt x="3778" y="4812"/>
                  </a:lnTo>
                  <a:cubicBezTo>
                    <a:pt x="3684" y="4844"/>
                    <a:pt x="3590" y="4859"/>
                    <a:pt x="3511" y="4891"/>
                  </a:cubicBezTo>
                  <a:cubicBezTo>
                    <a:pt x="3339" y="4969"/>
                    <a:pt x="3151" y="5047"/>
                    <a:pt x="2963" y="5141"/>
                  </a:cubicBezTo>
                  <a:cubicBezTo>
                    <a:pt x="3026" y="5141"/>
                    <a:pt x="3073" y="5141"/>
                    <a:pt x="3120" y="5157"/>
                  </a:cubicBezTo>
                  <a:cubicBezTo>
                    <a:pt x="3245" y="5157"/>
                    <a:pt x="3355" y="5173"/>
                    <a:pt x="3480" y="5173"/>
                  </a:cubicBezTo>
                  <a:lnTo>
                    <a:pt x="3527" y="5173"/>
                  </a:lnTo>
                  <a:cubicBezTo>
                    <a:pt x="3621" y="5063"/>
                    <a:pt x="3700" y="4938"/>
                    <a:pt x="3778" y="4812"/>
                  </a:cubicBezTo>
                  <a:close/>
                  <a:moveTo>
                    <a:pt x="1709" y="5079"/>
                  </a:moveTo>
                  <a:cubicBezTo>
                    <a:pt x="1709" y="5141"/>
                    <a:pt x="1725" y="5204"/>
                    <a:pt x="1740" y="5282"/>
                  </a:cubicBezTo>
                  <a:cubicBezTo>
                    <a:pt x="1897" y="5204"/>
                    <a:pt x="2069" y="5141"/>
                    <a:pt x="2242" y="5079"/>
                  </a:cubicBezTo>
                  <a:close/>
                  <a:moveTo>
                    <a:pt x="1913" y="5596"/>
                  </a:moveTo>
                  <a:lnTo>
                    <a:pt x="1913" y="5596"/>
                  </a:lnTo>
                  <a:cubicBezTo>
                    <a:pt x="1866" y="5627"/>
                    <a:pt x="1803" y="5643"/>
                    <a:pt x="1756" y="5659"/>
                  </a:cubicBezTo>
                  <a:cubicBezTo>
                    <a:pt x="1756" y="5690"/>
                    <a:pt x="1756" y="5721"/>
                    <a:pt x="1756" y="5737"/>
                  </a:cubicBezTo>
                  <a:cubicBezTo>
                    <a:pt x="1756" y="5871"/>
                    <a:pt x="1751" y="5996"/>
                    <a:pt x="1743" y="6118"/>
                  </a:cubicBezTo>
                  <a:lnTo>
                    <a:pt x="1743" y="6118"/>
                  </a:lnTo>
                  <a:cubicBezTo>
                    <a:pt x="1760" y="5908"/>
                    <a:pt x="1813" y="5729"/>
                    <a:pt x="1913" y="5596"/>
                  </a:cubicBezTo>
                  <a:close/>
                  <a:moveTo>
                    <a:pt x="1743" y="6118"/>
                  </a:moveTo>
                  <a:cubicBezTo>
                    <a:pt x="1742" y="6139"/>
                    <a:pt x="1740" y="6161"/>
                    <a:pt x="1739" y="6182"/>
                  </a:cubicBezTo>
                  <a:lnTo>
                    <a:pt x="1739" y="6182"/>
                  </a:lnTo>
                  <a:cubicBezTo>
                    <a:pt x="1741" y="6161"/>
                    <a:pt x="1742" y="6140"/>
                    <a:pt x="1743" y="6118"/>
                  </a:cubicBezTo>
                  <a:close/>
                  <a:moveTo>
                    <a:pt x="2163" y="6035"/>
                  </a:moveTo>
                  <a:cubicBezTo>
                    <a:pt x="2148" y="6113"/>
                    <a:pt x="2148" y="6207"/>
                    <a:pt x="2148" y="6301"/>
                  </a:cubicBezTo>
                  <a:cubicBezTo>
                    <a:pt x="2257" y="6286"/>
                    <a:pt x="2352" y="6254"/>
                    <a:pt x="2367" y="6254"/>
                  </a:cubicBezTo>
                  <a:cubicBezTo>
                    <a:pt x="2304" y="6176"/>
                    <a:pt x="2226" y="6097"/>
                    <a:pt x="2163" y="6035"/>
                  </a:cubicBezTo>
                  <a:close/>
                  <a:moveTo>
                    <a:pt x="1739" y="6182"/>
                  </a:moveTo>
                  <a:cubicBezTo>
                    <a:pt x="1735" y="6253"/>
                    <a:pt x="1730" y="6323"/>
                    <a:pt x="1725" y="6395"/>
                  </a:cubicBezTo>
                  <a:lnTo>
                    <a:pt x="1740" y="6395"/>
                  </a:lnTo>
                  <a:cubicBezTo>
                    <a:pt x="1737" y="6322"/>
                    <a:pt x="1736" y="6250"/>
                    <a:pt x="1739" y="6182"/>
                  </a:cubicBezTo>
                  <a:close/>
                </a:path>
              </a:pathLst>
            </a:custGeom>
            <a:solidFill>
              <a:srgbClr val="EAD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09" name="Google Shape;609;p9"/>
            <p:cNvSpPr/>
            <p:nvPr/>
          </p:nvSpPr>
          <p:spPr>
            <a:xfrm>
              <a:off x="4930541" y="1463783"/>
              <a:ext cx="44567" cy="39733"/>
            </a:xfrm>
            <a:custGeom>
              <a:avLst/>
              <a:gdLst/>
              <a:ahLst/>
              <a:cxnLst/>
              <a:rect l="l" t="t" r="r" b="b"/>
              <a:pathLst>
                <a:path w="2305" h="2055" extrusionOk="0">
                  <a:moveTo>
                    <a:pt x="2242" y="1"/>
                  </a:moveTo>
                  <a:cubicBezTo>
                    <a:pt x="2164" y="32"/>
                    <a:pt x="2101" y="79"/>
                    <a:pt x="2038" y="111"/>
                  </a:cubicBezTo>
                  <a:cubicBezTo>
                    <a:pt x="1490" y="252"/>
                    <a:pt x="941" y="330"/>
                    <a:pt x="377" y="330"/>
                  </a:cubicBezTo>
                  <a:cubicBezTo>
                    <a:pt x="252" y="330"/>
                    <a:pt x="126" y="330"/>
                    <a:pt x="1" y="314"/>
                  </a:cubicBezTo>
                  <a:lnTo>
                    <a:pt x="1" y="314"/>
                  </a:lnTo>
                  <a:cubicBezTo>
                    <a:pt x="32" y="455"/>
                    <a:pt x="64" y="597"/>
                    <a:pt x="95" y="738"/>
                  </a:cubicBezTo>
                  <a:lnTo>
                    <a:pt x="628" y="738"/>
                  </a:lnTo>
                  <a:cubicBezTo>
                    <a:pt x="455" y="800"/>
                    <a:pt x="283" y="863"/>
                    <a:pt x="126" y="941"/>
                  </a:cubicBezTo>
                  <a:cubicBezTo>
                    <a:pt x="142" y="1067"/>
                    <a:pt x="142" y="1192"/>
                    <a:pt x="142" y="1318"/>
                  </a:cubicBezTo>
                  <a:cubicBezTo>
                    <a:pt x="189" y="1302"/>
                    <a:pt x="252" y="1286"/>
                    <a:pt x="299" y="1255"/>
                  </a:cubicBezTo>
                  <a:lnTo>
                    <a:pt x="299" y="1255"/>
                  </a:lnTo>
                  <a:cubicBezTo>
                    <a:pt x="158" y="1443"/>
                    <a:pt x="111" y="1725"/>
                    <a:pt x="126" y="2054"/>
                  </a:cubicBezTo>
                  <a:cubicBezTo>
                    <a:pt x="236" y="2039"/>
                    <a:pt x="408" y="1992"/>
                    <a:pt x="534" y="1960"/>
                  </a:cubicBezTo>
                  <a:cubicBezTo>
                    <a:pt x="534" y="1866"/>
                    <a:pt x="534" y="1772"/>
                    <a:pt x="549" y="1694"/>
                  </a:cubicBezTo>
                  <a:cubicBezTo>
                    <a:pt x="471" y="1600"/>
                    <a:pt x="424" y="1521"/>
                    <a:pt x="440" y="1443"/>
                  </a:cubicBezTo>
                  <a:cubicBezTo>
                    <a:pt x="596" y="1192"/>
                    <a:pt x="800" y="910"/>
                    <a:pt x="957" y="800"/>
                  </a:cubicBezTo>
                  <a:cubicBezTo>
                    <a:pt x="1020" y="785"/>
                    <a:pt x="1082" y="785"/>
                    <a:pt x="1161" y="785"/>
                  </a:cubicBezTo>
                  <a:cubicBezTo>
                    <a:pt x="1223" y="785"/>
                    <a:pt x="1286" y="785"/>
                    <a:pt x="1349" y="800"/>
                  </a:cubicBezTo>
                  <a:cubicBezTo>
                    <a:pt x="1537" y="706"/>
                    <a:pt x="1725" y="628"/>
                    <a:pt x="1897" y="550"/>
                  </a:cubicBezTo>
                  <a:cubicBezTo>
                    <a:pt x="1976" y="518"/>
                    <a:pt x="2070" y="503"/>
                    <a:pt x="2164" y="471"/>
                  </a:cubicBezTo>
                  <a:cubicBezTo>
                    <a:pt x="2211" y="393"/>
                    <a:pt x="2258" y="314"/>
                    <a:pt x="2305" y="252"/>
                  </a:cubicBezTo>
                  <a:cubicBezTo>
                    <a:pt x="2305" y="236"/>
                    <a:pt x="2274" y="126"/>
                    <a:pt x="2242" y="1"/>
                  </a:cubicBezTo>
                  <a:close/>
                </a:path>
              </a:pathLst>
            </a:custGeom>
            <a:solidFill>
              <a:srgbClr val="E6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10" name="Google Shape;610;p9"/>
            <p:cNvSpPr/>
            <p:nvPr/>
          </p:nvSpPr>
          <p:spPr>
            <a:xfrm>
              <a:off x="5122368" y="1221668"/>
              <a:ext cx="96095" cy="96076"/>
            </a:xfrm>
            <a:custGeom>
              <a:avLst/>
              <a:gdLst/>
              <a:ahLst/>
              <a:cxnLst/>
              <a:rect l="l" t="t" r="r" b="b"/>
              <a:pathLst>
                <a:path w="4970" h="4969" extrusionOk="0">
                  <a:moveTo>
                    <a:pt x="1380" y="0"/>
                  </a:moveTo>
                  <a:cubicBezTo>
                    <a:pt x="1317" y="0"/>
                    <a:pt x="1270" y="0"/>
                    <a:pt x="1208" y="16"/>
                  </a:cubicBezTo>
                  <a:cubicBezTo>
                    <a:pt x="925" y="173"/>
                    <a:pt x="659" y="361"/>
                    <a:pt x="408" y="549"/>
                  </a:cubicBezTo>
                  <a:cubicBezTo>
                    <a:pt x="267" y="658"/>
                    <a:pt x="126" y="784"/>
                    <a:pt x="1" y="909"/>
                  </a:cubicBezTo>
                  <a:cubicBezTo>
                    <a:pt x="267" y="1113"/>
                    <a:pt x="502" y="1285"/>
                    <a:pt x="706" y="1489"/>
                  </a:cubicBezTo>
                  <a:cubicBezTo>
                    <a:pt x="894" y="1677"/>
                    <a:pt x="941" y="1881"/>
                    <a:pt x="941" y="2085"/>
                  </a:cubicBezTo>
                  <a:cubicBezTo>
                    <a:pt x="941" y="2320"/>
                    <a:pt x="878" y="2555"/>
                    <a:pt x="847" y="2806"/>
                  </a:cubicBezTo>
                  <a:cubicBezTo>
                    <a:pt x="1850" y="2430"/>
                    <a:pt x="2838" y="2006"/>
                    <a:pt x="3841" y="1630"/>
                  </a:cubicBezTo>
                  <a:cubicBezTo>
                    <a:pt x="3214" y="1019"/>
                    <a:pt x="2587" y="439"/>
                    <a:pt x="1850" y="94"/>
                  </a:cubicBezTo>
                  <a:cubicBezTo>
                    <a:pt x="1678" y="31"/>
                    <a:pt x="1521" y="0"/>
                    <a:pt x="1380" y="0"/>
                  </a:cubicBezTo>
                  <a:close/>
                  <a:moveTo>
                    <a:pt x="4170" y="1944"/>
                  </a:moveTo>
                  <a:cubicBezTo>
                    <a:pt x="3151" y="2320"/>
                    <a:pt x="2148" y="2743"/>
                    <a:pt x="1145" y="3119"/>
                  </a:cubicBezTo>
                  <a:cubicBezTo>
                    <a:pt x="1176" y="3135"/>
                    <a:pt x="1223" y="3166"/>
                    <a:pt x="1255" y="3198"/>
                  </a:cubicBezTo>
                  <a:cubicBezTo>
                    <a:pt x="1364" y="3433"/>
                    <a:pt x="1411" y="3621"/>
                    <a:pt x="1411" y="3778"/>
                  </a:cubicBezTo>
                  <a:cubicBezTo>
                    <a:pt x="1411" y="4154"/>
                    <a:pt x="1176" y="4389"/>
                    <a:pt x="1176" y="4765"/>
                  </a:cubicBezTo>
                  <a:cubicBezTo>
                    <a:pt x="1176" y="4828"/>
                    <a:pt x="1176" y="4891"/>
                    <a:pt x="1192" y="4969"/>
                  </a:cubicBezTo>
                  <a:cubicBezTo>
                    <a:pt x="2336" y="4060"/>
                    <a:pt x="3574" y="3245"/>
                    <a:pt x="4969" y="2649"/>
                  </a:cubicBezTo>
                  <a:cubicBezTo>
                    <a:pt x="4687" y="2430"/>
                    <a:pt x="4436" y="2195"/>
                    <a:pt x="4170" y="1944"/>
                  </a:cubicBezTo>
                  <a:close/>
                </a:path>
              </a:pathLst>
            </a:custGeom>
            <a:solidFill>
              <a:srgbClr val="DEBE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11" name="Google Shape;611;p9"/>
            <p:cNvSpPr/>
            <p:nvPr/>
          </p:nvSpPr>
          <p:spPr>
            <a:xfrm>
              <a:off x="5138434" y="1253182"/>
              <a:ext cx="64579" cy="28809"/>
            </a:xfrm>
            <a:custGeom>
              <a:avLst/>
              <a:gdLst/>
              <a:ahLst/>
              <a:cxnLst/>
              <a:rect l="l" t="t" r="r" b="b"/>
              <a:pathLst>
                <a:path w="3340" h="1490" extrusionOk="0">
                  <a:moveTo>
                    <a:pt x="3010" y="0"/>
                  </a:moveTo>
                  <a:cubicBezTo>
                    <a:pt x="2007" y="376"/>
                    <a:pt x="1019" y="800"/>
                    <a:pt x="16" y="1176"/>
                  </a:cubicBezTo>
                  <a:cubicBezTo>
                    <a:pt x="16" y="1239"/>
                    <a:pt x="0" y="1301"/>
                    <a:pt x="0" y="1364"/>
                  </a:cubicBezTo>
                  <a:cubicBezTo>
                    <a:pt x="0" y="1380"/>
                    <a:pt x="0" y="1395"/>
                    <a:pt x="0" y="1395"/>
                  </a:cubicBezTo>
                  <a:cubicBezTo>
                    <a:pt x="94" y="1442"/>
                    <a:pt x="220" y="1458"/>
                    <a:pt x="314" y="1489"/>
                  </a:cubicBezTo>
                  <a:cubicBezTo>
                    <a:pt x="1317" y="1113"/>
                    <a:pt x="2320" y="690"/>
                    <a:pt x="3339" y="314"/>
                  </a:cubicBezTo>
                  <a:cubicBezTo>
                    <a:pt x="3229" y="220"/>
                    <a:pt x="3120" y="110"/>
                    <a:pt x="3010" y="0"/>
                  </a:cubicBezTo>
                  <a:close/>
                </a:path>
              </a:pathLst>
            </a:custGeom>
            <a:solidFill>
              <a:srgbClr val="DC88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12" name="Google Shape;612;p9"/>
            <p:cNvSpPr/>
            <p:nvPr/>
          </p:nvSpPr>
          <p:spPr>
            <a:xfrm>
              <a:off x="5127220" y="1221958"/>
              <a:ext cx="18504" cy="10325"/>
            </a:xfrm>
            <a:custGeom>
              <a:avLst/>
              <a:gdLst/>
              <a:ahLst/>
              <a:cxnLst/>
              <a:rect l="l" t="t" r="r" b="b"/>
              <a:pathLst>
                <a:path w="957" h="534" extrusionOk="0">
                  <a:moveTo>
                    <a:pt x="957" y="1"/>
                  </a:moveTo>
                  <a:cubicBezTo>
                    <a:pt x="847" y="1"/>
                    <a:pt x="753" y="32"/>
                    <a:pt x="659" y="48"/>
                  </a:cubicBezTo>
                  <a:cubicBezTo>
                    <a:pt x="502" y="79"/>
                    <a:pt x="345" y="111"/>
                    <a:pt x="189" y="111"/>
                  </a:cubicBezTo>
                  <a:cubicBezTo>
                    <a:pt x="126" y="111"/>
                    <a:pt x="63" y="111"/>
                    <a:pt x="0" y="95"/>
                  </a:cubicBezTo>
                  <a:lnTo>
                    <a:pt x="0" y="95"/>
                  </a:lnTo>
                  <a:cubicBezTo>
                    <a:pt x="0" y="205"/>
                    <a:pt x="32" y="330"/>
                    <a:pt x="157" y="534"/>
                  </a:cubicBezTo>
                  <a:cubicBezTo>
                    <a:pt x="408" y="346"/>
                    <a:pt x="674" y="158"/>
                    <a:pt x="957" y="1"/>
                  </a:cubicBezTo>
                  <a:close/>
                </a:path>
              </a:pathLst>
            </a:custGeom>
            <a:solidFill>
              <a:srgbClr val="D9B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13" name="Google Shape;613;p9"/>
            <p:cNvSpPr/>
            <p:nvPr/>
          </p:nvSpPr>
          <p:spPr>
            <a:xfrm>
              <a:off x="5115098" y="1223486"/>
              <a:ext cx="15178" cy="15777"/>
            </a:xfrm>
            <a:custGeom>
              <a:avLst/>
              <a:gdLst/>
              <a:ahLst/>
              <a:cxnLst/>
              <a:rect l="l" t="t" r="r" b="b"/>
              <a:pathLst>
                <a:path w="785" h="816" extrusionOk="0">
                  <a:moveTo>
                    <a:pt x="565" y="0"/>
                  </a:moveTo>
                  <a:cubicBezTo>
                    <a:pt x="408" y="188"/>
                    <a:pt x="345" y="423"/>
                    <a:pt x="142" y="423"/>
                  </a:cubicBezTo>
                  <a:lnTo>
                    <a:pt x="95" y="423"/>
                  </a:lnTo>
                  <a:lnTo>
                    <a:pt x="0" y="517"/>
                  </a:lnTo>
                  <a:cubicBezTo>
                    <a:pt x="126" y="627"/>
                    <a:pt x="251" y="721"/>
                    <a:pt x="377" y="815"/>
                  </a:cubicBezTo>
                  <a:cubicBezTo>
                    <a:pt x="502" y="690"/>
                    <a:pt x="643" y="564"/>
                    <a:pt x="784" y="455"/>
                  </a:cubicBezTo>
                  <a:cubicBezTo>
                    <a:pt x="659" y="251"/>
                    <a:pt x="627" y="126"/>
                    <a:pt x="627" y="16"/>
                  </a:cubicBezTo>
                  <a:cubicBezTo>
                    <a:pt x="596" y="16"/>
                    <a:pt x="580" y="0"/>
                    <a:pt x="565" y="0"/>
                  </a:cubicBezTo>
                  <a:close/>
                </a:path>
              </a:pathLst>
            </a:custGeom>
            <a:solidFill>
              <a:srgbClr val="D9B3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14" name="Google Shape;614;p9"/>
            <p:cNvSpPr/>
            <p:nvPr/>
          </p:nvSpPr>
          <p:spPr>
            <a:xfrm>
              <a:off x="5087219" y="1240151"/>
              <a:ext cx="12452" cy="12742"/>
            </a:xfrm>
            <a:custGeom>
              <a:avLst/>
              <a:gdLst/>
              <a:ahLst/>
              <a:cxnLst/>
              <a:rect l="l" t="t" r="r" b="b"/>
              <a:pathLst>
                <a:path w="644" h="659" extrusionOk="0">
                  <a:moveTo>
                    <a:pt x="283" y="0"/>
                  </a:moveTo>
                  <a:lnTo>
                    <a:pt x="0" y="345"/>
                  </a:lnTo>
                  <a:lnTo>
                    <a:pt x="189" y="659"/>
                  </a:lnTo>
                  <a:cubicBezTo>
                    <a:pt x="345" y="471"/>
                    <a:pt x="486" y="298"/>
                    <a:pt x="643" y="141"/>
                  </a:cubicBezTo>
                  <a:cubicBezTo>
                    <a:pt x="533" y="94"/>
                    <a:pt x="408" y="47"/>
                    <a:pt x="283" y="0"/>
                  </a:cubicBezTo>
                  <a:close/>
                </a:path>
              </a:pathLst>
            </a:custGeom>
            <a:solidFill>
              <a:srgbClr val="DCB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15" name="Google Shape;615;p9"/>
            <p:cNvSpPr/>
            <p:nvPr/>
          </p:nvSpPr>
          <p:spPr>
            <a:xfrm>
              <a:off x="5082057" y="1238025"/>
              <a:ext cx="17904" cy="22448"/>
            </a:xfrm>
            <a:custGeom>
              <a:avLst/>
              <a:gdLst/>
              <a:ahLst/>
              <a:cxnLst/>
              <a:rect l="l" t="t" r="r" b="b"/>
              <a:pathLst>
                <a:path w="926" h="1161" extrusionOk="0">
                  <a:moveTo>
                    <a:pt x="659" y="1"/>
                  </a:moveTo>
                  <a:lnTo>
                    <a:pt x="550" y="110"/>
                  </a:lnTo>
                  <a:cubicBezTo>
                    <a:pt x="675" y="157"/>
                    <a:pt x="800" y="204"/>
                    <a:pt x="910" y="251"/>
                  </a:cubicBezTo>
                  <a:cubicBezTo>
                    <a:pt x="926" y="251"/>
                    <a:pt x="926" y="251"/>
                    <a:pt x="926" y="236"/>
                  </a:cubicBezTo>
                  <a:cubicBezTo>
                    <a:pt x="832" y="157"/>
                    <a:pt x="738" y="79"/>
                    <a:pt x="659" y="1"/>
                  </a:cubicBezTo>
                  <a:close/>
                  <a:moveTo>
                    <a:pt x="267" y="455"/>
                  </a:moveTo>
                  <a:lnTo>
                    <a:pt x="1" y="769"/>
                  </a:lnTo>
                  <a:cubicBezTo>
                    <a:pt x="64" y="894"/>
                    <a:pt x="126" y="1035"/>
                    <a:pt x="173" y="1160"/>
                  </a:cubicBezTo>
                  <a:cubicBezTo>
                    <a:pt x="267" y="1019"/>
                    <a:pt x="361" y="894"/>
                    <a:pt x="456" y="769"/>
                  </a:cubicBezTo>
                  <a:lnTo>
                    <a:pt x="267" y="455"/>
                  </a:lnTo>
                  <a:close/>
                </a:path>
              </a:pathLst>
            </a:custGeom>
            <a:solidFill>
              <a:srgbClr val="DDBA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16" name="Google Shape;616;p9"/>
            <p:cNvSpPr/>
            <p:nvPr/>
          </p:nvSpPr>
          <p:spPr>
            <a:xfrm>
              <a:off x="5098124" y="1239243"/>
              <a:ext cx="51547" cy="99421"/>
            </a:xfrm>
            <a:custGeom>
              <a:avLst/>
              <a:gdLst/>
              <a:ahLst/>
              <a:cxnLst/>
              <a:rect l="l" t="t" r="r" b="b"/>
              <a:pathLst>
                <a:path w="2666" h="5142" extrusionOk="0">
                  <a:moveTo>
                    <a:pt x="1255" y="0"/>
                  </a:moveTo>
                  <a:cubicBezTo>
                    <a:pt x="1192" y="47"/>
                    <a:pt x="1145" y="94"/>
                    <a:pt x="1098" y="141"/>
                  </a:cubicBezTo>
                  <a:cubicBezTo>
                    <a:pt x="878" y="345"/>
                    <a:pt x="690" y="565"/>
                    <a:pt x="487" y="784"/>
                  </a:cubicBezTo>
                  <a:cubicBezTo>
                    <a:pt x="471" y="784"/>
                    <a:pt x="440" y="784"/>
                    <a:pt x="424" y="800"/>
                  </a:cubicBezTo>
                  <a:cubicBezTo>
                    <a:pt x="346" y="831"/>
                    <a:pt x="283" y="862"/>
                    <a:pt x="220" y="909"/>
                  </a:cubicBezTo>
                  <a:cubicBezTo>
                    <a:pt x="314" y="1254"/>
                    <a:pt x="361" y="1568"/>
                    <a:pt x="361" y="1881"/>
                  </a:cubicBezTo>
                  <a:cubicBezTo>
                    <a:pt x="361" y="2085"/>
                    <a:pt x="330" y="2289"/>
                    <a:pt x="314" y="2492"/>
                  </a:cubicBezTo>
                  <a:cubicBezTo>
                    <a:pt x="910" y="2320"/>
                    <a:pt x="1505" y="2116"/>
                    <a:pt x="2101" y="1897"/>
                  </a:cubicBezTo>
                  <a:cubicBezTo>
                    <a:pt x="2132" y="1646"/>
                    <a:pt x="2195" y="1411"/>
                    <a:pt x="2195" y="1176"/>
                  </a:cubicBezTo>
                  <a:cubicBezTo>
                    <a:pt x="2195" y="972"/>
                    <a:pt x="2148" y="768"/>
                    <a:pt x="1960" y="580"/>
                  </a:cubicBezTo>
                  <a:cubicBezTo>
                    <a:pt x="1756" y="376"/>
                    <a:pt x="1521" y="204"/>
                    <a:pt x="1255" y="0"/>
                  </a:cubicBezTo>
                  <a:close/>
                  <a:moveTo>
                    <a:pt x="2399" y="2210"/>
                  </a:moveTo>
                  <a:cubicBezTo>
                    <a:pt x="1678" y="2477"/>
                    <a:pt x="957" y="2728"/>
                    <a:pt x="236" y="2931"/>
                  </a:cubicBezTo>
                  <a:cubicBezTo>
                    <a:pt x="126" y="3433"/>
                    <a:pt x="1" y="3919"/>
                    <a:pt x="1" y="4467"/>
                  </a:cubicBezTo>
                  <a:cubicBezTo>
                    <a:pt x="1" y="4483"/>
                    <a:pt x="1" y="4483"/>
                    <a:pt x="1" y="4499"/>
                  </a:cubicBezTo>
                  <a:lnTo>
                    <a:pt x="16" y="4499"/>
                  </a:lnTo>
                  <a:cubicBezTo>
                    <a:pt x="48" y="4467"/>
                    <a:pt x="79" y="4452"/>
                    <a:pt x="126" y="4452"/>
                  </a:cubicBezTo>
                  <a:lnTo>
                    <a:pt x="157" y="4452"/>
                  </a:lnTo>
                  <a:cubicBezTo>
                    <a:pt x="236" y="4467"/>
                    <a:pt x="346" y="4499"/>
                    <a:pt x="471" y="4561"/>
                  </a:cubicBezTo>
                  <a:lnTo>
                    <a:pt x="487" y="4561"/>
                  </a:lnTo>
                  <a:cubicBezTo>
                    <a:pt x="502" y="4561"/>
                    <a:pt x="502" y="4577"/>
                    <a:pt x="502" y="4577"/>
                  </a:cubicBezTo>
                  <a:lnTo>
                    <a:pt x="534" y="4577"/>
                  </a:lnTo>
                  <a:cubicBezTo>
                    <a:pt x="534" y="4577"/>
                    <a:pt x="534" y="4577"/>
                    <a:pt x="534" y="4593"/>
                  </a:cubicBezTo>
                  <a:lnTo>
                    <a:pt x="549" y="4593"/>
                  </a:lnTo>
                  <a:cubicBezTo>
                    <a:pt x="549" y="4593"/>
                    <a:pt x="565" y="4609"/>
                    <a:pt x="581" y="4609"/>
                  </a:cubicBezTo>
                  <a:cubicBezTo>
                    <a:pt x="737" y="4687"/>
                    <a:pt x="894" y="4750"/>
                    <a:pt x="1020" y="4750"/>
                  </a:cubicBezTo>
                  <a:lnTo>
                    <a:pt x="1035" y="4750"/>
                  </a:lnTo>
                  <a:cubicBezTo>
                    <a:pt x="1067" y="4750"/>
                    <a:pt x="1114" y="4734"/>
                    <a:pt x="1129" y="4718"/>
                  </a:cubicBezTo>
                  <a:lnTo>
                    <a:pt x="1145" y="4718"/>
                  </a:lnTo>
                  <a:cubicBezTo>
                    <a:pt x="1145" y="4703"/>
                    <a:pt x="1145" y="4703"/>
                    <a:pt x="1145" y="4703"/>
                  </a:cubicBezTo>
                  <a:lnTo>
                    <a:pt x="1161" y="5141"/>
                  </a:lnTo>
                  <a:cubicBezTo>
                    <a:pt x="1584" y="4765"/>
                    <a:pt x="2007" y="4405"/>
                    <a:pt x="2446" y="4060"/>
                  </a:cubicBezTo>
                  <a:cubicBezTo>
                    <a:pt x="2430" y="3982"/>
                    <a:pt x="2430" y="3919"/>
                    <a:pt x="2430" y="3856"/>
                  </a:cubicBezTo>
                  <a:cubicBezTo>
                    <a:pt x="2430" y="3480"/>
                    <a:pt x="2665" y="3245"/>
                    <a:pt x="2665" y="2869"/>
                  </a:cubicBezTo>
                  <a:cubicBezTo>
                    <a:pt x="2665" y="2712"/>
                    <a:pt x="2618" y="2524"/>
                    <a:pt x="2509" y="2289"/>
                  </a:cubicBezTo>
                  <a:cubicBezTo>
                    <a:pt x="2477" y="2257"/>
                    <a:pt x="2430" y="2226"/>
                    <a:pt x="2399" y="2210"/>
                  </a:cubicBezTo>
                  <a:close/>
                </a:path>
              </a:pathLst>
            </a:custGeom>
            <a:solidFill>
              <a:srgbClr val="E2C3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17" name="Google Shape;617;p9"/>
            <p:cNvSpPr/>
            <p:nvPr/>
          </p:nvSpPr>
          <p:spPr>
            <a:xfrm>
              <a:off x="5102667" y="1275899"/>
              <a:ext cx="41841" cy="20031"/>
            </a:xfrm>
            <a:custGeom>
              <a:avLst/>
              <a:gdLst/>
              <a:ahLst/>
              <a:cxnLst/>
              <a:rect l="l" t="t" r="r" b="b"/>
              <a:pathLst>
                <a:path w="2164" h="1036" extrusionOk="0">
                  <a:moveTo>
                    <a:pt x="1866" y="1"/>
                  </a:moveTo>
                  <a:lnTo>
                    <a:pt x="1866" y="1"/>
                  </a:lnTo>
                  <a:cubicBezTo>
                    <a:pt x="1270" y="220"/>
                    <a:pt x="675" y="424"/>
                    <a:pt x="79" y="596"/>
                  </a:cubicBezTo>
                  <a:cubicBezTo>
                    <a:pt x="48" y="753"/>
                    <a:pt x="17" y="894"/>
                    <a:pt x="1" y="1035"/>
                  </a:cubicBezTo>
                  <a:cubicBezTo>
                    <a:pt x="722" y="832"/>
                    <a:pt x="1443" y="581"/>
                    <a:pt x="2164" y="314"/>
                  </a:cubicBezTo>
                  <a:cubicBezTo>
                    <a:pt x="2070" y="283"/>
                    <a:pt x="1944" y="267"/>
                    <a:pt x="1850" y="220"/>
                  </a:cubicBezTo>
                  <a:cubicBezTo>
                    <a:pt x="1850" y="220"/>
                    <a:pt x="1850" y="205"/>
                    <a:pt x="1850" y="189"/>
                  </a:cubicBezTo>
                  <a:cubicBezTo>
                    <a:pt x="1850" y="126"/>
                    <a:pt x="1866" y="64"/>
                    <a:pt x="1866" y="1"/>
                  </a:cubicBezTo>
                  <a:close/>
                </a:path>
              </a:pathLst>
            </a:custGeom>
            <a:solidFill>
              <a:srgbClr val="E1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18" name="Google Shape;618;p9"/>
            <p:cNvSpPr/>
            <p:nvPr/>
          </p:nvSpPr>
          <p:spPr>
            <a:xfrm>
              <a:off x="5112972" y="1233481"/>
              <a:ext cx="9416" cy="8507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110" y="0"/>
                  </a:moveTo>
                  <a:cubicBezTo>
                    <a:pt x="63" y="32"/>
                    <a:pt x="32" y="63"/>
                    <a:pt x="1" y="110"/>
                  </a:cubicBezTo>
                  <a:cubicBezTo>
                    <a:pt x="63" y="126"/>
                    <a:pt x="95" y="142"/>
                    <a:pt x="126" y="142"/>
                  </a:cubicBezTo>
                  <a:lnTo>
                    <a:pt x="142" y="142"/>
                  </a:lnTo>
                  <a:cubicBezTo>
                    <a:pt x="158" y="142"/>
                    <a:pt x="158" y="142"/>
                    <a:pt x="158" y="126"/>
                  </a:cubicBezTo>
                  <a:lnTo>
                    <a:pt x="330" y="439"/>
                  </a:lnTo>
                  <a:cubicBezTo>
                    <a:pt x="377" y="392"/>
                    <a:pt x="424" y="345"/>
                    <a:pt x="487" y="298"/>
                  </a:cubicBezTo>
                  <a:cubicBezTo>
                    <a:pt x="361" y="204"/>
                    <a:pt x="236" y="110"/>
                    <a:pt x="110" y="0"/>
                  </a:cubicBezTo>
                  <a:close/>
                </a:path>
              </a:pathLst>
            </a:custGeom>
            <a:solidFill>
              <a:srgbClr val="DDB9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19" name="Google Shape;619;p9"/>
            <p:cNvSpPr/>
            <p:nvPr/>
          </p:nvSpPr>
          <p:spPr>
            <a:xfrm>
              <a:off x="5100250" y="1235608"/>
              <a:ext cx="19103" cy="21230"/>
            </a:xfrm>
            <a:custGeom>
              <a:avLst/>
              <a:gdLst/>
              <a:ahLst/>
              <a:cxnLst/>
              <a:rect l="l" t="t" r="r" b="b"/>
              <a:pathLst>
                <a:path w="988" h="1098" extrusionOk="0">
                  <a:moveTo>
                    <a:pt x="659" y="0"/>
                  </a:moveTo>
                  <a:cubicBezTo>
                    <a:pt x="596" y="63"/>
                    <a:pt x="518" y="141"/>
                    <a:pt x="455" y="220"/>
                  </a:cubicBezTo>
                  <a:cubicBezTo>
                    <a:pt x="627" y="329"/>
                    <a:pt x="784" y="439"/>
                    <a:pt x="768" y="486"/>
                  </a:cubicBezTo>
                  <a:cubicBezTo>
                    <a:pt x="721" y="517"/>
                    <a:pt x="674" y="517"/>
                    <a:pt x="612" y="517"/>
                  </a:cubicBezTo>
                  <a:cubicBezTo>
                    <a:pt x="518" y="517"/>
                    <a:pt x="392" y="502"/>
                    <a:pt x="267" y="455"/>
                  </a:cubicBezTo>
                  <a:cubicBezTo>
                    <a:pt x="173" y="580"/>
                    <a:pt x="94" y="690"/>
                    <a:pt x="0" y="800"/>
                  </a:cubicBezTo>
                  <a:cubicBezTo>
                    <a:pt x="47" y="909"/>
                    <a:pt x="79" y="1003"/>
                    <a:pt x="110" y="1097"/>
                  </a:cubicBezTo>
                  <a:cubicBezTo>
                    <a:pt x="173" y="1050"/>
                    <a:pt x="236" y="1019"/>
                    <a:pt x="314" y="988"/>
                  </a:cubicBezTo>
                  <a:cubicBezTo>
                    <a:pt x="330" y="972"/>
                    <a:pt x="361" y="972"/>
                    <a:pt x="377" y="972"/>
                  </a:cubicBezTo>
                  <a:cubicBezTo>
                    <a:pt x="580" y="753"/>
                    <a:pt x="768" y="533"/>
                    <a:pt x="988" y="329"/>
                  </a:cubicBezTo>
                  <a:lnTo>
                    <a:pt x="816" y="16"/>
                  </a:lnTo>
                  <a:cubicBezTo>
                    <a:pt x="816" y="32"/>
                    <a:pt x="816" y="32"/>
                    <a:pt x="800" y="32"/>
                  </a:cubicBezTo>
                  <a:lnTo>
                    <a:pt x="784" y="32"/>
                  </a:lnTo>
                  <a:cubicBezTo>
                    <a:pt x="753" y="32"/>
                    <a:pt x="721" y="16"/>
                    <a:pt x="659" y="0"/>
                  </a:cubicBezTo>
                  <a:close/>
                </a:path>
              </a:pathLst>
            </a:custGeom>
            <a:solidFill>
              <a:srgbClr val="DCB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20" name="Google Shape;620;p9"/>
            <p:cNvSpPr/>
            <p:nvPr/>
          </p:nvSpPr>
          <p:spPr>
            <a:xfrm>
              <a:off x="5105393" y="1239842"/>
              <a:ext cx="10035" cy="5781"/>
            </a:xfrm>
            <a:custGeom>
              <a:avLst/>
              <a:gdLst/>
              <a:ahLst/>
              <a:cxnLst/>
              <a:rect l="l" t="t" r="r" b="b"/>
              <a:pathLst>
                <a:path w="519" h="299" extrusionOk="0">
                  <a:moveTo>
                    <a:pt x="189" y="1"/>
                  </a:moveTo>
                  <a:cubicBezTo>
                    <a:pt x="126" y="79"/>
                    <a:pt x="64" y="157"/>
                    <a:pt x="1" y="236"/>
                  </a:cubicBezTo>
                  <a:cubicBezTo>
                    <a:pt x="126" y="283"/>
                    <a:pt x="252" y="298"/>
                    <a:pt x="346" y="298"/>
                  </a:cubicBezTo>
                  <a:cubicBezTo>
                    <a:pt x="408" y="298"/>
                    <a:pt x="455" y="298"/>
                    <a:pt x="502" y="267"/>
                  </a:cubicBezTo>
                  <a:cubicBezTo>
                    <a:pt x="518" y="220"/>
                    <a:pt x="361" y="110"/>
                    <a:pt x="189" y="1"/>
                  </a:cubicBezTo>
                  <a:close/>
                </a:path>
              </a:pathLst>
            </a:custGeom>
            <a:solidFill>
              <a:srgbClr val="DDBA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21" name="Google Shape;621;p9"/>
            <p:cNvSpPr/>
            <p:nvPr/>
          </p:nvSpPr>
          <p:spPr>
            <a:xfrm>
              <a:off x="5052361" y="1256817"/>
              <a:ext cx="68214" cy="124575"/>
            </a:xfrm>
            <a:custGeom>
              <a:avLst/>
              <a:gdLst/>
              <a:ahLst/>
              <a:cxnLst/>
              <a:rect l="l" t="t" r="r" b="b"/>
              <a:pathLst>
                <a:path w="3528" h="6443" extrusionOk="0">
                  <a:moveTo>
                    <a:pt x="2587" y="0"/>
                  </a:moveTo>
                  <a:cubicBezTo>
                    <a:pt x="2477" y="79"/>
                    <a:pt x="2399" y="173"/>
                    <a:pt x="2258" y="220"/>
                  </a:cubicBezTo>
                  <a:cubicBezTo>
                    <a:pt x="2227" y="235"/>
                    <a:pt x="2180" y="235"/>
                    <a:pt x="2133" y="251"/>
                  </a:cubicBezTo>
                  <a:lnTo>
                    <a:pt x="2101" y="283"/>
                  </a:lnTo>
                  <a:cubicBezTo>
                    <a:pt x="2180" y="361"/>
                    <a:pt x="2242" y="424"/>
                    <a:pt x="2336" y="486"/>
                  </a:cubicBezTo>
                  <a:lnTo>
                    <a:pt x="2258" y="565"/>
                  </a:lnTo>
                  <a:cubicBezTo>
                    <a:pt x="2211" y="565"/>
                    <a:pt x="2086" y="471"/>
                    <a:pt x="2039" y="471"/>
                  </a:cubicBezTo>
                  <a:cubicBezTo>
                    <a:pt x="2007" y="471"/>
                    <a:pt x="2023" y="518"/>
                    <a:pt x="2148" y="690"/>
                  </a:cubicBezTo>
                  <a:lnTo>
                    <a:pt x="2039" y="815"/>
                  </a:lnTo>
                  <a:cubicBezTo>
                    <a:pt x="1897" y="737"/>
                    <a:pt x="1725" y="627"/>
                    <a:pt x="1490" y="439"/>
                  </a:cubicBezTo>
                  <a:lnTo>
                    <a:pt x="1490" y="439"/>
                  </a:lnTo>
                  <a:lnTo>
                    <a:pt x="1772" y="737"/>
                  </a:lnTo>
                  <a:cubicBezTo>
                    <a:pt x="1850" y="831"/>
                    <a:pt x="1835" y="862"/>
                    <a:pt x="1803" y="862"/>
                  </a:cubicBezTo>
                  <a:cubicBezTo>
                    <a:pt x="1788" y="862"/>
                    <a:pt x="1756" y="847"/>
                    <a:pt x="1741" y="847"/>
                  </a:cubicBezTo>
                  <a:cubicBezTo>
                    <a:pt x="1725" y="847"/>
                    <a:pt x="1694" y="831"/>
                    <a:pt x="1678" y="831"/>
                  </a:cubicBezTo>
                  <a:cubicBezTo>
                    <a:pt x="1678" y="831"/>
                    <a:pt x="1662" y="831"/>
                    <a:pt x="1662" y="847"/>
                  </a:cubicBezTo>
                  <a:cubicBezTo>
                    <a:pt x="1709" y="894"/>
                    <a:pt x="1788" y="972"/>
                    <a:pt x="1850" y="1035"/>
                  </a:cubicBezTo>
                  <a:lnTo>
                    <a:pt x="1788" y="1035"/>
                  </a:lnTo>
                  <a:cubicBezTo>
                    <a:pt x="1443" y="1035"/>
                    <a:pt x="1427" y="1489"/>
                    <a:pt x="1380" y="1521"/>
                  </a:cubicBezTo>
                  <a:cubicBezTo>
                    <a:pt x="1302" y="1505"/>
                    <a:pt x="1239" y="1489"/>
                    <a:pt x="1176" y="1474"/>
                  </a:cubicBezTo>
                  <a:cubicBezTo>
                    <a:pt x="1129" y="1458"/>
                    <a:pt x="1067" y="1442"/>
                    <a:pt x="1004" y="1442"/>
                  </a:cubicBezTo>
                  <a:cubicBezTo>
                    <a:pt x="926" y="1442"/>
                    <a:pt x="863" y="1489"/>
                    <a:pt x="910" y="1630"/>
                  </a:cubicBezTo>
                  <a:cubicBezTo>
                    <a:pt x="785" y="1709"/>
                    <a:pt x="455" y="1787"/>
                    <a:pt x="487" y="1991"/>
                  </a:cubicBezTo>
                  <a:cubicBezTo>
                    <a:pt x="502" y="2007"/>
                    <a:pt x="502" y="2022"/>
                    <a:pt x="518" y="2038"/>
                  </a:cubicBezTo>
                  <a:cubicBezTo>
                    <a:pt x="1255" y="1944"/>
                    <a:pt x="1976" y="1787"/>
                    <a:pt x="2681" y="1583"/>
                  </a:cubicBezTo>
                  <a:cubicBezTo>
                    <a:pt x="2697" y="1380"/>
                    <a:pt x="2728" y="1176"/>
                    <a:pt x="2728" y="972"/>
                  </a:cubicBezTo>
                  <a:cubicBezTo>
                    <a:pt x="2728" y="659"/>
                    <a:pt x="2681" y="345"/>
                    <a:pt x="2587" y="0"/>
                  </a:cubicBezTo>
                  <a:close/>
                  <a:moveTo>
                    <a:pt x="2603" y="2022"/>
                  </a:moveTo>
                  <a:lnTo>
                    <a:pt x="2603" y="2022"/>
                  </a:lnTo>
                  <a:cubicBezTo>
                    <a:pt x="1945" y="2210"/>
                    <a:pt x="1271" y="2367"/>
                    <a:pt x="581" y="2446"/>
                  </a:cubicBezTo>
                  <a:cubicBezTo>
                    <a:pt x="612" y="2508"/>
                    <a:pt x="644" y="2540"/>
                    <a:pt x="644" y="2540"/>
                  </a:cubicBezTo>
                  <a:cubicBezTo>
                    <a:pt x="644" y="2681"/>
                    <a:pt x="644" y="2806"/>
                    <a:pt x="644" y="2931"/>
                  </a:cubicBezTo>
                  <a:cubicBezTo>
                    <a:pt x="455" y="2884"/>
                    <a:pt x="189" y="2743"/>
                    <a:pt x="48" y="2743"/>
                  </a:cubicBezTo>
                  <a:lnTo>
                    <a:pt x="32" y="2743"/>
                  </a:lnTo>
                  <a:cubicBezTo>
                    <a:pt x="17" y="2759"/>
                    <a:pt x="17" y="2775"/>
                    <a:pt x="1" y="2790"/>
                  </a:cubicBezTo>
                  <a:cubicBezTo>
                    <a:pt x="502" y="3355"/>
                    <a:pt x="1521" y="3950"/>
                    <a:pt x="2195" y="4123"/>
                  </a:cubicBezTo>
                  <a:cubicBezTo>
                    <a:pt x="2383" y="4138"/>
                    <a:pt x="3198" y="4421"/>
                    <a:pt x="3057" y="4593"/>
                  </a:cubicBezTo>
                  <a:cubicBezTo>
                    <a:pt x="2822" y="4750"/>
                    <a:pt x="2430" y="4812"/>
                    <a:pt x="2007" y="4812"/>
                  </a:cubicBezTo>
                  <a:cubicBezTo>
                    <a:pt x="1631" y="4812"/>
                    <a:pt x="1239" y="4765"/>
                    <a:pt x="941" y="4718"/>
                  </a:cubicBezTo>
                  <a:cubicBezTo>
                    <a:pt x="675" y="4687"/>
                    <a:pt x="487" y="4656"/>
                    <a:pt x="471" y="4640"/>
                  </a:cubicBezTo>
                  <a:lnTo>
                    <a:pt x="471" y="4640"/>
                  </a:lnTo>
                  <a:cubicBezTo>
                    <a:pt x="581" y="5236"/>
                    <a:pt x="706" y="5831"/>
                    <a:pt x="832" y="6443"/>
                  </a:cubicBezTo>
                  <a:cubicBezTo>
                    <a:pt x="1255" y="6207"/>
                    <a:pt x="1521" y="5878"/>
                    <a:pt x="1960" y="5612"/>
                  </a:cubicBezTo>
                  <a:cubicBezTo>
                    <a:pt x="2007" y="5596"/>
                    <a:pt x="2039" y="5580"/>
                    <a:pt x="2086" y="5565"/>
                  </a:cubicBezTo>
                  <a:cubicBezTo>
                    <a:pt x="2571" y="5110"/>
                    <a:pt x="3042" y="4671"/>
                    <a:pt x="3528" y="4232"/>
                  </a:cubicBezTo>
                  <a:lnTo>
                    <a:pt x="3512" y="3794"/>
                  </a:lnTo>
                  <a:cubicBezTo>
                    <a:pt x="3512" y="3794"/>
                    <a:pt x="3512" y="3794"/>
                    <a:pt x="3512" y="3809"/>
                  </a:cubicBezTo>
                  <a:lnTo>
                    <a:pt x="3496" y="3809"/>
                  </a:lnTo>
                  <a:cubicBezTo>
                    <a:pt x="3481" y="3825"/>
                    <a:pt x="3434" y="3841"/>
                    <a:pt x="3402" y="3841"/>
                  </a:cubicBezTo>
                  <a:lnTo>
                    <a:pt x="3387" y="3841"/>
                  </a:lnTo>
                  <a:cubicBezTo>
                    <a:pt x="3261" y="3841"/>
                    <a:pt x="3104" y="3778"/>
                    <a:pt x="2948" y="3700"/>
                  </a:cubicBezTo>
                  <a:cubicBezTo>
                    <a:pt x="2932" y="3700"/>
                    <a:pt x="2916" y="3684"/>
                    <a:pt x="2916" y="3684"/>
                  </a:cubicBezTo>
                  <a:lnTo>
                    <a:pt x="2901" y="3684"/>
                  </a:lnTo>
                  <a:cubicBezTo>
                    <a:pt x="2901" y="3668"/>
                    <a:pt x="2901" y="3668"/>
                    <a:pt x="2901" y="3668"/>
                  </a:cubicBezTo>
                  <a:lnTo>
                    <a:pt x="2869" y="3668"/>
                  </a:lnTo>
                  <a:cubicBezTo>
                    <a:pt x="2869" y="3668"/>
                    <a:pt x="2869" y="3652"/>
                    <a:pt x="2854" y="3652"/>
                  </a:cubicBezTo>
                  <a:lnTo>
                    <a:pt x="2838" y="3652"/>
                  </a:lnTo>
                  <a:cubicBezTo>
                    <a:pt x="2713" y="3590"/>
                    <a:pt x="2603" y="3558"/>
                    <a:pt x="2524" y="3543"/>
                  </a:cubicBezTo>
                  <a:lnTo>
                    <a:pt x="2493" y="3543"/>
                  </a:lnTo>
                  <a:cubicBezTo>
                    <a:pt x="2446" y="3543"/>
                    <a:pt x="2415" y="3558"/>
                    <a:pt x="2383" y="3590"/>
                  </a:cubicBezTo>
                  <a:lnTo>
                    <a:pt x="2368" y="3590"/>
                  </a:lnTo>
                  <a:cubicBezTo>
                    <a:pt x="2368" y="3574"/>
                    <a:pt x="2368" y="3574"/>
                    <a:pt x="2368" y="3558"/>
                  </a:cubicBezTo>
                  <a:cubicBezTo>
                    <a:pt x="2368" y="3010"/>
                    <a:pt x="2493" y="2524"/>
                    <a:pt x="2603" y="2022"/>
                  </a:cubicBezTo>
                  <a:close/>
                </a:path>
              </a:pathLst>
            </a:custGeom>
            <a:solidFill>
              <a:srgbClr val="E4C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22" name="Google Shape;622;p9"/>
            <p:cNvSpPr/>
            <p:nvPr/>
          </p:nvSpPr>
          <p:spPr>
            <a:xfrm>
              <a:off x="5058432" y="1287422"/>
              <a:ext cx="45785" cy="16686"/>
            </a:xfrm>
            <a:custGeom>
              <a:avLst/>
              <a:gdLst/>
              <a:ahLst/>
              <a:cxnLst/>
              <a:rect l="l" t="t" r="r" b="b"/>
              <a:pathLst>
                <a:path w="2368" h="863" extrusionOk="0">
                  <a:moveTo>
                    <a:pt x="2367" y="0"/>
                  </a:moveTo>
                  <a:lnTo>
                    <a:pt x="2367" y="0"/>
                  </a:lnTo>
                  <a:cubicBezTo>
                    <a:pt x="1662" y="204"/>
                    <a:pt x="941" y="361"/>
                    <a:pt x="204" y="455"/>
                  </a:cubicBezTo>
                  <a:cubicBezTo>
                    <a:pt x="235" y="518"/>
                    <a:pt x="251" y="549"/>
                    <a:pt x="251" y="549"/>
                  </a:cubicBezTo>
                  <a:cubicBezTo>
                    <a:pt x="251" y="549"/>
                    <a:pt x="235" y="533"/>
                    <a:pt x="220" y="518"/>
                  </a:cubicBezTo>
                  <a:cubicBezTo>
                    <a:pt x="188" y="502"/>
                    <a:pt x="141" y="502"/>
                    <a:pt x="110" y="502"/>
                  </a:cubicBezTo>
                  <a:cubicBezTo>
                    <a:pt x="63" y="502"/>
                    <a:pt x="32" y="502"/>
                    <a:pt x="0" y="533"/>
                  </a:cubicBezTo>
                  <a:cubicBezTo>
                    <a:pt x="79" y="612"/>
                    <a:pt x="188" y="769"/>
                    <a:pt x="267" y="863"/>
                  </a:cubicBezTo>
                  <a:cubicBezTo>
                    <a:pt x="957" y="784"/>
                    <a:pt x="1631" y="627"/>
                    <a:pt x="2289" y="439"/>
                  </a:cubicBezTo>
                  <a:cubicBezTo>
                    <a:pt x="2305" y="298"/>
                    <a:pt x="2336" y="157"/>
                    <a:pt x="2367" y="0"/>
                  </a:cubicBezTo>
                  <a:close/>
                </a:path>
              </a:pathLst>
            </a:custGeom>
            <a:solidFill>
              <a:srgbClr val="E18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23" name="Google Shape;623;p9"/>
            <p:cNvSpPr/>
            <p:nvPr/>
          </p:nvSpPr>
          <p:spPr>
            <a:xfrm>
              <a:off x="5060559" y="1293183"/>
              <a:ext cx="1527" cy="2746"/>
            </a:xfrm>
            <a:custGeom>
              <a:avLst/>
              <a:gdLst/>
              <a:ahLst/>
              <a:cxnLst/>
              <a:rect l="l" t="t" r="r" b="b"/>
              <a:pathLst>
                <a:path w="79" h="142" extrusionOk="0">
                  <a:moveTo>
                    <a:pt x="0" y="0"/>
                  </a:moveTo>
                  <a:cubicBezTo>
                    <a:pt x="31" y="63"/>
                    <a:pt x="63" y="110"/>
                    <a:pt x="78" y="141"/>
                  </a:cubicBezTo>
                  <a:cubicBezTo>
                    <a:pt x="78" y="126"/>
                    <a:pt x="63" y="110"/>
                    <a:pt x="63" y="110"/>
                  </a:cubicBezTo>
                  <a:cubicBezTo>
                    <a:pt x="47" y="79"/>
                    <a:pt x="31" y="32"/>
                    <a:pt x="0" y="0"/>
                  </a:cubicBezTo>
                  <a:close/>
                </a:path>
              </a:pathLst>
            </a:custGeom>
            <a:solidFill>
              <a:srgbClr val="E4C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24" name="Google Shape;624;p9"/>
            <p:cNvSpPr/>
            <p:nvPr/>
          </p:nvSpPr>
          <p:spPr>
            <a:xfrm>
              <a:off x="5061757" y="1295310"/>
              <a:ext cx="638" cy="928"/>
            </a:xfrm>
            <a:custGeom>
              <a:avLst/>
              <a:gdLst/>
              <a:ahLst/>
              <a:cxnLst/>
              <a:rect l="l" t="t" r="r" b="b"/>
              <a:pathLst>
                <a:path w="33" h="48" extrusionOk="0">
                  <a:moveTo>
                    <a:pt x="1" y="0"/>
                  </a:moveTo>
                  <a:cubicBezTo>
                    <a:pt x="1" y="0"/>
                    <a:pt x="16" y="16"/>
                    <a:pt x="16" y="31"/>
                  </a:cubicBezTo>
                  <a:cubicBezTo>
                    <a:pt x="16" y="47"/>
                    <a:pt x="16" y="47"/>
                    <a:pt x="16" y="47"/>
                  </a:cubicBezTo>
                  <a:lnTo>
                    <a:pt x="32" y="47"/>
                  </a:lnTo>
                  <a:cubicBezTo>
                    <a:pt x="16" y="31"/>
                    <a:pt x="16" y="16"/>
                    <a:pt x="1" y="0"/>
                  </a:cubicBezTo>
                  <a:close/>
                </a:path>
              </a:pathLst>
            </a:custGeom>
            <a:solidFill>
              <a:srgbClr val="DEC0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25" name="Google Shape;625;p9"/>
            <p:cNvSpPr/>
            <p:nvPr/>
          </p:nvSpPr>
          <p:spPr>
            <a:xfrm>
              <a:off x="5062067" y="1296219"/>
              <a:ext cx="1237" cy="1837"/>
            </a:xfrm>
            <a:custGeom>
              <a:avLst/>
              <a:gdLst/>
              <a:ahLst/>
              <a:cxnLst/>
              <a:rect l="l" t="t" r="r" b="b"/>
              <a:pathLst>
                <a:path w="64" h="95" extrusionOk="0">
                  <a:moveTo>
                    <a:pt x="0" y="0"/>
                  </a:moveTo>
                  <a:cubicBezTo>
                    <a:pt x="16" y="31"/>
                    <a:pt x="16" y="47"/>
                    <a:pt x="32" y="47"/>
                  </a:cubicBezTo>
                  <a:cubicBezTo>
                    <a:pt x="32" y="47"/>
                    <a:pt x="32" y="63"/>
                    <a:pt x="32" y="63"/>
                  </a:cubicBezTo>
                  <a:cubicBezTo>
                    <a:pt x="47" y="78"/>
                    <a:pt x="63" y="94"/>
                    <a:pt x="63" y="94"/>
                  </a:cubicBezTo>
                  <a:cubicBezTo>
                    <a:pt x="63" y="94"/>
                    <a:pt x="47" y="63"/>
                    <a:pt x="16" y="0"/>
                  </a:cubicBezTo>
                  <a:close/>
                </a:path>
              </a:pathLst>
            </a:custGeom>
            <a:solidFill>
              <a:srgbClr val="DEB3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26" name="Google Shape;626;p9"/>
            <p:cNvSpPr/>
            <p:nvPr/>
          </p:nvSpPr>
          <p:spPr>
            <a:xfrm>
              <a:off x="5059031" y="1277426"/>
              <a:ext cx="16087" cy="17904"/>
            </a:xfrm>
            <a:custGeom>
              <a:avLst/>
              <a:gdLst/>
              <a:ahLst/>
              <a:cxnLst/>
              <a:rect l="l" t="t" r="r" b="b"/>
              <a:pathLst>
                <a:path w="832" h="926" extrusionOk="0">
                  <a:moveTo>
                    <a:pt x="534" y="0"/>
                  </a:moveTo>
                  <a:cubicBezTo>
                    <a:pt x="361" y="220"/>
                    <a:pt x="189" y="423"/>
                    <a:pt x="1" y="643"/>
                  </a:cubicBezTo>
                  <a:cubicBezTo>
                    <a:pt x="32" y="706"/>
                    <a:pt x="63" y="753"/>
                    <a:pt x="79" y="815"/>
                  </a:cubicBezTo>
                  <a:cubicBezTo>
                    <a:pt x="110" y="847"/>
                    <a:pt x="126" y="894"/>
                    <a:pt x="142" y="925"/>
                  </a:cubicBezTo>
                  <a:cubicBezTo>
                    <a:pt x="110" y="721"/>
                    <a:pt x="440" y="643"/>
                    <a:pt x="565" y="564"/>
                  </a:cubicBezTo>
                  <a:cubicBezTo>
                    <a:pt x="518" y="423"/>
                    <a:pt x="581" y="376"/>
                    <a:pt x="659" y="376"/>
                  </a:cubicBezTo>
                  <a:cubicBezTo>
                    <a:pt x="722" y="376"/>
                    <a:pt x="784" y="392"/>
                    <a:pt x="831" y="408"/>
                  </a:cubicBezTo>
                  <a:cubicBezTo>
                    <a:pt x="722" y="267"/>
                    <a:pt x="628" y="141"/>
                    <a:pt x="534" y="0"/>
                  </a:cubicBezTo>
                  <a:close/>
                </a:path>
              </a:pathLst>
            </a:custGeom>
            <a:solidFill>
              <a:srgbClr val="DEC0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27" name="Google Shape;627;p9"/>
            <p:cNvSpPr/>
            <p:nvPr/>
          </p:nvSpPr>
          <p:spPr>
            <a:xfrm>
              <a:off x="5048127" y="1289839"/>
              <a:ext cx="16686" cy="23666"/>
            </a:xfrm>
            <a:custGeom>
              <a:avLst/>
              <a:gdLst/>
              <a:ahLst/>
              <a:cxnLst/>
              <a:rect l="l" t="t" r="r" b="b"/>
              <a:pathLst>
                <a:path w="863" h="1224" extrusionOk="0">
                  <a:moveTo>
                    <a:pt x="565" y="1"/>
                  </a:moveTo>
                  <a:cubicBezTo>
                    <a:pt x="471" y="126"/>
                    <a:pt x="361" y="252"/>
                    <a:pt x="251" y="377"/>
                  </a:cubicBezTo>
                  <a:cubicBezTo>
                    <a:pt x="408" y="377"/>
                    <a:pt x="565" y="346"/>
                    <a:pt x="721" y="330"/>
                  </a:cubicBezTo>
                  <a:cubicBezTo>
                    <a:pt x="721" y="330"/>
                    <a:pt x="721" y="330"/>
                    <a:pt x="721" y="314"/>
                  </a:cubicBezTo>
                  <a:cubicBezTo>
                    <a:pt x="706" y="283"/>
                    <a:pt x="674" y="236"/>
                    <a:pt x="643" y="173"/>
                  </a:cubicBezTo>
                  <a:cubicBezTo>
                    <a:pt x="627" y="111"/>
                    <a:pt x="596" y="64"/>
                    <a:pt x="565" y="1"/>
                  </a:cubicBezTo>
                  <a:close/>
                  <a:moveTo>
                    <a:pt x="800" y="738"/>
                  </a:moveTo>
                  <a:cubicBezTo>
                    <a:pt x="580" y="769"/>
                    <a:pt x="345" y="800"/>
                    <a:pt x="126" y="816"/>
                  </a:cubicBezTo>
                  <a:lnTo>
                    <a:pt x="110" y="816"/>
                  </a:lnTo>
                  <a:cubicBezTo>
                    <a:pt x="79" y="816"/>
                    <a:pt x="47" y="800"/>
                    <a:pt x="32" y="800"/>
                  </a:cubicBezTo>
                  <a:cubicBezTo>
                    <a:pt x="16" y="800"/>
                    <a:pt x="16" y="785"/>
                    <a:pt x="0" y="785"/>
                  </a:cubicBezTo>
                  <a:cubicBezTo>
                    <a:pt x="63" y="879"/>
                    <a:pt x="142" y="988"/>
                    <a:pt x="220" y="1082"/>
                  </a:cubicBezTo>
                  <a:cubicBezTo>
                    <a:pt x="236" y="1067"/>
                    <a:pt x="236" y="1051"/>
                    <a:pt x="251" y="1035"/>
                  </a:cubicBezTo>
                  <a:lnTo>
                    <a:pt x="267" y="1035"/>
                  </a:lnTo>
                  <a:cubicBezTo>
                    <a:pt x="408" y="1035"/>
                    <a:pt x="674" y="1176"/>
                    <a:pt x="863" y="1223"/>
                  </a:cubicBezTo>
                  <a:cubicBezTo>
                    <a:pt x="863" y="1098"/>
                    <a:pt x="863" y="973"/>
                    <a:pt x="863" y="832"/>
                  </a:cubicBezTo>
                  <a:cubicBezTo>
                    <a:pt x="863" y="832"/>
                    <a:pt x="831" y="800"/>
                    <a:pt x="800" y="738"/>
                  </a:cubicBezTo>
                  <a:close/>
                </a:path>
              </a:pathLst>
            </a:custGeom>
            <a:solidFill>
              <a:srgbClr val="DFB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5047528" y="1296219"/>
              <a:ext cx="16067" cy="9397"/>
            </a:xfrm>
            <a:custGeom>
              <a:avLst/>
              <a:gdLst/>
              <a:ahLst/>
              <a:cxnLst/>
              <a:rect l="l" t="t" r="r" b="b"/>
              <a:pathLst>
                <a:path w="831" h="486" extrusionOk="0">
                  <a:moveTo>
                    <a:pt x="752" y="0"/>
                  </a:moveTo>
                  <a:cubicBezTo>
                    <a:pt x="596" y="16"/>
                    <a:pt x="439" y="47"/>
                    <a:pt x="282" y="47"/>
                  </a:cubicBezTo>
                  <a:cubicBezTo>
                    <a:pt x="188" y="157"/>
                    <a:pt x="94" y="266"/>
                    <a:pt x="0" y="376"/>
                  </a:cubicBezTo>
                  <a:cubicBezTo>
                    <a:pt x="16" y="408"/>
                    <a:pt x="16" y="439"/>
                    <a:pt x="31" y="455"/>
                  </a:cubicBezTo>
                  <a:cubicBezTo>
                    <a:pt x="47" y="455"/>
                    <a:pt x="47" y="470"/>
                    <a:pt x="63" y="470"/>
                  </a:cubicBezTo>
                  <a:cubicBezTo>
                    <a:pt x="78" y="470"/>
                    <a:pt x="110" y="486"/>
                    <a:pt x="141" y="486"/>
                  </a:cubicBezTo>
                  <a:lnTo>
                    <a:pt x="157" y="486"/>
                  </a:lnTo>
                  <a:cubicBezTo>
                    <a:pt x="376" y="470"/>
                    <a:pt x="611" y="439"/>
                    <a:pt x="831" y="408"/>
                  </a:cubicBezTo>
                  <a:cubicBezTo>
                    <a:pt x="752" y="314"/>
                    <a:pt x="643" y="157"/>
                    <a:pt x="564" y="78"/>
                  </a:cubicBezTo>
                  <a:cubicBezTo>
                    <a:pt x="596" y="47"/>
                    <a:pt x="627" y="47"/>
                    <a:pt x="674" y="47"/>
                  </a:cubicBezTo>
                  <a:cubicBezTo>
                    <a:pt x="705" y="47"/>
                    <a:pt x="752" y="47"/>
                    <a:pt x="784" y="63"/>
                  </a:cubicBezTo>
                  <a:cubicBezTo>
                    <a:pt x="784" y="63"/>
                    <a:pt x="784" y="47"/>
                    <a:pt x="784" y="47"/>
                  </a:cubicBezTo>
                  <a:cubicBezTo>
                    <a:pt x="768" y="47"/>
                    <a:pt x="768" y="31"/>
                    <a:pt x="752" y="0"/>
                  </a:cubicBezTo>
                  <a:close/>
                </a:path>
              </a:pathLst>
            </a:custGeom>
            <a:solidFill>
              <a:srgbClr val="DEB3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5095088" y="1251055"/>
              <a:ext cx="7309" cy="10016"/>
            </a:xfrm>
            <a:custGeom>
              <a:avLst/>
              <a:gdLst/>
              <a:ahLst/>
              <a:cxnLst/>
              <a:rect l="l" t="t" r="r" b="b"/>
              <a:pathLst>
                <a:path w="378" h="518" extrusionOk="0">
                  <a:moveTo>
                    <a:pt x="267" y="1"/>
                  </a:moveTo>
                  <a:cubicBezTo>
                    <a:pt x="173" y="142"/>
                    <a:pt x="79" y="283"/>
                    <a:pt x="1" y="424"/>
                  </a:cubicBezTo>
                  <a:lnTo>
                    <a:pt x="48" y="518"/>
                  </a:lnTo>
                  <a:cubicBezTo>
                    <a:pt x="189" y="471"/>
                    <a:pt x="267" y="377"/>
                    <a:pt x="377" y="298"/>
                  </a:cubicBezTo>
                  <a:cubicBezTo>
                    <a:pt x="346" y="204"/>
                    <a:pt x="314" y="110"/>
                    <a:pt x="267" y="1"/>
                  </a:cubicBezTo>
                  <a:close/>
                </a:path>
              </a:pathLst>
            </a:custGeom>
            <a:solidFill>
              <a:srgbClr val="DEBD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5069336" y="1259234"/>
              <a:ext cx="28210" cy="26992"/>
            </a:xfrm>
            <a:custGeom>
              <a:avLst/>
              <a:gdLst/>
              <a:ahLst/>
              <a:cxnLst/>
              <a:rect l="l" t="t" r="r" b="b"/>
              <a:pathLst>
                <a:path w="1459" h="1396" extrusionOk="0">
                  <a:moveTo>
                    <a:pt x="1333" y="1"/>
                  </a:moveTo>
                  <a:cubicBezTo>
                    <a:pt x="1302" y="48"/>
                    <a:pt x="1270" y="79"/>
                    <a:pt x="1255" y="126"/>
                  </a:cubicBezTo>
                  <a:cubicBezTo>
                    <a:pt x="1302" y="110"/>
                    <a:pt x="1349" y="110"/>
                    <a:pt x="1380" y="95"/>
                  </a:cubicBezTo>
                  <a:lnTo>
                    <a:pt x="1333" y="1"/>
                  </a:lnTo>
                  <a:close/>
                  <a:moveTo>
                    <a:pt x="706" y="95"/>
                  </a:moveTo>
                  <a:cubicBezTo>
                    <a:pt x="471" y="377"/>
                    <a:pt x="236" y="659"/>
                    <a:pt x="1" y="941"/>
                  </a:cubicBezTo>
                  <a:cubicBezTo>
                    <a:pt x="95" y="1082"/>
                    <a:pt x="189" y="1208"/>
                    <a:pt x="298" y="1349"/>
                  </a:cubicBezTo>
                  <a:cubicBezTo>
                    <a:pt x="361" y="1364"/>
                    <a:pt x="424" y="1380"/>
                    <a:pt x="502" y="1396"/>
                  </a:cubicBezTo>
                  <a:cubicBezTo>
                    <a:pt x="549" y="1364"/>
                    <a:pt x="565" y="910"/>
                    <a:pt x="910" y="910"/>
                  </a:cubicBezTo>
                  <a:lnTo>
                    <a:pt x="972" y="910"/>
                  </a:lnTo>
                  <a:cubicBezTo>
                    <a:pt x="910" y="847"/>
                    <a:pt x="831" y="769"/>
                    <a:pt x="784" y="722"/>
                  </a:cubicBezTo>
                  <a:cubicBezTo>
                    <a:pt x="784" y="706"/>
                    <a:pt x="800" y="706"/>
                    <a:pt x="800" y="706"/>
                  </a:cubicBezTo>
                  <a:cubicBezTo>
                    <a:pt x="816" y="706"/>
                    <a:pt x="847" y="722"/>
                    <a:pt x="863" y="722"/>
                  </a:cubicBezTo>
                  <a:cubicBezTo>
                    <a:pt x="878" y="722"/>
                    <a:pt x="910" y="737"/>
                    <a:pt x="925" y="737"/>
                  </a:cubicBezTo>
                  <a:cubicBezTo>
                    <a:pt x="957" y="737"/>
                    <a:pt x="972" y="706"/>
                    <a:pt x="894" y="612"/>
                  </a:cubicBezTo>
                  <a:lnTo>
                    <a:pt x="612" y="314"/>
                  </a:lnTo>
                  <a:lnTo>
                    <a:pt x="612" y="314"/>
                  </a:lnTo>
                  <a:cubicBezTo>
                    <a:pt x="847" y="502"/>
                    <a:pt x="1019" y="612"/>
                    <a:pt x="1161" y="690"/>
                  </a:cubicBezTo>
                  <a:lnTo>
                    <a:pt x="1270" y="565"/>
                  </a:lnTo>
                  <a:cubicBezTo>
                    <a:pt x="1145" y="393"/>
                    <a:pt x="1129" y="346"/>
                    <a:pt x="1161" y="346"/>
                  </a:cubicBezTo>
                  <a:cubicBezTo>
                    <a:pt x="1208" y="346"/>
                    <a:pt x="1333" y="440"/>
                    <a:pt x="1380" y="440"/>
                  </a:cubicBezTo>
                  <a:lnTo>
                    <a:pt x="1458" y="361"/>
                  </a:lnTo>
                  <a:cubicBezTo>
                    <a:pt x="1364" y="299"/>
                    <a:pt x="1302" y="236"/>
                    <a:pt x="1223" y="158"/>
                  </a:cubicBezTo>
                  <a:cubicBezTo>
                    <a:pt x="1208" y="205"/>
                    <a:pt x="1176" y="236"/>
                    <a:pt x="1161" y="267"/>
                  </a:cubicBezTo>
                  <a:cubicBezTo>
                    <a:pt x="1161" y="283"/>
                    <a:pt x="1145" y="283"/>
                    <a:pt x="1145" y="283"/>
                  </a:cubicBezTo>
                  <a:cubicBezTo>
                    <a:pt x="1067" y="283"/>
                    <a:pt x="847" y="173"/>
                    <a:pt x="706" y="95"/>
                  </a:cubicBezTo>
                  <a:close/>
                </a:path>
              </a:pathLst>
            </a:custGeom>
            <a:solidFill>
              <a:srgbClr val="DEBD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4993278" y="1310758"/>
              <a:ext cx="120940" cy="120341"/>
            </a:xfrm>
            <a:custGeom>
              <a:avLst/>
              <a:gdLst/>
              <a:ahLst/>
              <a:cxnLst/>
              <a:rect l="l" t="t" r="r" b="b"/>
              <a:pathLst>
                <a:path w="6255" h="6224" extrusionOk="0">
                  <a:moveTo>
                    <a:pt x="3057" y="0"/>
                  </a:moveTo>
                  <a:cubicBezTo>
                    <a:pt x="3026" y="79"/>
                    <a:pt x="3026" y="236"/>
                    <a:pt x="3041" y="361"/>
                  </a:cubicBezTo>
                  <a:cubicBezTo>
                    <a:pt x="3073" y="471"/>
                    <a:pt x="3261" y="627"/>
                    <a:pt x="3433" y="784"/>
                  </a:cubicBezTo>
                  <a:lnTo>
                    <a:pt x="3104" y="800"/>
                  </a:lnTo>
                  <a:cubicBezTo>
                    <a:pt x="3088" y="800"/>
                    <a:pt x="3057" y="784"/>
                    <a:pt x="2994" y="784"/>
                  </a:cubicBezTo>
                  <a:lnTo>
                    <a:pt x="2790" y="784"/>
                  </a:lnTo>
                  <a:cubicBezTo>
                    <a:pt x="2555" y="784"/>
                    <a:pt x="2258" y="800"/>
                    <a:pt x="2069" y="894"/>
                  </a:cubicBezTo>
                  <a:cubicBezTo>
                    <a:pt x="2054" y="894"/>
                    <a:pt x="2038" y="910"/>
                    <a:pt x="2038" y="910"/>
                  </a:cubicBezTo>
                  <a:cubicBezTo>
                    <a:pt x="1960" y="941"/>
                    <a:pt x="1913" y="1004"/>
                    <a:pt x="1881" y="1066"/>
                  </a:cubicBezTo>
                  <a:lnTo>
                    <a:pt x="1819" y="1098"/>
                  </a:lnTo>
                  <a:cubicBezTo>
                    <a:pt x="1787" y="1082"/>
                    <a:pt x="1756" y="1066"/>
                    <a:pt x="1740" y="1035"/>
                  </a:cubicBezTo>
                  <a:cubicBezTo>
                    <a:pt x="1678" y="1066"/>
                    <a:pt x="1615" y="1082"/>
                    <a:pt x="1568" y="1113"/>
                  </a:cubicBezTo>
                  <a:cubicBezTo>
                    <a:pt x="1568" y="1176"/>
                    <a:pt x="1552" y="1239"/>
                    <a:pt x="1552" y="1301"/>
                  </a:cubicBezTo>
                  <a:cubicBezTo>
                    <a:pt x="1427" y="1395"/>
                    <a:pt x="1301" y="1458"/>
                    <a:pt x="1129" y="1505"/>
                  </a:cubicBezTo>
                  <a:cubicBezTo>
                    <a:pt x="1129" y="1505"/>
                    <a:pt x="1113" y="1505"/>
                    <a:pt x="1098" y="1521"/>
                  </a:cubicBezTo>
                  <a:cubicBezTo>
                    <a:pt x="1035" y="1756"/>
                    <a:pt x="815" y="2477"/>
                    <a:pt x="110" y="2477"/>
                  </a:cubicBezTo>
                  <a:lnTo>
                    <a:pt x="0" y="2477"/>
                  </a:lnTo>
                  <a:cubicBezTo>
                    <a:pt x="32" y="2681"/>
                    <a:pt x="47" y="2869"/>
                    <a:pt x="79" y="3057"/>
                  </a:cubicBezTo>
                  <a:cubicBezTo>
                    <a:pt x="79" y="3073"/>
                    <a:pt x="79" y="3073"/>
                    <a:pt x="79" y="3073"/>
                  </a:cubicBezTo>
                  <a:cubicBezTo>
                    <a:pt x="110" y="3214"/>
                    <a:pt x="361" y="3511"/>
                    <a:pt x="361" y="3511"/>
                  </a:cubicBezTo>
                  <a:cubicBezTo>
                    <a:pt x="361" y="3527"/>
                    <a:pt x="361" y="3543"/>
                    <a:pt x="361" y="3543"/>
                  </a:cubicBezTo>
                  <a:cubicBezTo>
                    <a:pt x="361" y="4358"/>
                    <a:pt x="627" y="5283"/>
                    <a:pt x="988" y="6223"/>
                  </a:cubicBezTo>
                  <a:cubicBezTo>
                    <a:pt x="1098" y="6223"/>
                    <a:pt x="1192" y="6207"/>
                    <a:pt x="1301" y="6207"/>
                  </a:cubicBezTo>
                  <a:lnTo>
                    <a:pt x="1317" y="6207"/>
                  </a:lnTo>
                  <a:cubicBezTo>
                    <a:pt x="1442" y="6113"/>
                    <a:pt x="1881" y="5314"/>
                    <a:pt x="2540" y="5189"/>
                  </a:cubicBezTo>
                  <a:cubicBezTo>
                    <a:pt x="2493" y="5126"/>
                    <a:pt x="2414" y="5032"/>
                    <a:pt x="2367" y="4985"/>
                  </a:cubicBezTo>
                  <a:cubicBezTo>
                    <a:pt x="2477" y="4891"/>
                    <a:pt x="2743" y="5016"/>
                    <a:pt x="2665" y="4734"/>
                  </a:cubicBezTo>
                  <a:lnTo>
                    <a:pt x="2399" y="4421"/>
                  </a:lnTo>
                  <a:lnTo>
                    <a:pt x="2399" y="4421"/>
                  </a:lnTo>
                  <a:cubicBezTo>
                    <a:pt x="2649" y="4609"/>
                    <a:pt x="2853" y="4687"/>
                    <a:pt x="3057" y="4718"/>
                  </a:cubicBezTo>
                  <a:lnTo>
                    <a:pt x="3339" y="4468"/>
                  </a:lnTo>
                  <a:cubicBezTo>
                    <a:pt x="3229" y="4232"/>
                    <a:pt x="3261" y="4170"/>
                    <a:pt x="3339" y="4170"/>
                  </a:cubicBezTo>
                  <a:cubicBezTo>
                    <a:pt x="3386" y="4170"/>
                    <a:pt x="3417" y="4185"/>
                    <a:pt x="3464" y="4201"/>
                  </a:cubicBezTo>
                  <a:cubicBezTo>
                    <a:pt x="3511" y="4217"/>
                    <a:pt x="3558" y="4232"/>
                    <a:pt x="3590" y="4232"/>
                  </a:cubicBezTo>
                  <a:lnTo>
                    <a:pt x="3605" y="4232"/>
                  </a:lnTo>
                  <a:lnTo>
                    <a:pt x="3794" y="4044"/>
                  </a:lnTo>
                  <a:cubicBezTo>
                    <a:pt x="3684" y="3982"/>
                    <a:pt x="3605" y="3903"/>
                    <a:pt x="3527" y="3809"/>
                  </a:cubicBezTo>
                  <a:cubicBezTo>
                    <a:pt x="3668" y="3762"/>
                    <a:pt x="3778" y="3715"/>
                    <a:pt x="3888" y="3653"/>
                  </a:cubicBezTo>
                  <a:cubicBezTo>
                    <a:pt x="3762" y="3041"/>
                    <a:pt x="3637" y="2446"/>
                    <a:pt x="3527" y="1850"/>
                  </a:cubicBezTo>
                  <a:lnTo>
                    <a:pt x="3527" y="1850"/>
                  </a:lnTo>
                  <a:cubicBezTo>
                    <a:pt x="3543" y="1866"/>
                    <a:pt x="3731" y="1897"/>
                    <a:pt x="3997" y="1928"/>
                  </a:cubicBezTo>
                  <a:cubicBezTo>
                    <a:pt x="4295" y="1975"/>
                    <a:pt x="4687" y="2022"/>
                    <a:pt x="5063" y="2022"/>
                  </a:cubicBezTo>
                  <a:cubicBezTo>
                    <a:pt x="5486" y="2022"/>
                    <a:pt x="5878" y="1960"/>
                    <a:pt x="6113" y="1803"/>
                  </a:cubicBezTo>
                  <a:cubicBezTo>
                    <a:pt x="6254" y="1631"/>
                    <a:pt x="5439" y="1348"/>
                    <a:pt x="5251" y="1333"/>
                  </a:cubicBezTo>
                  <a:cubicBezTo>
                    <a:pt x="4577" y="1160"/>
                    <a:pt x="3558" y="565"/>
                    <a:pt x="3057" y="0"/>
                  </a:cubicBezTo>
                  <a:close/>
                </a:path>
              </a:pathLst>
            </a:custGeom>
            <a:solidFill>
              <a:srgbClr val="E7C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32" name="Google Shape;632;p9"/>
            <p:cNvSpPr/>
            <p:nvPr/>
          </p:nvSpPr>
          <p:spPr>
            <a:xfrm>
              <a:off x="5028736" y="1310448"/>
              <a:ext cx="24555" cy="20940"/>
            </a:xfrm>
            <a:custGeom>
              <a:avLst/>
              <a:gdLst/>
              <a:ahLst/>
              <a:cxnLst/>
              <a:rect l="l" t="t" r="r" b="b"/>
              <a:pathLst>
                <a:path w="1270" h="1083" extrusionOk="0">
                  <a:moveTo>
                    <a:pt x="847" y="1"/>
                  </a:moveTo>
                  <a:cubicBezTo>
                    <a:pt x="847" y="502"/>
                    <a:pt x="549" y="753"/>
                    <a:pt x="235" y="910"/>
                  </a:cubicBezTo>
                  <a:cubicBezTo>
                    <a:pt x="424" y="816"/>
                    <a:pt x="721" y="800"/>
                    <a:pt x="956" y="800"/>
                  </a:cubicBezTo>
                  <a:lnTo>
                    <a:pt x="1160" y="800"/>
                  </a:lnTo>
                  <a:cubicBezTo>
                    <a:pt x="1223" y="800"/>
                    <a:pt x="1254" y="816"/>
                    <a:pt x="1270" y="816"/>
                  </a:cubicBezTo>
                  <a:cubicBezTo>
                    <a:pt x="1145" y="549"/>
                    <a:pt x="1019" y="299"/>
                    <a:pt x="847" y="1"/>
                  </a:cubicBezTo>
                  <a:close/>
                  <a:moveTo>
                    <a:pt x="204" y="926"/>
                  </a:moveTo>
                  <a:lnTo>
                    <a:pt x="204" y="926"/>
                  </a:lnTo>
                  <a:cubicBezTo>
                    <a:pt x="193" y="930"/>
                    <a:pt x="182" y="935"/>
                    <a:pt x="172" y="941"/>
                  </a:cubicBezTo>
                  <a:lnTo>
                    <a:pt x="172" y="941"/>
                  </a:lnTo>
                  <a:cubicBezTo>
                    <a:pt x="183" y="936"/>
                    <a:pt x="194" y="931"/>
                    <a:pt x="204" y="926"/>
                  </a:cubicBezTo>
                  <a:close/>
                  <a:moveTo>
                    <a:pt x="172" y="941"/>
                  </a:moveTo>
                  <a:cubicBezTo>
                    <a:pt x="116" y="967"/>
                    <a:pt x="53" y="993"/>
                    <a:pt x="0" y="1020"/>
                  </a:cubicBezTo>
                  <a:cubicBezTo>
                    <a:pt x="16" y="1035"/>
                    <a:pt x="32" y="1051"/>
                    <a:pt x="47" y="1082"/>
                  </a:cubicBezTo>
                  <a:cubicBezTo>
                    <a:pt x="74" y="1029"/>
                    <a:pt x="112" y="975"/>
                    <a:pt x="172" y="941"/>
                  </a:cubicBezTo>
                  <a:close/>
                </a:path>
              </a:pathLst>
            </a:custGeom>
            <a:solidFill>
              <a:srgbClr val="E3C5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5014487" y="1339236"/>
              <a:ext cx="619" cy="928"/>
            </a:xfrm>
            <a:custGeom>
              <a:avLst/>
              <a:gdLst/>
              <a:ahLst/>
              <a:cxnLst/>
              <a:rect l="l" t="t" r="r" b="b"/>
              <a:pathLst>
                <a:path w="32" h="48" extrusionOk="0">
                  <a:moveTo>
                    <a:pt x="16" y="1"/>
                  </a:moveTo>
                  <a:cubicBezTo>
                    <a:pt x="1" y="1"/>
                    <a:pt x="1" y="16"/>
                    <a:pt x="1" y="48"/>
                  </a:cubicBezTo>
                  <a:cubicBezTo>
                    <a:pt x="16" y="32"/>
                    <a:pt x="32" y="32"/>
                    <a:pt x="32" y="32"/>
                  </a:cubicBezTo>
                  <a:cubicBezTo>
                    <a:pt x="32" y="16"/>
                    <a:pt x="16" y="1"/>
                    <a:pt x="16" y="1"/>
                  </a:cubicBezTo>
                  <a:close/>
                </a:path>
              </a:pathLst>
            </a:custGeom>
            <a:solidFill>
              <a:srgbClr val="E5C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34" name="Google Shape;634;p9"/>
            <p:cNvSpPr/>
            <p:nvPr/>
          </p:nvSpPr>
          <p:spPr>
            <a:xfrm>
              <a:off x="5014796" y="1330149"/>
              <a:ext cx="14869" cy="9726"/>
            </a:xfrm>
            <a:custGeom>
              <a:avLst/>
              <a:gdLst/>
              <a:ahLst/>
              <a:cxnLst/>
              <a:rect l="l" t="t" r="r" b="b"/>
              <a:pathLst>
                <a:path w="769" h="503" extrusionOk="0">
                  <a:moveTo>
                    <a:pt x="721" y="1"/>
                  </a:moveTo>
                  <a:cubicBezTo>
                    <a:pt x="690" y="1"/>
                    <a:pt x="659" y="16"/>
                    <a:pt x="627" y="32"/>
                  </a:cubicBezTo>
                  <a:cubicBezTo>
                    <a:pt x="643" y="63"/>
                    <a:pt x="674" y="79"/>
                    <a:pt x="706" y="95"/>
                  </a:cubicBezTo>
                  <a:lnTo>
                    <a:pt x="768" y="63"/>
                  </a:lnTo>
                  <a:cubicBezTo>
                    <a:pt x="753" y="32"/>
                    <a:pt x="737" y="16"/>
                    <a:pt x="721" y="1"/>
                  </a:cubicBezTo>
                  <a:close/>
                  <a:moveTo>
                    <a:pt x="455" y="110"/>
                  </a:moveTo>
                  <a:lnTo>
                    <a:pt x="455" y="110"/>
                  </a:lnTo>
                  <a:cubicBezTo>
                    <a:pt x="361" y="142"/>
                    <a:pt x="267" y="189"/>
                    <a:pt x="204" y="236"/>
                  </a:cubicBezTo>
                  <a:lnTo>
                    <a:pt x="0" y="439"/>
                  </a:lnTo>
                  <a:cubicBezTo>
                    <a:pt x="0" y="439"/>
                    <a:pt x="0" y="455"/>
                    <a:pt x="0" y="471"/>
                  </a:cubicBezTo>
                  <a:cubicBezTo>
                    <a:pt x="0" y="471"/>
                    <a:pt x="16" y="486"/>
                    <a:pt x="16" y="502"/>
                  </a:cubicBezTo>
                  <a:cubicBezTo>
                    <a:pt x="188" y="455"/>
                    <a:pt x="314" y="392"/>
                    <a:pt x="439" y="298"/>
                  </a:cubicBezTo>
                  <a:cubicBezTo>
                    <a:pt x="439" y="236"/>
                    <a:pt x="455" y="173"/>
                    <a:pt x="455" y="110"/>
                  </a:cubicBezTo>
                  <a:close/>
                </a:path>
              </a:pathLst>
            </a:custGeom>
            <a:solidFill>
              <a:srgbClr val="E3C6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35" name="Google Shape;635;p9"/>
            <p:cNvSpPr/>
            <p:nvPr/>
          </p:nvSpPr>
          <p:spPr>
            <a:xfrm>
              <a:off x="5044492" y="1304687"/>
              <a:ext cx="15178" cy="21539"/>
            </a:xfrm>
            <a:custGeom>
              <a:avLst/>
              <a:gdLst/>
              <a:ahLst/>
              <a:cxnLst/>
              <a:rect l="l" t="t" r="r" b="b"/>
              <a:pathLst>
                <a:path w="785" h="1114" extrusionOk="0">
                  <a:moveTo>
                    <a:pt x="94" y="1"/>
                  </a:moveTo>
                  <a:lnTo>
                    <a:pt x="0" y="111"/>
                  </a:lnTo>
                  <a:cubicBezTo>
                    <a:pt x="16" y="173"/>
                    <a:pt x="16" y="252"/>
                    <a:pt x="32" y="299"/>
                  </a:cubicBezTo>
                  <a:cubicBezTo>
                    <a:pt x="204" y="597"/>
                    <a:pt x="330" y="847"/>
                    <a:pt x="455" y="1114"/>
                  </a:cubicBezTo>
                  <a:lnTo>
                    <a:pt x="784" y="1098"/>
                  </a:lnTo>
                  <a:cubicBezTo>
                    <a:pt x="612" y="941"/>
                    <a:pt x="424" y="785"/>
                    <a:pt x="392" y="675"/>
                  </a:cubicBezTo>
                  <a:cubicBezTo>
                    <a:pt x="377" y="550"/>
                    <a:pt x="377" y="393"/>
                    <a:pt x="408" y="314"/>
                  </a:cubicBezTo>
                  <a:cubicBezTo>
                    <a:pt x="330" y="220"/>
                    <a:pt x="251" y="111"/>
                    <a:pt x="188" y="17"/>
                  </a:cubicBezTo>
                  <a:cubicBezTo>
                    <a:pt x="157" y="17"/>
                    <a:pt x="126" y="1"/>
                    <a:pt x="94" y="1"/>
                  </a:cubicBezTo>
                  <a:close/>
                </a:path>
              </a:pathLst>
            </a:custGeom>
            <a:solidFill>
              <a:srgbClr val="E2C3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36" name="Google Shape;636;p9"/>
            <p:cNvSpPr/>
            <p:nvPr/>
          </p:nvSpPr>
          <p:spPr>
            <a:xfrm>
              <a:off x="5046310" y="1303488"/>
              <a:ext cx="1837" cy="1527"/>
            </a:xfrm>
            <a:custGeom>
              <a:avLst/>
              <a:gdLst/>
              <a:ahLst/>
              <a:cxnLst/>
              <a:rect l="l" t="t" r="r" b="b"/>
              <a:pathLst>
                <a:path w="95" h="79" extrusionOk="0">
                  <a:moveTo>
                    <a:pt x="63" y="0"/>
                  </a:moveTo>
                  <a:lnTo>
                    <a:pt x="0" y="63"/>
                  </a:lnTo>
                  <a:cubicBezTo>
                    <a:pt x="32" y="63"/>
                    <a:pt x="63" y="79"/>
                    <a:pt x="94" y="79"/>
                  </a:cubicBezTo>
                  <a:cubicBezTo>
                    <a:pt x="79" y="63"/>
                    <a:pt x="79" y="32"/>
                    <a:pt x="63" y="0"/>
                  </a:cubicBezTo>
                  <a:close/>
                </a:path>
              </a:pathLst>
            </a:custGeom>
            <a:solidFill>
              <a:srgbClr val="E0B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37" name="Google Shape;637;p9"/>
            <p:cNvSpPr/>
            <p:nvPr/>
          </p:nvSpPr>
          <p:spPr>
            <a:xfrm>
              <a:off x="4742967" y="1519251"/>
              <a:ext cx="16995" cy="7289"/>
            </a:xfrm>
            <a:custGeom>
              <a:avLst/>
              <a:gdLst/>
              <a:ahLst/>
              <a:cxnLst/>
              <a:rect l="l" t="t" r="r" b="b"/>
              <a:pathLst>
                <a:path w="879" h="377" extrusionOk="0">
                  <a:moveTo>
                    <a:pt x="533" y="0"/>
                  </a:moveTo>
                  <a:cubicBezTo>
                    <a:pt x="486" y="329"/>
                    <a:pt x="220" y="251"/>
                    <a:pt x="0" y="314"/>
                  </a:cubicBezTo>
                  <a:lnTo>
                    <a:pt x="674" y="377"/>
                  </a:lnTo>
                  <a:cubicBezTo>
                    <a:pt x="753" y="267"/>
                    <a:pt x="831" y="157"/>
                    <a:pt x="878" y="16"/>
                  </a:cubicBezTo>
                  <a:lnTo>
                    <a:pt x="878" y="16"/>
                  </a:lnTo>
                  <a:cubicBezTo>
                    <a:pt x="815" y="32"/>
                    <a:pt x="753" y="47"/>
                    <a:pt x="690" y="47"/>
                  </a:cubicBezTo>
                  <a:cubicBezTo>
                    <a:pt x="643" y="47"/>
                    <a:pt x="580" y="32"/>
                    <a:pt x="533" y="0"/>
                  </a:cubicBezTo>
                  <a:close/>
                </a:path>
              </a:pathLst>
            </a:custGeom>
            <a:solidFill>
              <a:srgbClr val="F8E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38" name="Google Shape;638;p9"/>
            <p:cNvSpPr/>
            <p:nvPr/>
          </p:nvSpPr>
          <p:spPr>
            <a:xfrm>
              <a:off x="4752054" y="1481667"/>
              <a:ext cx="5182" cy="20630"/>
            </a:xfrm>
            <a:custGeom>
              <a:avLst/>
              <a:gdLst/>
              <a:ahLst/>
              <a:cxnLst/>
              <a:rect l="l" t="t" r="r" b="b"/>
              <a:pathLst>
                <a:path w="268" h="1067" extrusionOk="0">
                  <a:moveTo>
                    <a:pt x="189" y="1"/>
                  </a:moveTo>
                  <a:lnTo>
                    <a:pt x="79" y="32"/>
                  </a:lnTo>
                  <a:cubicBezTo>
                    <a:pt x="1" y="48"/>
                    <a:pt x="63" y="534"/>
                    <a:pt x="189" y="1067"/>
                  </a:cubicBezTo>
                  <a:cubicBezTo>
                    <a:pt x="189" y="1004"/>
                    <a:pt x="173" y="926"/>
                    <a:pt x="173" y="863"/>
                  </a:cubicBezTo>
                  <a:cubicBezTo>
                    <a:pt x="157" y="847"/>
                    <a:pt x="157" y="816"/>
                    <a:pt x="142" y="784"/>
                  </a:cubicBezTo>
                  <a:cubicBezTo>
                    <a:pt x="157" y="784"/>
                    <a:pt x="157" y="784"/>
                    <a:pt x="173" y="800"/>
                  </a:cubicBezTo>
                  <a:cubicBezTo>
                    <a:pt x="173" y="706"/>
                    <a:pt x="173" y="596"/>
                    <a:pt x="189" y="502"/>
                  </a:cubicBezTo>
                  <a:cubicBezTo>
                    <a:pt x="204" y="424"/>
                    <a:pt x="220" y="377"/>
                    <a:pt x="267" y="346"/>
                  </a:cubicBezTo>
                  <a:cubicBezTo>
                    <a:pt x="267" y="330"/>
                    <a:pt x="267" y="330"/>
                    <a:pt x="251" y="330"/>
                  </a:cubicBezTo>
                  <a:lnTo>
                    <a:pt x="95" y="377"/>
                  </a:lnTo>
                  <a:cubicBezTo>
                    <a:pt x="79" y="220"/>
                    <a:pt x="157" y="126"/>
                    <a:pt x="189" y="1"/>
                  </a:cubicBezTo>
                  <a:close/>
                </a:path>
              </a:pathLst>
            </a:custGeom>
            <a:solidFill>
              <a:srgbClr val="F8E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39" name="Google Shape;639;p9"/>
            <p:cNvSpPr/>
            <p:nvPr/>
          </p:nvSpPr>
          <p:spPr>
            <a:xfrm>
              <a:off x="4755399" y="1488337"/>
              <a:ext cx="3944" cy="17285"/>
            </a:xfrm>
            <a:custGeom>
              <a:avLst/>
              <a:gdLst/>
              <a:ahLst/>
              <a:cxnLst/>
              <a:rect l="l" t="t" r="r" b="b"/>
              <a:pathLst>
                <a:path w="204" h="894" extrusionOk="0">
                  <a:moveTo>
                    <a:pt x="94" y="1"/>
                  </a:moveTo>
                  <a:lnTo>
                    <a:pt x="94" y="1"/>
                  </a:lnTo>
                  <a:cubicBezTo>
                    <a:pt x="47" y="32"/>
                    <a:pt x="31" y="79"/>
                    <a:pt x="16" y="157"/>
                  </a:cubicBezTo>
                  <a:cubicBezTo>
                    <a:pt x="0" y="251"/>
                    <a:pt x="0" y="361"/>
                    <a:pt x="0" y="455"/>
                  </a:cubicBezTo>
                  <a:lnTo>
                    <a:pt x="16" y="455"/>
                  </a:lnTo>
                  <a:cubicBezTo>
                    <a:pt x="125" y="455"/>
                    <a:pt x="141" y="220"/>
                    <a:pt x="94" y="1"/>
                  </a:cubicBezTo>
                  <a:close/>
                  <a:moveTo>
                    <a:pt x="94" y="486"/>
                  </a:moveTo>
                  <a:cubicBezTo>
                    <a:pt x="94" y="486"/>
                    <a:pt x="78" y="502"/>
                    <a:pt x="63" y="518"/>
                  </a:cubicBezTo>
                  <a:cubicBezTo>
                    <a:pt x="63" y="533"/>
                    <a:pt x="47" y="549"/>
                    <a:pt x="31" y="549"/>
                  </a:cubicBezTo>
                  <a:cubicBezTo>
                    <a:pt x="16" y="549"/>
                    <a:pt x="16" y="533"/>
                    <a:pt x="0" y="518"/>
                  </a:cubicBezTo>
                  <a:lnTo>
                    <a:pt x="0" y="518"/>
                  </a:lnTo>
                  <a:cubicBezTo>
                    <a:pt x="0" y="581"/>
                    <a:pt x="16" y="659"/>
                    <a:pt x="16" y="722"/>
                  </a:cubicBezTo>
                  <a:cubicBezTo>
                    <a:pt x="31" y="769"/>
                    <a:pt x="47" y="831"/>
                    <a:pt x="63" y="878"/>
                  </a:cubicBezTo>
                  <a:cubicBezTo>
                    <a:pt x="78" y="894"/>
                    <a:pt x="94" y="894"/>
                    <a:pt x="94" y="894"/>
                  </a:cubicBezTo>
                  <a:cubicBezTo>
                    <a:pt x="172" y="894"/>
                    <a:pt x="204" y="816"/>
                    <a:pt x="125" y="533"/>
                  </a:cubicBezTo>
                  <a:cubicBezTo>
                    <a:pt x="110" y="502"/>
                    <a:pt x="110" y="486"/>
                    <a:pt x="94" y="486"/>
                  </a:cubicBezTo>
                  <a:close/>
                </a:path>
              </a:pathLst>
            </a:custGeom>
            <a:solidFill>
              <a:srgbClr val="F5AF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40" name="Google Shape;640;p9"/>
            <p:cNvSpPr/>
            <p:nvPr/>
          </p:nvSpPr>
          <p:spPr>
            <a:xfrm>
              <a:off x="4764176" y="1487428"/>
              <a:ext cx="41841" cy="42150"/>
            </a:xfrm>
            <a:custGeom>
              <a:avLst/>
              <a:gdLst/>
              <a:ahLst/>
              <a:cxnLst/>
              <a:rect l="l" t="t" r="r" b="b"/>
              <a:pathLst>
                <a:path w="2164" h="2180" extrusionOk="0">
                  <a:moveTo>
                    <a:pt x="1631" y="1"/>
                  </a:moveTo>
                  <a:cubicBezTo>
                    <a:pt x="1129" y="204"/>
                    <a:pt x="596" y="330"/>
                    <a:pt x="16" y="377"/>
                  </a:cubicBezTo>
                  <a:cubicBezTo>
                    <a:pt x="1" y="439"/>
                    <a:pt x="1" y="486"/>
                    <a:pt x="1" y="549"/>
                  </a:cubicBezTo>
                  <a:lnTo>
                    <a:pt x="173" y="502"/>
                  </a:lnTo>
                  <a:lnTo>
                    <a:pt x="173" y="502"/>
                  </a:lnTo>
                  <a:cubicBezTo>
                    <a:pt x="236" y="722"/>
                    <a:pt x="220" y="972"/>
                    <a:pt x="110" y="972"/>
                  </a:cubicBezTo>
                  <a:cubicBezTo>
                    <a:pt x="95" y="972"/>
                    <a:pt x="79" y="972"/>
                    <a:pt x="63" y="957"/>
                  </a:cubicBezTo>
                  <a:lnTo>
                    <a:pt x="63" y="957"/>
                  </a:lnTo>
                  <a:cubicBezTo>
                    <a:pt x="79" y="988"/>
                    <a:pt x="95" y="1035"/>
                    <a:pt x="110" y="1066"/>
                  </a:cubicBezTo>
                  <a:cubicBezTo>
                    <a:pt x="126" y="1066"/>
                    <a:pt x="142" y="1051"/>
                    <a:pt x="157" y="1035"/>
                  </a:cubicBezTo>
                  <a:cubicBezTo>
                    <a:pt x="157" y="1019"/>
                    <a:pt x="173" y="1004"/>
                    <a:pt x="189" y="1004"/>
                  </a:cubicBezTo>
                  <a:cubicBezTo>
                    <a:pt x="189" y="1004"/>
                    <a:pt x="204" y="1019"/>
                    <a:pt x="204" y="1051"/>
                  </a:cubicBezTo>
                  <a:cubicBezTo>
                    <a:pt x="236" y="1129"/>
                    <a:pt x="251" y="1207"/>
                    <a:pt x="251" y="1254"/>
                  </a:cubicBezTo>
                  <a:cubicBezTo>
                    <a:pt x="565" y="1584"/>
                    <a:pt x="1098" y="1709"/>
                    <a:pt x="1709" y="1709"/>
                  </a:cubicBezTo>
                  <a:cubicBezTo>
                    <a:pt x="1850" y="1709"/>
                    <a:pt x="1991" y="1709"/>
                    <a:pt x="2132" y="1693"/>
                  </a:cubicBezTo>
                  <a:cubicBezTo>
                    <a:pt x="2132" y="1537"/>
                    <a:pt x="2132" y="1364"/>
                    <a:pt x="2132" y="1207"/>
                  </a:cubicBezTo>
                  <a:cubicBezTo>
                    <a:pt x="2132" y="925"/>
                    <a:pt x="2132" y="659"/>
                    <a:pt x="2164" y="408"/>
                  </a:cubicBezTo>
                  <a:cubicBezTo>
                    <a:pt x="1960" y="251"/>
                    <a:pt x="1787" y="95"/>
                    <a:pt x="1631" y="1"/>
                  </a:cubicBezTo>
                  <a:close/>
                  <a:moveTo>
                    <a:pt x="424" y="1850"/>
                  </a:moveTo>
                  <a:cubicBezTo>
                    <a:pt x="392" y="1913"/>
                    <a:pt x="361" y="1975"/>
                    <a:pt x="330" y="2023"/>
                  </a:cubicBezTo>
                  <a:cubicBezTo>
                    <a:pt x="925" y="2070"/>
                    <a:pt x="1521" y="2117"/>
                    <a:pt x="2148" y="2179"/>
                  </a:cubicBezTo>
                  <a:cubicBezTo>
                    <a:pt x="2148" y="2132"/>
                    <a:pt x="2148" y="2085"/>
                    <a:pt x="2148" y="2038"/>
                  </a:cubicBezTo>
                  <a:cubicBezTo>
                    <a:pt x="1976" y="2038"/>
                    <a:pt x="1819" y="2054"/>
                    <a:pt x="1662" y="2054"/>
                  </a:cubicBezTo>
                  <a:cubicBezTo>
                    <a:pt x="1176" y="2054"/>
                    <a:pt x="769" y="1991"/>
                    <a:pt x="424" y="1850"/>
                  </a:cubicBezTo>
                  <a:close/>
                </a:path>
              </a:pathLst>
            </a:custGeom>
            <a:solidFill>
              <a:srgbClr val="F5E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41" name="Google Shape;641;p9"/>
            <p:cNvSpPr/>
            <p:nvPr/>
          </p:nvSpPr>
          <p:spPr>
            <a:xfrm>
              <a:off x="4764485" y="1480158"/>
              <a:ext cx="41222" cy="46984"/>
            </a:xfrm>
            <a:custGeom>
              <a:avLst/>
              <a:gdLst/>
              <a:ahLst/>
              <a:cxnLst/>
              <a:rect l="l" t="t" r="r" b="b"/>
              <a:pathLst>
                <a:path w="2132" h="2430" extrusionOk="0">
                  <a:moveTo>
                    <a:pt x="1505" y="0"/>
                  </a:moveTo>
                  <a:lnTo>
                    <a:pt x="1505" y="0"/>
                  </a:lnTo>
                  <a:cubicBezTo>
                    <a:pt x="1035" y="204"/>
                    <a:pt x="565" y="392"/>
                    <a:pt x="79" y="549"/>
                  </a:cubicBezTo>
                  <a:cubicBezTo>
                    <a:pt x="63" y="627"/>
                    <a:pt x="32" y="690"/>
                    <a:pt x="0" y="753"/>
                  </a:cubicBezTo>
                  <a:cubicBezTo>
                    <a:pt x="580" y="706"/>
                    <a:pt x="1113" y="580"/>
                    <a:pt x="1615" y="377"/>
                  </a:cubicBezTo>
                  <a:cubicBezTo>
                    <a:pt x="1568" y="345"/>
                    <a:pt x="1521" y="330"/>
                    <a:pt x="1474" y="314"/>
                  </a:cubicBezTo>
                  <a:lnTo>
                    <a:pt x="1505" y="0"/>
                  </a:lnTo>
                  <a:close/>
                  <a:moveTo>
                    <a:pt x="32" y="1333"/>
                  </a:moveTo>
                  <a:cubicBezTo>
                    <a:pt x="63" y="1411"/>
                    <a:pt x="79" y="1442"/>
                    <a:pt x="94" y="1442"/>
                  </a:cubicBezTo>
                  <a:cubicBezTo>
                    <a:pt x="79" y="1411"/>
                    <a:pt x="63" y="1364"/>
                    <a:pt x="47" y="1333"/>
                  </a:cubicBezTo>
                  <a:close/>
                  <a:moveTo>
                    <a:pt x="235" y="1630"/>
                  </a:moveTo>
                  <a:cubicBezTo>
                    <a:pt x="251" y="1756"/>
                    <a:pt x="220" y="1787"/>
                    <a:pt x="173" y="1787"/>
                  </a:cubicBezTo>
                  <a:cubicBezTo>
                    <a:pt x="157" y="1787"/>
                    <a:pt x="141" y="1772"/>
                    <a:pt x="141" y="1772"/>
                  </a:cubicBezTo>
                  <a:lnTo>
                    <a:pt x="141" y="1787"/>
                  </a:lnTo>
                  <a:cubicBezTo>
                    <a:pt x="157" y="1881"/>
                    <a:pt x="157" y="1960"/>
                    <a:pt x="141" y="2022"/>
                  </a:cubicBezTo>
                  <a:cubicBezTo>
                    <a:pt x="204" y="2054"/>
                    <a:pt x="251" y="2069"/>
                    <a:pt x="298" y="2069"/>
                  </a:cubicBezTo>
                  <a:cubicBezTo>
                    <a:pt x="376" y="2069"/>
                    <a:pt x="439" y="2038"/>
                    <a:pt x="502" y="2022"/>
                  </a:cubicBezTo>
                  <a:lnTo>
                    <a:pt x="502" y="2022"/>
                  </a:lnTo>
                  <a:cubicBezTo>
                    <a:pt x="471" y="2101"/>
                    <a:pt x="439" y="2163"/>
                    <a:pt x="408" y="2226"/>
                  </a:cubicBezTo>
                  <a:cubicBezTo>
                    <a:pt x="753" y="2367"/>
                    <a:pt x="1160" y="2430"/>
                    <a:pt x="1646" y="2430"/>
                  </a:cubicBezTo>
                  <a:cubicBezTo>
                    <a:pt x="1803" y="2430"/>
                    <a:pt x="1960" y="2414"/>
                    <a:pt x="2132" y="2414"/>
                  </a:cubicBezTo>
                  <a:cubicBezTo>
                    <a:pt x="2132" y="2289"/>
                    <a:pt x="2116" y="2179"/>
                    <a:pt x="2116" y="2069"/>
                  </a:cubicBezTo>
                  <a:cubicBezTo>
                    <a:pt x="1975" y="2085"/>
                    <a:pt x="1834" y="2085"/>
                    <a:pt x="1693" y="2085"/>
                  </a:cubicBezTo>
                  <a:cubicBezTo>
                    <a:pt x="1082" y="2085"/>
                    <a:pt x="549" y="1960"/>
                    <a:pt x="235" y="1630"/>
                  </a:cubicBezTo>
                  <a:close/>
                </a:path>
              </a:pathLst>
            </a:custGeom>
            <a:solidFill>
              <a:srgbClr val="EFA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42" name="Google Shape;642;p9"/>
            <p:cNvSpPr/>
            <p:nvPr/>
          </p:nvSpPr>
          <p:spPr>
            <a:xfrm>
              <a:off x="5031462" y="1612284"/>
              <a:ext cx="416418" cy="743315"/>
            </a:xfrm>
            <a:custGeom>
              <a:avLst/>
              <a:gdLst/>
              <a:ahLst/>
              <a:cxnLst/>
              <a:rect l="l" t="t" r="r" b="b"/>
              <a:pathLst>
                <a:path w="21537" h="38444" extrusionOk="0">
                  <a:moveTo>
                    <a:pt x="14687" y="23590"/>
                  </a:moveTo>
                  <a:lnTo>
                    <a:pt x="14687" y="23590"/>
                  </a:lnTo>
                  <a:cubicBezTo>
                    <a:pt x="14405" y="24139"/>
                    <a:pt x="14154" y="24703"/>
                    <a:pt x="13903" y="25267"/>
                  </a:cubicBezTo>
                  <a:cubicBezTo>
                    <a:pt x="13778" y="25549"/>
                    <a:pt x="13668" y="25785"/>
                    <a:pt x="13559" y="26067"/>
                  </a:cubicBezTo>
                  <a:lnTo>
                    <a:pt x="13245" y="26929"/>
                  </a:lnTo>
                  <a:cubicBezTo>
                    <a:pt x="12838" y="28073"/>
                    <a:pt x="12477" y="29233"/>
                    <a:pt x="12164" y="30377"/>
                  </a:cubicBezTo>
                  <a:cubicBezTo>
                    <a:pt x="12383" y="29202"/>
                    <a:pt x="12681" y="28026"/>
                    <a:pt x="13088" y="26866"/>
                  </a:cubicBezTo>
                  <a:cubicBezTo>
                    <a:pt x="13182" y="26584"/>
                    <a:pt x="13292" y="26302"/>
                    <a:pt x="13418" y="26020"/>
                  </a:cubicBezTo>
                  <a:cubicBezTo>
                    <a:pt x="13527" y="25722"/>
                    <a:pt x="13637" y="25502"/>
                    <a:pt x="13778" y="25220"/>
                  </a:cubicBezTo>
                  <a:cubicBezTo>
                    <a:pt x="14045" y="24656"/>
                    <a:pt x="14342" y="24123"/>
                    <a:pt x="14687" y="23590"/>
                  </a:cubicBezTo>
                  <a:close/>
                  <a:moveTo>
                    <a:pt x="15016" y="0"/>
                  </a:moveTo>
                  <a:cubicBezTo>
                    <a:pt x="13073" y="1098"/>
                    <a:pt x="11396" y="2226"/>
                    <a:pt x="9405" y="3104"/>
                  </a:cubicBezTo>
                  <a:cubicBezTo>
                    <a:pt x="9091" y="3480"/>
                    <a:pt x="8527" y="4232"/>
                    <a:pt x="8276" y="4609"/>
                  </a:cubicBezTo>
                  <a:cubicBezTo>
                    <a:pt x="6772" y="6834"/>
                    <a:pt x="5847" y="8966"/>
                    <a:pt x="5110" y="11019"/>
                  </a:cubicBezTo>
                  <a:cubicBezTo>
                    <a:pt x="4374" y="13073"/>
                    <a:pt x="3841" y="15063"/>
                    <a:pt x="3386" y="16991"/>
                  </a:cubicBezTo>
                  <a:cubicBezTo>
                    <a:pt x="2947" y="18935"/>
                    <a:pt x="2571" y="20832"/>
                    <a:pt x="2210" y="22665"/>
                  </a:cubicBezTo>
                  <a:lnTo>
                    <a:pt x="1082" y="28387"/>
                  </a:lnTo>
                  <a:lnTo>
                    <a:pt x="2916" y="21239"/>
                  </a:lnTo>
                  <a:lnTo>
                    <a:pt x="4703" y="13919"/>
                  </a:lnTo>
                  <a:cubicBezTo>
                    <a:pt x="4845" y="13990"/>
                    <a:pt x="5005" y="14124"/>
                    <a:pt x="5176" y="14124"/>
                  </a:cubicBezTo>
                  <a:cubicBezTo>
                    <a:pt x="5232" y="14124"/>
                    <a:pt x="5288" y="14110"/>
                    <a:pt x="5345" y="14076"/>
                  </a:cubicBezTo>
                  <a:lnTo>
                    <a:pt x="5345" y="14076"/>
                  </a:lnTo>
                  <a:cubicBezTo>
                    <a:pt x="5330" y="16866"/>
                    <a:pt x="4546" y="19170"/>
                    <a:pt x="3747" y="21490"/>
                  </a:cubicBezTo>
                  <a:cubicBezTo>
                    <a:pt x="3543" y="22070"/>
                    <a:pt x="3355" y="22634"/>
                    <a:pt x="3167" y="23214"/>
                  </a:cubicBezTo>
                  <a:cubicBezTo>
                    <a:pt x="3073" y="23480"/>
                    <a:pt x="2978" y="23825"/>
                    <a:pt x="2900" y="24139"/>
                  </a:cubicBezTo>
                  <a:cubicBezTo>
                    <a:pt x="2822" y="24437"/>
                    <a:pt x="2743" y="24719"/>
                    <a:pt x="2681" y="25017"/>
                  </a:cubicBezTo>
                  <a:cubicBezTo>
                    <a:pt x="2399" y="26192"/>
                    <a:pt x="2242" y="27430"/>
                    <a:pt x="2352" y="28747"/>
                  </a:cubicBezTo>
                  <a:lnTo>
                    <a:pt x="1035" y="28590"/>
                  </a:lnTo>
                  <a:cubicBezTo>
                    <a:pt x="690" y="30424"/>
                    <a:pt x="298" y="32305"/>
                    <a:pt x="0" y="34531"/>
                  </a:cubicBezTo>
                  <a:cubicBezTo>
                    <a:pt x="16" y="35456"/>
                    <a:pt x="690" y="36302"/>
                    <a:pt x="1536" y="36960"/>
                  </a:cubicBezTo>
                  <a:cubicBezTo>
                    <a:pt x="1928" y="35095"/>
                    <a:pt x="2383" y="33606"/>
                    <a:pt x="2775" y="32148"/>
                  </a:cubicBezTo>
                  <a:cubicBezTo>
                    <a:pt x="3167" y="30691"/>
                    <a:pt x="3511" y="29296"/>
                    <a:pt x="3841" y="27916"/>
                  </a:cubicBezTo>
                  <a:lnTo>
                    <a:pt x="4828" y="23825"/>
                  </a:lnTo>
                  <a:cubicBezTo>
                    <a:pt x="5173" y="22493"/>
                    <a:pt x="5533" y="21161"/>
                    <a:pt x="5972" y="19844"/>
                  </a:cubicBezTo>
                  <a:lnTo>
                    <a:pt x="5972" y="19844"/>
                  </a:lnTo>
                  <a:cubicBezTo>
                    <a:pt x="5721" y="20988"/>
                    <a:pt x="5565" y="22211"/>
                    <a:pt x="5345" y="23402"/>
                  </a:cubicBezTo>
                  <a:cubicBezTo>
                    <a:pt x="5110" y="24640"/>
                    <a:pt x="4859" y="25816"/>
                    <a:pt x="4358" y="26913"/>
                  </a:cubicBezTo>
                  <a:cubicBezTo>
                    <a:pt x="3809" y="28496"/>
                    <a:pt x="3543" y="30079"/>
                    <a:pt x="3308" y="31678"/>
                  </a:cubicBezTo>
                  <a:lnTo>
                    <a:pt x="2963" y="34139"/>
                  </a:lnTo>
                  <a:lnTo>
                    <a:pt x="2555" y="36866"/>
                  </a:lnTo>
                  <a:cubicBezTo>
                    <a:pt x="2508" y="37086"/>
                    <a:pt x="2461" y="37305"/>
                    <a:pt x="2430" y="37540"/>
                  </a:cubicBezTo>
                  <a:cubicBezTo>
                    <a:pt x="2853" y="37791"/>
                    <a:pt x="3261" y="37979"/>
                    <a:pt x="3637" y="38152"/>
                  </a:cubicBezTo>
                  <a:cubicBezTo>
                    <a:pt x="4091" y="38308"/>
                    <a:pt x="4577" y="38402"/>
                    <a:pt x="5063" y="38434"/>
                  </a:cubicBezTo>
                  <a:cubicBezTo>
                    <a:pt x="5163" y="38440"/>
                    <a:pt x="5264" y="38443"/>
                    <a:pt x="5364" y="38443"/>
                  </a:cubicBezTo>
                  <a:cubicBezTo>
                    <a:pt x="5765" y="38443"/>
                    <a:pt x="6164" y="38393"/>
                    <a:pt x="6552" y="38293"/>
                  </a:cubicBezTo>
                  <a:cubicBezTo>
                    <a:pt x="7524" y="38042"/>
                    <a:pt x="8402" y="37525"/>
                    <a:pt x="9138" y="36835"/>
                  </a:cubicBezTo>
                  <a:cubicBezTo>
                    <a:pt x="9076" y="36553"/>
                    <a:pt x="9029" y="35957"/>
                    <a:pt x="9029" y="35957"/>
                  </a:cubicBezTo>
                  <a:cubicBezTo>
                    <a:pt x="9573" y="35811"/>
                    <a:pt x="10161" y="35800"/>
                    <a:pt x="10738" y="35800"/>
                  </a:cubicBezTo>
                  <a:cubicBezTo>
                    <a:pt x="10843" y="35800"/>
                    <a:pt x="10947" y="35800"/>
                    <a:pt x="11051" y="35800"/>
                  </a:cubicBezTo>
                  <a:cubicBezTo>
                    <a:pt x="11270" y="34092"/>
                    <a:pt x="11662" y="32227"/>
                    <a:pt x="12164" y="30377"/>
                  </a:cubicBezTo>
                  <a:lnTo>
                    <a:pt x="12164" y="30377"/>
                  </a:lnTo>
                  <a:cubicBezTo>
                    <a:pt x="11819" y="32242"/>
                    <a:pt x="11678" y="34155"/>
                    <a:pt x="11693" y="35785"/>
                  </a:cubicBezTo>
                  <a:cubicBezTo>
                    <a:pt x="12493" y="35769"/>
                    <a:pt x="13182" y="35675"/>
                    <a:pt x="13637" y="35346"/>
                  </a:cubicBezTo>
                  <a:cubicBezTo>
                    <a:pt x="14123" y="35095"/>
                    <a:pt x="14092" y="34609"/>
                    <a:pt x="14013" y="33982"/>
                  </a:cubicBezTo>
                  <a:cubicBezTo>
                    <a:pt x="13935" y="33355"/>
                    <a:pt x="13825" y="32603"/>
                    <a:pt x="14029" y="32070"/>
                  </a:cubicBezTo>
                  <a:cubicBezTo>
                    <a:pt x="14797" y="30612"/>
                    <a:pt x="15251" y="29029"/>
                    <a:pt x="15706" y="27399"/>
                  </a:cubicBezTo>
                  <a:lnTo>
                    <a:pt x="15894" y="26772"/>
                  </a:lnTo>
                  <a:cubicBezTo>
                    <a:pt x="15941" y="26584"/>
                    <a:pt x="16004" y="26349"/>
                    <a:pt x="16067" y="26176"/>
                  </a:cubicBezTo>
                  <a:cubicBezTo>
                    <a:pt x="16176" y="25847"/>
                    <a:pt x="16317" y="25408"/>
                    <a:pt x="16443" y="25017"/>
                  </a:cubicBezTo>
                  <a:cubicBezTo>
                    <a:pt x="16725" y="24217"/>
                    <a:pt x="17054" y="23449"/>
                    <a:pt x="17462" y="22744"/>
                  </a:cubicBezTo>
                  <a:cubicBezTo>
                    <a:pt x="18590" y="20706"/>
                    <a:pt x="18825" y="18574"/>
                    <a:pt x="19201" y="16615"/>
                  </a:cubicBezTo>
                  <a:cubicBezTo>
                    <a:pt x="19374" y="15236"/>
                    <a:pt x="20095" y="14092"/>
                    <a:pt x="20706" y="13339"/>
                  </a:cubicBezTo>
                  <a:cubicBezTo>
                    <a:pt x="21004" y="12963"/>
                    <a:pt x="21255" y="12665"/>
                    <a:pt x="21396" y="12414"/>
                  </a:cubicBezTo>
                  <a:cubicBezTo>
                    <a:pt x="21521" y="12164"/>
                    <a:pt x="21537" y="11944"/>
                    <a:pt x="21443" y="11615"/>
                  </a:cubicBezTo>
                  <a:lnTo>
                    <a:pt x="20957" y="10142"/>
                  </a:lnTo>
                  <a:lnTo>
                    <a:pt x="20800" y="9671"/>
                  </a:lnTo>
                  <a:cubicBezTo>
                    <a:pt x="20737" y="9499"/>
                    <a:pt x="20690" y="9327"/>
                    <a:pt x="20628" y="9154"/>
                  </a:cubicBezTo>
                  <a:cubicBezTo>
                    <a:pt x="20502" y="8809"/>
                    <a:pt x="20330" y="8464"/>
                    <a:pt x="20126" y="8135"/>
                  </a:cubicBezTo>
                  <a:cubicBezTo>
                    <a:pt x="19750" y="7477"/>
                    <a:pt x="19248" y="6834"/>
                    <a:pt x="18606" y="6411"/>
                  </a:cubicBezTo>
                  <a:cubicBezTo>
                    <a:pt x="18086" y="6048"/>
                    <a:pt x="17459" y="5835"/>
                    <a:pt x="16814" y="5835"/>
                  </a:cubicBezTo>
                  <a:cubicBezTo>
                    <a:pt x="16680" y="5835"/>
                    <a:pt x="16546" y="5844"/>
                    <a:pt x="16411" y="5863"/>
                  </a:cubicBezTo>
                  <a:lnTo>
                    <a:pt x="15565" y="4844"/>
                  </a:lnTo>
                  <a:cubicBezTo>
                    <a:pt x="16239" y="4483"/>
                    <a:pt x="16584" y="4185"/>
                    <a:pt x="16725" y="3809"/>
                  </a:cubicBezTo>
                  <a:cubicBezTo>
                    <a:pt x="16850" y="3449"/>
                    <a:pt x="16756" y="3041"/>
                    <a:pt x="16537" y="2618"/>
                  </a:cubicBezTo>
                  <a:cubicBezTo>
                    <a:pt x="16333" y="2179"/>
                    <a:pt x="16004" y="1740"/>
                    <a:pt x="15690" y="1301"/>
                  </a:cubicBezTo>
                  <a:cubicBezTo>
                    <a:pt x="15393" y="862"/>
                    <a:pt x="15095" y="424"/>
                    <a:pt x="150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43" name="Google Shape;643;p9"/>
            <p:cNvSpPr/>
            <p:nvPr/>
          </p:nvSpPr>
          <p:spPr>
            <a:xfrm>
              <a:off x="4988116" y="1174320"/>
              <a:ext cx="242036" cy="155183"/>
            </a:xfrm>
            <a:custGeom>
              <a:avLst/>
              <a:gdLst/>
              <a:ahLst/>
              <a:cxnLst/>
              <a:rect l="l" t="t" r="r" b="b"/>
              <a:pathLst>
                <a:path w="12518" h="8026" extrusionOk="0">
                  <a:moveTo>
                    <a:pt x="1708" y="0"/>
                  </a:moveTo>
                  <a:cubicBezTo>
                    <a:pt x="1174" y="0"/>
                    <a:pt x="238" y="983"/>
                    <a:pt x="205" y="1665"/>
                  </a:cubicBezTo>
                  <a:cubicBezTo>
                    <a:pt x="164" y="2794"/>
                    <a:pt x="376" y="3800"/>
                    <a:pt x="783" y="4718"/>
                  </a:cubicBezTo>
                  <a:lnTo>
                    <a:pt x="783" y="4718"/>
                  </a:lnTo>
                  <a:cubicBezTo>
                    <a:pt x="309" y="5028"/>
                    <a:pt x="1" y="5776"/>
                    <a:pt x="1" y="6258"/>
                  </a:cubicBezTo>
                  <a:lnTo>
                    <a:pt x="1" y="6462"/>
                  </a:lnTo>
                  <a:cubicBezTo>
                    <a:pt x="1" y="6728"/>
                    <a:pt x="142" y="7136"/>
                    <a:pt x="487" y="7136"/>
                  </a:cubicBezTo>
                  <a:cubicBezTo>
                    <a:pt x="995" y="7119"/>
                    <a:pt x="1500" y="7068"/>
                    <a:pt x="2002" y="6993"/>
                  </a:cubicBezTo>
                  <a:lnTo>
                    <a:pt x="2002" y="6993"/>
                  </a:lnTo>
                  <a:cubicBezTo>
                    <a:pt x="2231" y="7076"/>
                    <a:pt x="2443" y="7202"/>
                    <a:pt x="2656" y="7377"/>
                  </a:cubicBezTo>
                  <a:lnTo>
                    <a:pt x="2656" y="7377"/>
                  </a:lnTo>
                  <a:cubicBezTo>
                    <a:pt x="2830" y="7555"/>
                    <a:pt x="3011" y="7731"/>
                    <a:pt x="3199" y="7904"/>
                  </a:cubicBezTo>
                  <a:cubicBezTo>
                    <a:pt x="3291" y="7988"/>
                    <a:pt x="3395" y="8026"/>
                    <a:pt x="3505" y="8026"/>
                  </a:cubicBezTo>
                  <a:cubicBezTo>
                    <a:pt x="4041" y="8026"/>
                    <a:pt x="4704" y="7118"/>
                    <a:pt x="4794" y="6413"/>
                  </a:cubicBezTo>
                  <a:lnTo>
                    <a:pt x="4794" y="6413"/>
                  </a:lnTo>
                  <a:cubicBezTo>
                    <a:pt x="6410" y="6025"/>
                    <a:pt x="8022" y="5627"/>
                    <a:pt x="9669" y="5627"/>
                  </a:cubicBezTo>
                  <a:cubicBezTo>
                    <a:pt x="9946" y="5627"/>
                    <a:pt x="10224" y="5638"/>
                    <a:pt x="10503" y="5662"/>
                  </a:cubicBezTo>
                  <a:cubicBezTo>
                    <a:pt x="10522" y="5664"/>
                    <a:pt x="10542" y="5665"/>
                    <a:pt x="10562" y="5665"/>
                  </a:cubicBezTo>
                  <a:cubicBezTo>
                    <a:pt x="11546" y="5665"/>
                    <a:pt x="12518" y="3403"/>
                    <a:pt x="11396" y="3311"/>
                  </a:cubicBezTo>
                  <a:cubicBezTo>
                    <a:pt x="11100" y="3284"/>
                    <a:pt x="10805" y="3272"/>
                    <a:pt x="10513" y="3272"/>
                  </a:cubicBezTo>
                  <a:cubicBezTo>
                    <a:pt x="8098" y="3272"/>
                    <a:pt x="5802" y="4113"/>
                    <a:pt x="3435" y="4537"/>
                  </a:cubicBezTo>
                  <a:lnTo>
                    <a:pt x="3435" y="4537"/>
                  </a:lnTo>
                  <a:cubicBezTo>
                    <a:pt x="2551" y="3432"/>
                    <a:pt x="2012" y="2168"/>
                    <a:pt x="2070" y="631"/>
                  </a:cubicBezTo>
                  <a:cubicBezTo>
                    <a:pt x="2089" y="178"/>
                    <a:pt x="1935" y="0"/>
                    <a:pt x="1708" y="0"/>
                  </a:cubicBezTo>
                  <a:close/>
                </a:path>
              </a:pathLst>
            </a:custGeom>
            <a:solidFill>
              <a:srgbClr val="B16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44" name="Google Shape;644;p9"/>
            <p:cNvSpPr/>
            <p:nvPr/>
          </p:nvSpPr>
          <p:spPr>
            <a:xfrm>
              <a:off x="5327728" y="2682012"/>
              <a:ext cx="171211" cy="533917"/>
            </a:xfrm>
            <a:custGeom>
              <a:avLst/>
              <a:gdLst/>
              <a:ahLst/>
              <a:cxnLst/>
              <a:rect l="l" t="t" r="r" b="b"/>
              <a:pathLst>
                <a:path w="8855" h="27614" extrusionOk="0">
                  <a:moveTo>
                    <a:pt x="6565" y="0"/>
                  </a:moveTo>
                  <a:cubicBezTo>
                    <a:pt x="6134" y="0"/>
                    <a:pt x="5551" y="367"/>
                    <a:pt x="5304" y="988"/>
                  </a:cubicBezTo>
                  <a:cubicBezTo>
                    <a:pt x="4097" y="4045"/>
                    <a:pt x="1667" y="6396"/>
                    <a:pt x="837" y="9640"/>
                  </a:cubicBezTo>
                  <a:cubicBezTo>
                    <a:pt x="724" y="10047"/>
                    <a:pt x="901" y="10605"/>
                    <a:pt x="1355" y="10605"/>
                  </a:cubicBezTo>
                  <a:cubicBezTo>
                    <a:pt x="1408" y="10605"/>
                    <a:pt x="1465" y="10597"/>
                    <a:pt x="1526" y="10581"/>
                  </a:cubicBezTo>
                  <a:cubicBezTo>
                    <a:pt x="2950" y="10185"/>
                    <a:pt x="3965" y="9267"/>
                    <a:pt x="4883" y="8216"/>
                  </a:cubicBezTo>
                  <a:lnTo>
                    <a:pt x="4883" y="8216"/>
                  </a:lnTo>
                  <a:cubicBezTo>
                    <a:pt x="4246" y="9446"/>
                    <a:pt x="3334" y="10613"/>
                    <a:pt x="2733" y="11741"/>
                  </a:cubicBezTo>
                  <a:cubicBezTo>
                    <a:pt x="2407" y="12369"/>
                    <a:pt x="2500" y="13306"/>
                    <a:pt x="3049" y="13306"/>
                  </a:cubicBezTo>
                  <a:cubicBezTo>
                    <a:pt x="3211" y="13306"/>
                    <a:pt x="3414" y="13223"/>
                    <a:pt x="3658" y="13026"/>
                  </a:cubicBezTo>
                  <a:cubicBezTo>
                    <a:pt x="3941" y="12800"/>
                    <a:pt x="4212" y="12564"/>
                    <a:pt x="4474" y="12321"/>
                  </a:cubicBezTo>
                  <a:lnTo>
                    <a:pt x="4474" y="12321"/>
                  </a:lnTo>
                  <a:cubicBezTo>
                    <a:pt x="3690" y="13730"/>
                    <a:pt x="2946" y="15159"/>
                    <a:pt x="2498" y="16741"/>
                  </a:cubicBezTo>
                  <a:cubicBezTo>
                    <a:pt x="2338" y="17307"/>
                    <a:pt x="2665" y="17662"/>
                    <a:pt x="3074" y="17662"/>
                  </a:cubicBezTo>
                  <a:cubicBezTo>
                    <a:pt x="3265" y="17662"/>
                    <a:pt x="3473" y="17585"/>
                    <a:pt x="3658" y="17415"/>
                  </a:cubicBezTo>
                  <a:cubicBezTo>
                    <a:pt x="3943" y="17159"/>
                    <a:pt x="4213" y="16892"/>
                    <a:pt x="4470" y="16616"/>
                  </a:cubicBezTo>
                  <a:lnTo>
                    <a:pt x="4470" y="16616"/>
                  </a:lnTo>
                  <a:cubicBezTo>
                    <a:pt x="3234" y="19951"/>
                    <a:pt x="1491" y="23120"/>
                    <a:pt x="288" y="26459"/>
                  </a:cubicBezTo>
                  <a:cubicBezTo>
                    <a:pt x="0" y="27260"/>
                    <a:pt x="291" y="27613"/>
                    <a:pt x="712" y="27613"/>
                  </a:cubicBezTo>
                  <a:cubicBezTo>
                    <a:pt x="1141" y="27613"/>
                    <a:pt x="1705" y="27248"/>
                    <a:pt x="1934" y="26616"/>
                  </a:cubicBezTo>
                  <a:cubicBezTo>
                    <a:pt x="3689" y="21741"/>
                    <a:pt x="6464" y="17242"/>
                    <a:pt x="7451" y="12101"/>
                  </a:cubicBezTo>
                  <a:cubicBezTo>
                    <a:pt x="7570" y="11472"/>
                    <a:pt x="7324" y="11227"/>
                    <a:pt x="6984" y="11227"/>
                  </a:cubicBezTo>
                  <a:cubicBezTo>
                    <a:pt x="6901" y="11227"/>
                    <a:pt x="6812" y="11242"/>
                    <a:pt x="6721" y="11269"/>
                  </a:cubicBezTo>
                  <a:lnTo>
                    <a:pt x="6721" y="11269"/>
                  </a:lnTo>
                  <a:cubicBezTo>
                    <a:pt x="7443" y="10021"/>
                    <a:pt x="8147" y="8764"/>
                    <a:pt x="8611" y="7399"/>
                  </a:cubicBezTo>
                  <a:cubicBezTo>
                    <a:pt x="8855" y="6678"/>
                    <a:pt x="8566" y="6194"/>
                    <a:pt x="8123" y="6194"/>
                  </a:cubicBezTo>
                  <a:cubicBezTo>
                    <a:pt x="7882" y="6194"/>
                    <a:pt x="7596" y="6337"/>
                    <a:pt x="7326" y="6662"/>
                  </a:cubicBezTo>
                  <a:cubicBezTo>
                    <a:pt x="7237" y="6768"/>
                    <a:pt x="7148" y="6874"/>
                    <a:pt x="7061" y="6980"/>
                  </a:cubicBezTo>
                  <a:lnTo>
                    <a:pt x="7061" y="6980"/>
                  </a:lnTo>
                  <a:cubicBezTo>
                    <a:pt x="7327" y="6198"/>
                    <a:pt x="7485" y="5382"/>
                    <a:pt x="7467" y="4515"/>
                  </a:cubicBezTo>
                  <a:cubicBezTo>
                    <a:pt x="7460" y="4052"/>
                    <a:pt x="7256" y="3886"/>
                    <a:pt x="6995" y="3886"/>
                  </a:cubicBezTo>
                  <a:cubicBezTo>
                    <a:pt x="6691" y="3886"/>
                    <a:pt x="6308" y="4113"/>
                    <a:pt x="6072" y="4358"/>
                  </a:cubicBezTo>
                  <a:cubicBezTo>
                    <a:pt x="5131" y="5358"/>
                    <a:pt x="4332" y="6763"/>
                    <a:pt x="3210" y="7614"/>
                  </a:cubicBezTo>
                  <a:lnTo>
                    <a:pt x="3210" y="7614"/>
                  </a:lnTo>
                  <a:cubicBezTo>
                    <a:pt x="4249" y="5380"/>
                    <a:pt x="6042" y="3442"/>
                    <a:pt x="6950" y="1129"/>
                  </a:cubicBezTo>
                  <a:cubicBezTo>
                    <a:pt x="7258" y="343"/>
                    <a:pt x="6983" y="0"/>
                    <a:pt x="6565" y="0"/>
                  </a:cubicBezTo>
                  <a:close/>
                </a:path>
              </a:pathLst>
            </a:custGeom>
            <a:solidFill>
              <a:srgbClr val="B16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45" name="Google Shape;645;p9"/>
            <p:cNvSpPr/>
            <p:nvPr/>
          </p:nvSpPr>
          <p:spPr>
            <a:xfrm>
              <a:off x="5036604" y="4205653"/>
              <a:ext cx="162163" cy="178868"/>
            </a:xfrm>
            <a:custGeom>
              <a:avLst/>
              <a:gdLst/>
              <a:ahLst/>
              <a:cxnLst/>
              <a:rect l="l" t="t" r="r" b="b"/>
              <a:pathLst>
                <a:path w="8387" h="9251" extrusionOk="0">
                  <a:moveTo>
                    <a:pt x="3296" y="1"/>
                  </a:moveTo>
                  <a:cubicBezTo>
                    <a:pt x="2875" y="1"/>
                    <a:pt x="2271" y="525"/>
                    <a:pt x="2133" y="803"/>
                  </a:cubicBezTo>
                  <a:cubicBezTo>
                    <a:pt x="2027" y="1013"/>
                    <a:pt x="1933" y="1225"/>
                    <a:pt x="1848" y="1438"/>
                  </a:cubicBezTo>
                  <a:lnTo>
                    <a:pt x="1848" y="1438"/>
                  </a:lnTo>
                  <a:cubicBezTo>
                    <a:pt x="1823" y="1033"/>
                    <a:pt x="1662" y="873"/>
                    <a:pt x="1444" y="873"/>
                  </a:cubicBezTo>
                  <a:cubicBezTo>
                    <a:pt x="899" y="873"/>
                    <a:pt x="1" y="1870"/>
                    <a:pt x="1" y="2542"/>
                  </a:cubicBezTo>
                  <a:lnTo>
                    <a:pt x="1" y="3593"/>
                  </a:lnTo>
                  <a:cubicBezTo>
                    <a:pt x="1" y="3822"/>
                    <a:pt x="43" y="3981"/>
                    <a:pt x="114" y="4082"/>
                  </a:cubicBezTo>
                  <a:lnTo>
                    <a:pt x="114" y="4082"/>
                  </a:lnTo>
                  <a:cubicBezTo>
                    <a:pt x="287" y="5585"/>
                    <a:pt x="593" y="7071"/>
                    <a:pt x="628" y="8593"/>
                  </a:cubicBezTo>
                  <a:cubicBezTo>
                    <a:pt x="638" y="9069"/>
                    <a:pt x="808" y="9250"/>
                    <a:pt x="1041" y="9250"/>
                  </a:cubicBezTo>
                  <a:cubicBezTo>
                    <a:pt x="1354" y="9250"/>
                    <a:pt x="1780" y="8925"/>
                    <a:pt x="2086" y="8552"/>
                  </a:cubicBezTo>
                  <a:lnTo>
                    <a:pt x="2086" y="8552"/>
                  </a:lnTo>
                  <a:cubicBezTo>
                    <a:pt x="2086" y="8565"/>
                    <a:pt x="2086" y="8579"/>
                    <a:pt x="2086" y="8593"/>
                  </a:cubicBezTo>
                  <a:cubicBezTo>
                    <a:pt x="2080" y="9067"/>
                    <a:pt x="2249" y="9242"/>
                    <a:pt x="2483" y="9242"/>
                  </a:cubicBezTo>
                  <a:cubicBezTo>
                    <a:pt x="2928" y="9242"/>
                    <a:pt x="3612" y="8613"/>
                    <a:pt x="3804" y="8204"/>
                  </a:cubicBezTo>
                  <a:lnTo>
                    <a:pt x="3804" y="8204"/>
                  </a:lnTo>
                  <a:cubicBezTo>
                    <a:pt x="3806" y="8203"/>
                    <a:pt x="3809" y="8203"/>
                    <a:pt x="3811" y="8203"/>
                  </a:cubicBezTo>
                  <a:lnTo>
                    <a:pt x="3811" y="8203"/>
                  </a:lnTo>
                  <a:cubicBezTo>
                    <a:pt x="3701" y="8661"/>
                    <a:pt x="3801" y="9045"/>
                    <a:pt x="4298" y="9045"/>
                  </a:cubicBezTo>
                  <a:cubicBezTo>
                    <a:pt x="4350" y="9045"/>
                    <a:pt x="4407" y="9040"/>
                    <a:pt x="4468" y="9032"/>
                  </a:cubicBezTo>
                  <a:cubicBezTo>
                    <a:pt x="6365" y="8749"/>
                    <a:pt x="8387" y="7746"/>
                    <a:pt x="8073" y="5505"/>
                  </a:cubicBezTo>
                  <a:cubicBezTo>
                    <a:pt x="8003" y="4991"/>
                    <a:pt x="7704" y="4529"/>
                    <a:pt x="7288" y="4125"/>
                  </a:cubicBezTo>
                  <a:lnTo>
                    <a:pt x="7288" y="4125"/>
                  </a:lnTo>
                  <a:cubicBezTo>
                    <a:pt x="7909" y="3483"/>
                    <a:pt x="8218" y="2105"/>
                    <a:pt x="7357" y="2105"/>
                  </a:cubicBezTo>
                  <a:cubicBezTo>
                    <a:pt x="7307" y="2105"/>
                    <a:pt x="7253" y="2110"/>
                    <a:pt x="7195" y="2119"/>
                  </a:cubicBezTo>
                  <a:cubicBezTo>
                    <a:pt x="6112" y="2305"/>
                    <a:pt x="5013" y="2307"/>
                    <a:pt x="3913" y="2307"/>
                  </a:cubicBezTo>
                  <a:lnTo>
                    <a:pt x="3913" y="2307"/>
                  </a:lnTo>
                  <a:cubicBezTo>
                    <a:pt x="3871" y="1681"/>
                    <a:pt x="3803" y="1054"/>
                    <a:pt x="3700" y="426"/>
                  </a:cubicBezTo>
                  <a:cubicBezTo>
                    <a:pt x="3650" y="116"/>
                    <a:pt x="3493" y="1"/>
                    <a:pt x="3296" y="1"/>
                  </a:cubicBezTo>
                  <a:close/>
                </a:path>
              </a:pathLst>
            </a:custGeom>
            <a:solidFill>
              <a:srgbClr val="533F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46" name="Google Shape;646;p9"/>
            <p:cNvSpPr/>
            <p:nvPr/>
          </p:nvSpPr>
          <p:spPr>
            <a:xfrm>
              <a:off x="5169619" y="4033797"/>
              <a:ext cx="110635" cy="178172"/>
            </a:xfrm>
            <a:custGeom>
              <a:avLst/>
              <a:gdLst/>
              <a:ahLst/>
              <a:cxnLst/>
              <a:rect l="l" t="t" r="r" b="b"/>
              <a:pathLst>
                <a:path w="5722" h="9215" extrusionOk="0">
                  <a:moveTo>
                    <a:pt x="5222" y="0"/>
                  </a:moveTo>
                  <a:cubicBezTo>
                    <a:pt x="4720" y="0"/>
                    <a:pt x="3922" y="663"/>
                    <a:pt x="3795" y="1337"/>
                  </a:cubicBezTo>
                  <a:cubicBezTo>
                    <a:pt x="3631" y="2172"/>
                    <a:pt x="3494" y="3015"/>
                    <a:pt x="3363" y="3859"/>
                  </a:cubicBezTo>
                  <a:lnTo>
                    <a:pt x="3363" y="3859"/>
                  </a:lnTo>
                  <a:cubicBezTo>
                    <a:pt x="3340" y="3797"/>
                    <a:pt x="3316" y="3735"/>
                    <a:pt x="3293" y="3673"/>
                  </a:cubicBezTo>
                  <a:cubicBezTo>
                    <a:pt x="3179" y="3357"/>
                    <a:pt x="3010" y="3234"/>
                    <a:pt x="2820" y="3234"/>
                  </a:cubicBezTo>
                  <a:cubicBezTo>
                    <a:pt x="2555" y="3234"/>
                    <a:pt x="2249" y="3476"/>
                    <a:pt x="1997" y="3776"/>
                  </a:cubicBezTo>
                  <a:lnTo>
                    <a:pt x="1997" y="3776"/>
                  </a:lnTo>
                  <a:cubicBezTo>
                    <a:pt x="1889" y="3553"/>
                    <a:pt x="1734" y="3461"/>
                    <a:pt x="1560" y="3461"/>
                  </a:cubicBezTo>
                  <a:cubicBezTo>
                    <a:pt x="913" y="3461"/>
                    <a:pt x="1" y="4733"/>
                    <a:pt x="253" y="5428"/>
                  </a:cubicBezTo>
                  <a:cubicBezTo>
                    <a:pt x="645" y="6510"/>
                    <a:pt x="864" y="7623"/>
                    <a:pt x="1083" y="8767"/>
                  </a:cubicBezTo>
                  <a:cubicBezTo>
                    <a:pt x="1148" y="9087"/>
                    <a:pt x="1289" y="9214"/>
                    <a:pt x="1465" y="9214"/>
                  </a:cubicBezTo>
                  <a:cubicBezTo>
                    <a:pt x="1863" y="9214"/>
                    <a:pt x="2443" y="8564"/>
                    <a:pt x="2735" y="8016"/>
                  </a:cubicBezTo>
                  <a:lnTo>
                    <a:pt x="2735" y="8016"/>
                  </a:lnTo>
                  <a:cubicBezTo>
                    <a:pt x="2772" y="8315"/>
                    <a:pt x="2982" y="8552"/>
                    <a:pt x="3279" y="8552"/>
                  </a:cubicBezTo>
                  <a:cubicBezTo>
                    <a:pt x="3328" y="8552"/>
                    <a:pt x="3380" y="8546"/>
                    <a:pt x="3435" y="8532"/>
                  </a:cubicBezTo>
                  <a:cubicBezTo>
                    <a:pt x="4030" y="8375"/>
                    <a:pt x="4453" y="7701"/>
                    <a:pt x="4563" y="7137"/>
                  </a:cubicBezTo>
                  <a:cubicBezTo>
                    <a:pt x="4955" y="5052"/>
                    <a:pt x="5206" y="2952"/>
                    <a:pt x="5598" y="867"/>
                  </a:cubicBezTo>
                  <a:cubicBezTo>
                    <a:pt x="5721" y="242"/>
                    <a:pt x="5526" y="0"/>
                    <a:pt x="5222" y="0"/>
                  </a:cubicBezTo>
                  <a:close/>
                </a:path>
              </a:pathLst>
            </a:custGeom>
            <a:solidFill>
              <a:srgbClr val="533F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47" name="Google Shape;647;p9"/>
            <p:cNvSpPr/>
            <p:nvPr/>
          </p:nvSpPr>
          <p:spPr>
            <a:xfrm>
              <a:off x="5259597" y="1310700"/>
              <a:ext cx="131304" cy="378753"/>
            </a:xfrm>
            <a:custGeom>
              <a:avLst/>
              <a:gdLst/>
              <a:ahLst/>
              <a:cxnLst/>
              <a:rect l="l" t="t" r="r" b="b"/>
              <a:pathLst>
                <a:path w="6791" h="19589" extrusionOk="0">
                  <a:moveTo>
                    <a:pt x="1552" y="0"/>
                  </a:moveTo>
                  <a:cubicBezTo>
                    <a:pt x="945" y="0"/>
                    <a:pt x="0" y="1259"/>
                    <a:pt x="191" y="1963"/>
                  </a:cubicBezTo>
                  <a:cubicBezTo>
                    <a:pt x="1586" y="7151"/>
                    <a:pt x="4862" y="13044"/>
                    <a:pt x="2777" y="18452"/>
                  </a:cubicBezTo>
                  <a:cubicBezTo>
                    <a:pt x="2467" y="19243"/>
                    <a:pt x="2748" y="19589"/>
                    <a:pt x="3167" y="19589"/>
                  </a:cubicBezTo>
                  <a:cubicBezTo>
                    <a:pt x="3596" y="19589"/>
                    <a:pt x="4170" y="19227"/>
                    <a:pt x="4408" y="18609"/>
                  </a:cubicBezTo>
                  <a:cubicBezTo>
                    <a:pt x="6790" y="12449"/>
                    <a:pt x="3577" y="6351"/>
                    <a:pt x="1978" y="427"/>
                  </a:cubicBezTo>
                  <a:cubicBezTo>
                    <a:pt x="1900" y="124"/>
                    <a:pt x="1743" y="0"/>
                    <a:pt x="1552" y="0"/>
                  </a:cubicBezTo>
                  <a:close/>
                </a:path>
              </a:pathLst>
            </a:custGeom>
            <a:solidFill>
              <a:srgbClr val="695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48" name="Google Shape;648;p9"/>
            <p:cNvSpPr/>
            <p:nvPr/>
          </p:nvSpPr>
          <p:spPr>
            <a:xfrm>
              <a:off x="5209600" y="1404313"/>
              <a:ext cx="130995" cy="242867"/>
            </a:xfrm>
            <a:custGeom>
              <a:avLst/>
              <a:gdLst/>
              <a:ahLst/>
              <a:cxnLst/>
              <a:rect l="l" t="t" r="r" b="b"/>
              <a:pathLst>
                <a:path w="6775" h="12561" extrusionOk="0">
                  <a:moveTo>
                    <a:pt x="4620" y="1"/>
                  </a:moveTo>
                  <a:cubicBezTo>
                    <a:pt x="4072" y="1"/>
                    <a:pt x="3153" y="984"/>
                    <a:pt x="3153" y="1666"/>
                  </a:cubicBezTo>
                  <a:cubicBezTo>
                    <a:pt x="3153" y="3077"/>
                    <a:pt x="3138" y="4472"/>
                    <a:pt x="2997" y="5867"/>
                  </a:cubicBezTo>
                  <a:cubicBezTo>
                    <a:pt x="2952" y="6383"/>
                    <a:pt x="2891" y="6908"/>
                    <a:pt x="2785" y="7423"/>
                  </a:cubicBezTo>
                  <a:lnTo>
                    <a:pt x="2785" y="7423"/>
                  </a:lnTo>
                  <a:cubicBezTo>
                    <a:pt x="2655" y="7482"/>
                    <a:pt x="2527" y="7544"/>
                    <a:pt x="2401" y="7607"/>
                  </a:cubicBezTo>
                  <a:cubicBezTo>
                    <a:pt x="2290" y="7661"/>
                    <a:pt x="2186" y="7746"/>
                    <a:pt x="2091" y="7850"/>
                  </a:cubicBezTo>
                  <a:lnTo>
                    <a:pt x="2091" y="7850"/>
                  </a:lnTo>
                  <a:cubicBezTo>
                    <a:pt x="2043" y="7794"/>
                    <a:pt x="2000" y="7742"/>
                    <a:pt x="1962" y="7701"/>
                  </a:cubicBezTo>
                  <a:cubicBezTo>
                    <a:pt x="1825" y="7544"/>
                    <a:pt x="1671" y="7477"/>
                    <a:pt x="1512" y="7477"/>
                  </a:cubicBezTo>
                  <a:cubicBezTo>
                    <a:pt x="800" y="7477"/>
                    <a:pt x="0" y="8825"/>
                    <a:pt x="269" y="9441"/>
                  </a:cubicBezTo>
                  <a:cubicBezTo>
                    <a:pt x="300" y="9509"/>
                    <a:pt x="332" y="9577"/>
                    <a:pt x="364" y="9644"/>
                  </a:cubicBezTo>
                  <a:lnTo>
                    <a:pt x="364" y="9644"/>
                  </a:lnTo>
                  <a:cubicBezTo>
                    <a:pt x="363" y="9644"/>
                    <a:pt x="363" y="9644"/>
                    <a:pt x="363" y="9644"/>
                  </a:cubicBezTo>
                  <a:cubicBezTo>
                    <a:pt x="364" y="9645"/>
                    <a:pt x="364" y="9645"/>
                    <a:pt x="364" y="9645"/>
                  </a:cubicBezTo>
                  <a:lnTo>
                    <a:pt x="364" y="9645"/>
                  </a:lnTo>
                  <a:cubicBezTo>
                    <a:pt x="849" y="10668"/>
                    <a:pt x="1450" y="11533"/>
                    <a:pt x="2244" y="12356"/>
                  </a:cubicBezTo>
                  <a:cubicBezTo>
                    <a:pt x="2376" y="12501"/>
                    <a:pt x="2527" y="12560"/>
                    <a:pt x="2682" y="12560"/>
                  </a:cubicBezTo>
                  <a:cubicBezTo>
                    <a:pt x="2894" y="12560"/>
                    <a:pt x="3113" y="12448"/>
                    <a:pt x="3294" y="12293"/>
                  </a:cubicBezTo>
                  <a:cubicBezTo>
                    <a:pt x="4047" y="11635"/>
                    <a:pt x="4925" y="11259"/>
                    <a:pt x="5771" y="10773"/>
                  </a:cubicBezTo>
                  <a:cubicBezTo>
                    <a:pt x="6257" y="10507"/>
                    <a:pt x="6774" y="9786"/>
                    <a:pt x="6696" y="9206"/>
                  </a:cubicBezTo>
                  <a:cubicBezTo>
                    <a:pt x="6429" y="7262"/>
                    <a:pt x="5849" y="5412"/>
                    <a:pt x="5411" y="3516"/>
                  </a:cubicBezTo>
                  <a:cubicBezTo>
                    <a:pt x="5334" y="3198"/>
                    <a:pt x="5184" y="3071"/>
                    <a:pt x="5002" y="3071"/>
                  </a:cubicBezTo>
                  <a:cubicBezTo>
                    <a:pt x="4999" y="3071"/>
                    <a:pt x="4996" y="3071"/>
                    <a:pt x="4994" y="3071"/>
                  </a:cubicBezTo>
                  <a:lnTo>
                    <a:pt x="4994" y="3071"/>
                  </a:lnTo>
                  <a:cubicBezTo>
                    <a:pt x="5019" y="2252"/>
                    <a:pt x="5019" y="1435"/>
                    <a:pt x="5019" y="632"/>
                  </a:cubicBezTo>
                  <a:cubicBezTo>
                    <a:pt x="5019" y="178"/>
                    <a:pt x="4853" y="1"/>
                    <a:pt x="4620" y="1"/>
                  </a:cubicBezTo>
                  <a:close/>
                </a:path>
              </a:pathLst>
            </a:custGeom>
            <a:solidFill>
              <a:srgbClr val="695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49" name="Google Shape;649;p9"/>
            <p:cNvSpPr/>
            <p:nvPr/>
          </p:nvSpPr>
          <p:spPr>
            <a:xfrm>
              <a:off x="4950918" y="1682330"/>
              <a:ext cx="212492" cy="275524"/>
            </a:xfrm>
            <a:custGeom>
              <a:avLst/>
              <a:gdLst/>
              <a:ahLst/>
              <a:cxnLst/>
              <a:rect l="l" t="t" r="r" b="b"/>
              <a:pathLst>
                <a:path w="10990" h="14250" extrusionOk="0">
                  <a:moveTo>
                    <a:pt x="5533" y="10674"/>
                  </a:moveTo>
                  <a:cubicBezTo>
                    <a:pt x="5976" y="11072"/>
                    <a:pt x="6400" y="11483"/>
                    <a:pt x="6786" y="11922"/>
                  </a:cubicBezTo>
                  <a:lnTo>
                    <a:pt x="6786" y="11922"/>
                  </a:lnTo>
                  <a:cubicBezTo>
                    <a:pt x="6350" y="11532"/>
                    <a:pt x="5932" y="11114"/>
                    <a:pt x="5533" y="10674"/>
                  </a:cubicBezTo>
                  <a:close/>
                  <a:moveTo>
                    <a:pt x="691" y="0"/>
                  </a:moveTo>
                  <a:cubicBezTo>
                    <a:pt x="387" y="0"/>
                    <a:pt x="22" y="168"/>
                    <a:pt x="13" y="406"/>
                  </a:cubicBezTo>
                  <a:cubicBezTo>
                    <a:pt x="8" y="863"/>
                    <a:pt x="37" y="1297"/>
                    <a:pt x="95" y="1710"/>
                  </a:cubicBezTo>
                  <a:lnTo>
                    <a:pt x="95" y="1710"/>
                  </a:lnTo>
                  <a:cubicBezTo>
                    <a:pt x="33" y="1782"/>
                    <a:pt x="0" y="1866"/>
                    <a:pt x="13" y="1957"/>
                  </a:cubicBezTo>
                  <a:cubicBezTo>
                    <a:pt x="214" y="3163"/>
                    <a:pt x="570" y="4379"/>
                    <a:pt x="1058" y="5564"/>
                  </a:cubicBezTo>
                  <a:lnTo>
                    <a:pt x="1058" y="5564"/>
                  </a:lnTo>
                  <a:cubicBezTo>
                    <a:pt x="887" y="5667"/>
                    <a:pt x="789" y="5824"/>
                    <a:pt x="890" y="6001"/>
                  </a:cubicBezTo>
                  <a:cubicBezTo>
                    <a:pt x="1193" y="6520"/>
                    <a:pt x="1554" y="6993"/>
                    <a:pt x="1952" y="7438"/>
                  </a:cubicBezTo>
                  <a:lnTo>
                    <a:pt x="1952" y="7438"/>
                  </a:lnTo>
                  <a:cubicBezTo>
                    <a:pt x="3470" y="10220"/>
                    <a:pt x="5695" y="12679"/>
                    <a:pt x="8273" y="14199"/>
                  </a:cubicBezTo>
                  <a:cubicBezTo>
                    <a:pt x="8330" y="14233"/>
                    <a:pt x="8425" y="14250"/>
                    <a:pt x="8534" y="14250"/>
                  </a:cubicBezTo>
                  <a:cubicBezTo>
                    <a:pt x="8877" y="14250"/>
                    <a:pt x="9360" y="14085"/>
                    <a:pt x="9229" y="13776"/>
                  </a:cubicBezTo>
                  <a:cubicBezTo>
                    <a:pt x="8886" y="12948"/>
                    <a:pt x="8396" y="12230"/>
                    <a:pt x="7824" y="11575"/>
                  </a:cubicBezTo>
                  <a:lnTo>
                    <a:pt x="7824" y="11575"/>
                  </a:lnTo>
                  <a:cubicBezTo>
                    <a:pt x="7905" y="11615"/>
                    <a:pt x="7987" y="11653"/>
                    <a:pt x="8069" y="11691"/>
                  </a:cubicBezTo>
                  <a:cubicBezTo>
                    <a:pt x="8119" y="11714"/>
                    <a:pt x="8183" y="11724"/>
                    <a:pt x="8254" y="11724"/>
                  </a:cubicBezTo>
                  <a:cubicBezTo>
                    <a:pt x="8670" y="11724"/>
                    <a:pt x="9331" y="11370"/>
                    <a:pt x="8916" y="11143"/>
                  </a:cubicBezTo>
                  <a:cubicBezTo>
                    <a:pt x="8557" y="10946"/>
                    <a:pt x="8187" y="10754"/>
                    <a:pt x="7817" y="10558"/>
                  </a:cubicBezTo>
                  <a:lnTo>
                    <a:pt x="7817" y="10558"/>
                  </a:lnTo>
                  <a:cubicBezTo>
                    <a:pt x="8533" y="10762"/>
                    <a:pt x="9255" y="10890"/>
                    <a:pt x="9966" y="10923"/>
                  </a:cubicBezTo>
                  <a:cubicBezTo>
                    <a:pt x="9973" y="10924"/>
                    <a:pt x="9980" y="10924"/>
                    <a:pt x="9987" y="10924"/>
                  </a:cubicBezTo>
                  <a:cubicBezTo>
                    <a:pt x="10270" y="10924"/>
                    <a:pt x="10990" y="10632"/>
                    <a:pt x="10577" y="10296"/>
                  </a:cubicBezTo>
                  <a:cubicBezTo>
                    <a:pt x="9035" y="9093"/>
                    <a:pt x="6978" y="9039"/>
                    <a:pt x="5304" y="8213"/>
                  </a:cubicBezTo>
                  <a:lnTo>
                    <a:pt x="5304" y="8213"/>
                  </a:lnTo>
                  <a:cubicBezTo>
                    <a:pt x="3178" y="5938"/>
                    <a:pt x="1047" y="3837"/>
                    <a:pt x="1094" y="296"/>
                  </a:cubicBezTo>
                  <a:cubicBezTo>
                    <a:pt x="1094" y="86"/>
                    <a:pt x="908" y="0"/>
                    <a:pt x="691" y="0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50" name="Google Shape;650;p9"/>
            <p:cNvSpPr/>
            <p:nvPr/>
          </p:nvSpPr>
          <p:spPr>
            <a:xfrm>
              <a:off x="5004549" y="1231857"/>
              <a:ext cx="509284" cy="122835"/>
            </a:xfrm>
            <a:custGeom>
              <a:avLst/>
              <a:gdLst/>
              <a:ahLst/>
              <a:cxnLst/>
              <a:rect l="l" t="t" r="r" b="b"/>
              <a:pathLst>
                <a:path w="26340" h="6353" extrusionOk="0">
                  <a:moveTo>
                    <a:pt x="20247" y="1"/>
                  </a:moveTo>
                  <a:cubicBezTo>
                    <a:pt x="13430" y="1"/>
                    <a:pt x="6550" y="3266"/>
                    <a:pt x="499" y="5931"/>
                  </a:cubicBezTo>
                  <a:cubicBezTo>
                    <a:pt x="0" y="6163"/>
                    <a:pt x="222" y="6352"/>
                    <a:pt x="550" y="6352"/>
                  </a:cubicBezTo>
                  <a:cubicBezTo>
                    <a:pt x="665" y="6352"/>
                    <a:pt x="792" y="6329"/>
                    <a:pt x="906" y="6276"/>
                  </a:cubicBezTo>
                  <a:cubicBezTo>
                    <a:pt x="6684" y="3719"/>
                    <a:pt x="13253" y="516"/>
                    <a:pt x="19772" y="516"/>
                  </a:cubicBezTo>
                  <a:cubicBezTo>
                    <a:pt x="21566" y="516"/>
                    <a:pt x="23355" y="758"/>
                    <a:pt x="25123" y="1323"/>
                  </a:cubicBezTo>
                  <a:cubicBezTo>
                    <a:pt x="25150" y="1332"/>
                    <a:pt x="25184" y="1336"/>
                    <a:pt x="25221" y="1336"/>
                  </a:cubicBezTo>
                  <a:cubicBezTo>
                    <a:pt x="25579" y="1336"/>
                    <a:pt x="26340" y="967"/>
                    <a:pt x="25985" y="868"/>
                  </a:cubicBezTo>
                  <a:cubicBezTo>
                    <a:pt x="24091" y="261"/>
                    <a:pt x="22172" y="1"/>
                    <a:pt x="20247" y="1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51" name="Google Shape;651;p9"/>
            <p:cNvSpPr/>
            <p:nvPr/>
          </p:nvSpPr>
          <p:spPr>
            <a:xfrm>
              <a:off x="4917916" y="1228764"/>
              <a:ext cx="581655" cy="258586"/>
            </a:xfrm>
            <a:custGeom>
              <a:avLst/>
              <a:gdLst/>
              <a:ahLst/>
              <a:cxnLst/>
              <a:rect l="l" t="t" r="r" b="b"/>
              <a:pathLst>
                <a:path w="30083" h="13374" extrusionOk="0">
                  <a:moveTo>
                    <a:pt x="25274" y="564"/>
                  </a:moveTo>
                  <a:cubicBezTo>
                    <a:pt x="25515" y="593"/>
                    <a:pt x="25758" y="629"/>
                    <a:pt x="26003" y="675"/>
                  </a:cubicBezTo>
                  <a:lnTo>
                    <a:pt x="26003" y="675"/>
                  </a:lnTo>
                  <a:cubicBezTo>
                    <a:pt x="24922" y="933"/>
                    <a:pt x="23861" y="1269"/>
                    <a:pt x="22803" y="1621"/>
                  </a:cubicBezTo>
                  <a:lnTo>
                    <a:pt x="22803" y="1621"/>
                  </a:lnTo>
                  <a:cubicBezTo>
                    <a:pt x="23191" y="1483"/>
                    <a:pt x="23578" y="1339"/>
                    <a:pt x="23962" y="1185"/>
                  </a:cubicBezTo>
                  <a:lnTo>
                    <a:pt x="23962" y="1185"/>
                  </a:lnTo>
                  <a:cubicBezTo>
                    <a:pt x="23962" y="1185"/>
                    <a:pt x="23962" y="1185"/>
                    <a:pt x="23962" y="1185"/>
                  </a:cubicBezTo>
                  <a:cubicBezTo>
                    <a:pt x="24178" y="1094"/>
                    <a:pt x="24264" y="1020"/>
                    <a:pt x="24269" y="965"/>
                  </a:cubicBezTo>
                  <a:lnTo>
                    <a:pt x="24269" y="965"/>
                  </a:lnTo>
                  <a:cubicBezTo>
                    <a:pt x="24468" y="910"/>
                    <a:pt x="24668" y="858"/>
                    <a:pt x="24871" y="809"/>
                  </a:cubicBezTo>
                  <a:cubicBezTo>
                    <a:pt x="25062" y="761"/>
                    <a:pt x="25215" y="656"/>
                    <a:pt x="25274" y="564"/>
                  </a:cubicBezTo>
                  <a:close/>
                  <a:moveTo>
                    <a:pt x="23967" y="486"/>
                  </a:moveTo>
                  <a:cubicBezTo>
                    <a:pt x="24142" y="486"/>
                    <a:pt x="24319" y="490"/>
                    <a:pt x="24496" y="499"/>
                  </a:cubicBezTo>
                  <a:lnTo>
                    <a:pt x="24496" y="499"/>
                  </a:lnTo>
                  <a:cubicBezTo>
                    <a:pt x="22733" y="852"/>
                    <a:pt x="21041" y="1333"/>
                    <a:pt x="19392" y="1924"/>
                  </a:cubicBezTo>
                  <a:lnTo>
                    <a:pt x="19392" y="1924"/>
                  </a:lnTo>
                  <a:cubicBezTo>
                    <a:pt x="19335" y="1911"/>
                    <a:pt x="19260" y="1905"/>
                    <a:pt x="19179" y="1905"/>
                  </a:cubicBezTo>
                  <a:cubicBezTo>
                    <a:pt x="19029" y="1905"/>
                    <a:pt x="18863" y="1925"/>
                    <a:pt x="18773" y="1953"/>
                  </a:cubicBezTo>
                  <a:cubicBezTo>
                    <a:pt x="18302" y="2106"/>
                    <a:pt x="17837" y="2272"/>
                    <a:pt x="17380" y="2452"/>
                  </a:cubicBezTo>
                  <a:lnTo>
                    <a:pt x="17380" y="2452"/>
                  </a:lnTo>
                  <a:cubicBezTo>
                    <a:pt x="19430" y="1268"/>
                    <a:pt x="21586" y="486"/>
                    <a:pt x="23967" y="486"/>
                  </a:cubicBezTo>
                  <a:close/>
                  <a:moveTo>
                    <a:pt x="23964" y="2259"/>
                  </a:moveTo>
                  <a:cubicBezTo>
                    <a:pt x="24130" y="2259"/>
                    <a:pt x="24295" y="2261"/>
                    <a:pt x="24461" y="2266"/>
                  </a:cubicBezTo>
                  <a:lnTo>
                    <a:pt x="24461" y="2266"/>
                  </a:lnTo>
                  <a:cubicBezTo>
                    <a:pt x="21200" y="3244"/>
                    <a:pt x="17867" y="3907"/>
                    <a:pt x="14717" y="5190"/>
                  </a:cubicBezTo>
                  <a:lnTo>
                    <a:pt x="14717" y="5190"/>
                  </a:lnTo>
                  <a:cubicBezTo>
                    <a:pt x="16069" y="4535"/>
                    <a:pt x="17454" y="3945"/>
                    <a:pt x="18793" y="3267"/>
                  </a:cubicBezTo>
                  <a:lnTo>
                    <a:pt x="18793" y="3267"/>
                  </a:lnTo>
                  <a:cubicBezTo>
                    <a:pt x="19687" y="3034"/>
                    <a:pt x="20567" y="2749"/>
                    <a:pt x="21444" y="2455"/>
                  </a:cubicBezTo>
                  <a:lnTo>
                    <a:pt x="21444" y="2455"/>
                  </a:lnTo>
                  <a:cubicBezTo>
                    <a:pt x="22273" y="2325"/>
                    <a:pt x="23115" y="2259"/>
                    <a:pt x="23964" y="2259"/>
                  </a:cubicBezTo>
                  <a:close/>
                  <a:moveTo>
                    <a:pt x="14099" y="4962"/>
                  </a:moveTo>
                  <a:lnTo>
                    <a:pt x="14099" y="4962"/>
                  </a:lnTo>
                  <a:cubicBezTo>
                    <a:pt x="13984" y="5039"/>
                    <a:pt x="13870" y="5118"/>
                    <a:pt x="13758" y="5198"/>
                  </a:cubicBezTo>
                  <a:cubicBezTo>
                    <a:pt x="13531" y="5356"/>
                    <a:pt x="13653" y="5405"/>
                    <a:pt x="13859" y="5405"/>
                  </a:cubicBezTo>
                  <a:cubicBezTo>
                    <a:pt x="14008" y="5405"/>
                    <a:pt x="14200" y="5379"/>
                    <a:pt x="14335" y="5350"/>
                  </a:cubicBezTo>
                  <a:lnTo>
                    <a:pt x="14335" y="5350"/>
                  </a:lnTo>
                  <a:cubicBezTo>
                    <a:pt x="13951" y="5513"/>
                    <a:pt x="13571" y="5687"/>
                    <a:pt x="13193" y="5872"/>
                  </a:cubicBezTo>
                  <a:cubicBezTo>
                    <a:pt x="12602" y="6160"/>
                    <a:pt x="12025" y="6474"/>
                    <a:pt x="11459" y="6804"/>
                  </a:cubicBezTo>
                  <a:lnTo>
                    <a:pt x="11459" y="6804"/>
                  </a:lnTo>
                  <a:cubicBezTo>
                    <a:pt x="12005" y="6356"/>
                    <a:pt x="12550" y="5909"/>
                    <a:pt x="13097" y="5472"/>
                  </a:cubicBezTo>
                  <a:lnTo>
                    <a:pt x="13097" y="5472"/>
                  </a:lnTo>
                  <a:cubicBezTo>
                    <a:pt x="13102" y="5470"/>
                    <a:pt x="13108" y="5467"/>
                    <a:pt x="13114" y="5464"/>
                  </a:cubicBezTo>
                  <a:lnTo>
                    <a:pt x="13114" y="5464"/>
                  </a:lnTo>
                  <a:cubicBezTo>
                    <a:pt x="13114" y="5464"/>
                    <a:pt x="13115" y="5464"/>
                    <a:pt x="13115" y="5464"/>
                  </a:cubicBezTo>
                  <a:cubicBezTo>
                    <a:pt x="13118" y="5462"/>
                    <a:pt x="13121" y="5460"/>
                    <a:pt x="13124" y="5459"/>
                  </a:cubicBezTo>
                  <a:lnTo>
                    <a:pt x="13124" y="5459"/>
                  </a:lnTo>
                  <a:cubicBezTo>
                    <a:pt x="13439" y="5298"/>
                    <a:pt x="13754" y="5134"/>
                    <a:pt x="14067" y="4969"/>
                  </a:cubicBezTo>
                  <a:lnTo>
                    <a:pt x="14067" y="4969"/>
                  </a:lnTo>
                  <a:cubicBezTo>
                    <a:pt x="14078" y="4967"/>
                    <a:pt x="14089" y="4964"/>
                    <a:pt x="14099" y="4962"/>
                  </a:cubicBezTo>
                  <a:close/>
                  <a:moveTo>
                    <a:pt x="24465" y="0"/>
                  </a:moveTo>
                  <a:cubicBezTo>
                    <a:pt x="21220" y="0"/>
                    <a:pt x="18130" y="1238"/>
                    <a:pt x="15247" y="3207"/>
                  </a:cubicBezTo>
                  <a:cubicBezTo>
                    <a:pt x="15058" y="3334"/>
                    <a:pt x="14871" y="3465"/>
                    <a:pt x="14685" y="3598"/>
                  </a:cubicBezTo>
                  <a:lnTo>
                    <a:pt x="14685" y="3598"/>
                  </a:lnTo>
                  <a:cubicBezTo>
                    <a:pt x="13793" y="4000"/>
                    <a:pt x="12922" y="4458"/>
                    <a:pt x="12080" y="4994"/>
                  </a:cubicBezTo>
                  <a:cubicBezTo>
                    <a:pt x="11824" y="5153"/>
                    <a:pt x="12002" y="5197"/>
                    <a:pt x="12231" y="5197"/>
                  </a:cubicBezTo>
                  <a:cubicBezTo>
                    <a:pt x="12370" y="5197"/>
                    <a:pt x="12529" y="5181"/>
                    <a:pt x="12620" y="5164"/>
                  </a:cubicBezTo>
                  <a:lnTo>
                    <a:pt x="12620" y="5164"/>
                  </a:lnTo>
                  <a:cubicBezTo>
                    <a:pt x="12626" y="5168"/>
                    <a:pt x="12634" y="5171"/>
                    <a:pt x="12642" y="5174"/>
                  </a:cubicBezTo>
                  <a:lnTo>
                    <a:pt x="12642" y="5174"/>
                  </a:lnTo>
                  <a:cubicBezTo>
                    <a:pt x="12623" y="5190"/>
                    <a:pt x="12603" y="5206"/>
                    <a:pt x="12584" y="5222"/>
                  </a:cubicBezTo>
                  <a:lnTo>
                    <a:pt x="12584" y="5222"/>
                  </a:lnTo>
                  <a:cubicBezTo>
                    <a:pt x="12484" y="5282"/>
                    <a:pt x="12384" y="5342"/>
                    <a:pt x="12284" y="5401"/>
                  </a:cubicBezTo>
                  <a:cubicBezTo>
                    <a:pt x="12169" y="5473"/>
                    <a:pt x="12149" y="5521"/>
                    <a:pt x="12184" y="5552"/>
                  </a:cubicBezTo>
                  <a:lnTo>
                    <a:pt x="12184" y="5552"/>
                  </a:lnTo>
                  <a:cubicBezTo>
                    <a:pt x="10860" y="6653"/>
                    <a:pt x="9554" y="7808"/>
                    <a:pt x="8202" y="8880"/>
                  </a:cubicBezTo>
                  <a:lnTo>
                    <a:pt x="8202" y="8880"/>
                  </a:lnTo>
                  <a:cubicBezTo>
                    <a:pt x="5787" y="10489"/>
                    <a:pt x="3379" y="12099"/>
                    <a:pt x="544" y="12972"/>
                  </a:cubicBezTo>
                  <a:cubicBezTo>
                    <a:pt x="32" y="13126"/>
                    <a:pt x="1" y="13374"/>
                    <a:pt x="349" y="13374"/>
                  </a:cubicBezTo>
                  <a:cubicBezTo>
                    <a:pt x="427" y="13374"/>
                    <a:pt x="523" y="13361"/>
                    <a:pt x="638" y="13333"/>
                  </a:cubicBezTo>
                  <a:cubicBezTo>
                    <a:pt x="2790" y="12840"/>
                    <a:pt x="4761" y="11807"/>
                    <a:pt x="6643" y="10530"/>
                  </a:cubicBezTo>
                  <a:lnTo>
                    <a:pt x="6643" y="10530"/>
                  </a:lnTo>
                  <a:cubicBezTo>
                    <a:pt x="8202" y="9591"/>
                    <a:pt x="9714" y="8562"/>
                    <a:pt x="11250" y="7564"/>
                  </a:cubicBezTo>
                  <a:cubicBezTo>
                    <a:pt x="15780" y="4633"/>
                    <a:pt x="20811" y="3850"/>
                    <a:pt x="25842" y="2219"/>
                  </a:cubicBezTo>
                  <a:cubicBezTo>
                    <a:pt x="26015" y="2172"/>
                    <a:pt x="26391" y="1890"/>
                    <a:pt x="25999" y="1859"/>
                  </a:cubicBezTo>
                  <a:cubicBezTo>
                    <a:pt x="25490" y="1817"/>
                    <a:pt x="24981" y="1796"/>
                    <a:pt x="24473" y="1796"/>
                  </a:cubicBezTo>
                  <a:cubicBezTo>
                    <a:pt x="24078" y="1796"/>
                    <a:pt x="23682" y="1808"/>
                    <a:pt x="23289" y="1834"/>
                  </a:cubicBezTo>
                  <a:lnTo>
                    <a:pt x="23289" y="1834"/>
                  </a:lnTo>
                  <a:cubicBezTo>
                    <a:pt x="24473" y="1444"/>
                    <a:pt x="25665" y="1090"/>
                    <a:pt x="26887" y="872"/>
                  </a:cubicBezTo>
                  <a:lnTo>
                    <a:pt x="26887" y="872"/>
                  </a:lnTo>
                  <a:cubicBezTo>
                    <a:pt x="27295" y="978"/>
                    <a:pt x="27709" y="1108"/>
                    <a:pt x="28131" y="1263"/>
                  </a:cubicBezTo>
                  <a:cubicBezTo>
                    <a:pt x="28156" y="1273"/>
                    <a:pt x="28189" y="1277"/>
                    <a:pt x="28228" y="1277"/>
                  </a:cubicBezTo>
                  <a:cubicBezTo>
                    <a:pt x="28566" y="1277"/>
                    <a:pt x="29318" y="937"/>
                    <a:pt x="29009" y="824"/>
                  </a:cubicBezTo>
                  <a:cubicBezTo>
                    <a:pt x="28860" y="770"/>
                    <a:pt x="28712" y="718"/>
                    <a:pt x="28563" y="670"/>
                  </a:cubicBezTo>
                  <a:lnTo>
                    <a:pt x="28563" y="670"/>
                  </a:lnTo>
                  <a:cubicBezTo>
                    <a:pt x="28701" y="661"/>
                    <a:pt x="28839" y="656"/>
                    <a:pt x="28977" y="652"/>
                  </a:cubicBezTo>
                  <a:cubicBezTo>
                    <a:pt x="29266" y="637"/>
                    <a:pt x="30082" y="196"/>
                    <a:pt x="29495" y="196"/>
                  </a:cubicBezTo>
                  <a:cubicBezTo>
                    <a:pt x="29476" y="196"/>
                    <a:pt x="29455" y="196"/>
                    <a:pt x="29432" y="197"/>
                  </a:cubicBezTo>
                  <a:cubicBezTo>
                    <a:pt x="28785" y="213"/>
                    <a:pt x="28151" y="275"/>
                    <a:pt x="27526" y="372"/>
                  </a:cubicBezTo>
                  <a:lnTo>
                    <a:pt x="27526" y="372"/>
                  </a:lnTo>
                  <a:cubicBezTo>
                    <a:pt x="26492" y="119"/>
                    <a:pt x="25471" y="0"/>
                    <a:pt x="24465" y="0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52" name="Google Shape;652;p9"/>
            <p:cNvSpPr/>
            <p:nvPr/>
          </p:nvSpPr>
          <p:spPr>
            <a:xfrm>
              <a:off x="5216329" y="1124420"/>
              <a:ext cx="112085" cy="159668"/>
            </a:xfrm>
            <a:custGeom>
              <a:avLst/>
              <a:gdLst/>
              <a:ahLst/>
              <a:cxnLst/>
              <a:rect l="l" t="t" r="r" b="b"/>
              <a:pathLst>
                <a:path w="5797" h="8258" extrusionOk="0">
                  <a:moveTo>
                    <a:pt x="934" y="1"/>
                  </a:moveTo>
                  <a:cubicBezTo>
                    <a:pt x="595" y="1"/>
                    <a:pt x="192" y="231"/>
                    <a:pt x="282" y="532"/>
                  </a:cubicBezTo>
                  <a:cubicBezTo>
                    <a:pt x="1066" y="3055"/>
                    <a:pt x="799" y="5453"/>
                    <a:pt x="62" y="7946"/>
                  </a:cubicBezTo>
                  <a:cubicBezTo>
                    <a:pt x="0" y="8173"/>
                    <a:pt x="165" y="8258"/>
                    <a:pt x="383" y="8258"/>
                  </a:cubicBezTo>
                  <a:cubicBezTo>
                    <a:pt x="661" y="8258"/>
                    <a:pt x="1025" y="8119"/>
                    <a:pt x="1113" y="7961"/>
                  </a:cubicBezTo>
                  <a:cubicBezTo>
                    <a:pt x="1928" y="6591"/>
                    <a:pt x="2050" y="5115"/>
                    <a:pt x="2105" y="3606"/>
                  </a:cubicBezTo>
                  <a:lnTo>
                    <a:pt x="2105" y="3606"/>
                  </a:lnTo>
                  <a:cubicBezTo>
                    <a:pt x="2463" y="4554"/>
                    <a:pt x="2647" y="5562"/>
                    <a:pt x="2790" y="6582"/>
                  </a:cubicBezTo>
                  <a:cubicBezTo>
                    <a:pt x="2813" y="6762"/>
                    <a:pt x="2973" y="6838"/>
                    <a:pt x="3163" y="6838"/>
                  </a:cubicBezTo>
                  <a:cubicBezTo>
                    <a:pt x="3395" y="6838"/>
                    <a:pt x="3672" y="6724"/>
                    <a:pt x="3794" y="6542"/>
                  </a:cubicBezTo>
                  <a:lnTo>
                    <a:pt x="3794" y="6542"/>
                  </a:lnTo>
                  <a:cubicBezTo>
                    <a:pt x="3875" y="6838"/>
                    <a:pt x="3958" y="7133"/>
                    <a:pt x="4044" y="7428"/>
                  </a:cubicBezTo>
                  <a:cubicBezTo>
                    <a:pt x="4094" y="7597"/>
                    <a:pt x="4261" y="7669"/>
                    <a:pt x="4448" y="7669"/>
                  </a:cubicBezTo>
                  <a:cubicBezTo>
                    <a:pt x="4521" y="7669"/>
                    <a:pt x="4598" y="7658"/>
                    <a:pt x="4672" y="7638"/>
                  </a:cubicBezTo>
                  <a:lnTo>
                    <a:pt x="4672" y="7638"/>
                  </a:lnTo>
                  <a:cubicBezTo>
                    <a:pt x="4708" y="7811"/>
                    <a:pt x="4871" y="7885"/>
                    <a:pt x="5059" y="7885"/>
                  </a:cubicBezTo>
                  <a:cubicBezTo>
                    <a:pt x="5389" y="7885"/>
                    <a:pt x="5796" y="7658"/>
                    <a:pt x="5737" y="7350"/>
                  </a:cubicBezTo>
                  <a:cubicBezTo>
                    <a:pt x="5587" y="6561"/>
                    <a:pt x="5354" y="5823"/>
                    <a:pt x="5043" y="5112"/>
                  </a:cubicBezTo>
                  <a:lnTo>
                    <a:pt x="5043" y="5112"/>
                  </a:lnTo>
                  <a:cubicBezTo>
                    <a:pt x="4759" y="4243"/>
                    <a:pt x="4384" y="3407"/>
                    <a:pt x="4075" y="2538"/>
                  </a:cubicBezTo>
                  <a:lnTo>
                    <a:pt x="4075" y="2538"/>
                  </a:lnTo>
                  <a:cubicBezTo>
                    <a:pt x="4075" y="2538"/>
                    <a:pt x="4075" y="2538"/>
                    <a:pt x="4075" y="2538"/>
                  </a:cubicBezTo>
                  <a:cubicBezTo>
                    <a:pt x="4041" y="2445"/>
                    <a:pt x="3976" y="2381"/>
                    <a:pt x="3895" y="2342"/>
                  </a:cubicBezTo>
                  <a:lnTo>
                    <a:pt x="3895" y="2342"/>
                  </a:lnTo>
                  <a:cubicBezTo>
                    <a:pt x="3807" y="2169"/>
                    <a:pt x="3711" y="1999"/>
                    <a:pt x="3605" y="1833"/>
                  </a:cubicBezTo>
                  <a:cubicBezTo>
                    <a:pt x="3534" y="1718"/>
                    <a:pt x="3387" y="1668"/>
                    <a:pt x="3226" y="1668"/>
                  </a:cubicBezTo>
                  <a:cubicBezTo>
                    <a:pt x="2945" y="1668"/>
                    <a:pt x="2620" y="1820"/>
                    <a:pt x="2575" y="2046"/>
                  </a:cubicBezTo>
                  <a:lnTo>
                    <a:pt x="2575" y="2046"/>
                  </a:lnTo>
                  <a:cubicBezTo>
                    <a:pt x="2446" y="1829"/>
                    <a:pt x="2304" y="1616"/>
                    <a:pt x="2147" y="1409"/>
                  </a:cubicBezTo>
                  <a:cubicBezTo>
                    <a:pt x="2065" y="1300"/>
                    <a:pt x="1918" y="1252"/>
                    <a:pt x="1761" y="1252"/>
                  </a:cubicBezTo>
                  <a:cubicBezTo>
                    <a:pt x="1712" y="1252"/>
                    <a:pt x="1661" y="1256"/>
                    <a:pt x="1612" y="1265"/>
                  </a:cubicBezTo>
                  <a:lnTo>
                    <a:pt x="1612" y="1265"/>
                  </a:lnTo>
                  <a:cubicBezTo>
                    <a:pt x="1541" y="928"/>
                    <a:pt x="1453" y="590"/>
                    <a:pt x="1348" y="249"/>
                  </a:cubicBezTo>
                  <a:cubicBezTo>
                    <a:pt x="1297" y="74"/>
                    <a:pt x="1126" y="1"/>
                    <a:pt x="934" y="1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53" name="Google Shape;653;p9"/>
            <p:cNvSpPr/>
            <p:nvPr/>
          </p:nvSpPr>
          <p:spPr>
            <a:xfrm>
              <a:off x="5135050" y="1100833"/>
              <a:ext cx="244472" cy="187530"/>
            </a:xfrm>
            <a:custGeom>
              <a:avLst/>
              <a:gdLst/>
              <a:ahLst/>
              <a:cxnLst/>
              <a:rect l="l" t="t" r="r" b="b"/>
              <a:pathLst>
                <a:path w="12644" h="9699" extrusionOk="0">
                  <a:moveTo>
                    <a:pt x="2678" y="0"/>
                  </a:moveTo>
                  <a:cubicBezTo>
                    <a:pt x="2097" y="0"/>
                    <a:pt x="1515" y="55"/>
                    <a:pt x="943" y="169"/>
                  </a:cubicBezTo>
                  <a:cubicBezTo>
                    <a:pt x="718" y="214"/>
                    <a:pt x="1" y="562"/>
                    <a:pt x="540" y="562"/>
                  </a:cubicBezTo>
                  <a:cubicBezTo>
                    <a:pt x="563" y="562"/>
                    <a:pt x="587" y="562"/>
                    <a:pt x="614" y="560"/>
                  </a:cubicBezTo>
                  <a:cubicBezTo>
                    <a:pt x="756" y="551"/>
                    <a:pt x="895" y="546"/>
                    <a:pt x="1032" y="546"/>
                  </a:cubicBezTo>
                  <a:cubicBezTo>
                    <a:pt x="2420" y="546"/>
                    <a:pt x="3551" y="1041"/>
                    <a:pt x="4721" y="1783"/>
                  </a:cubicBezTo>
                  <a:cubicBezTo>
                    <a:pt x="4758" y="1806"/>
                    <a:pt x="4810" y="1817"/>
                    <a:pt x="4870" y="1817"/>
                  </a:cubicBezTo>
                  <a:cubicBezTo>
                    <a:pt x="5212" y="1817"/>
                    <a:pt x="5833" y="1489"/>
                    <a:pt x="5740" y="1422"/>
                  </a:cubicBezTo>
                  <a:cubicBezTo>
                    <a:pt x="5141" y="1048"/>
                    <a:pt x="4556" y="749"/>
                    <a:pt x="3946" y="530"/>
                  </a:cubicBezTo>
                  <a:lnTo>
                    <a:pt x="3946" y="530"/>
                  </a:lnTo>
                  <a:cubicBezTo>
                    <a:pt x="4731" y="692"/>
                    <a:pt x="5488" y="1008"/>
                    <a:pt x="6194" y="1375"/>
                  </a:cubicBezTo>
                  <a:cubicBezTo>
                    <a:pt x="9423" y="3037"/>
                    <a:pt x="10379" y="6532"/>
                    <a:pt x="8671" y="9636"/>
                  </a:cubicBezTo>
                  <a:cubicBezTo>
                    <a:pt x="8650" y="9678"/>
                    <a:pt x="8744" y="9698"/>
                    <a:pt x="8884" y="9698"/>
                  </a:cubicBezTo>
                  <a:cubicBezTo>
                    <a:pt x="9164" y="9698"/>
                    <a:pt x="9627" y="9615"/>
                    <a:pt x="9721" y="9448"/>
                  </a:cubicBezTo>
                  <a:cubicBezTo>
                    <a:pt x="12644" y="4094"/>
                    <a:pt x="7706" y="0"/>
                    <a:pt x="2678" y="0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54" name="Google Shape;654;p9"/>
            <p:cNvSpPr/>
            <p:nvPr/>
          </p:nvSpPr>
          <p:spPr>
            <a:xfrm>
              <a:off x="4834975" y="1661102"/>
              <a:ext cx="215160" cy="382698"/>
            </a:xfrm>
            <a:custGeom>
              <a:avLst/>
              <a:gdLst/>
              <a:ahLst/>
              <a:cxnLst/>
              <a:rect l="l" t="t" r="r" b="b"/>
              <a:pathLst>
                <a:path w="11128" h="19793" extrusionOk="0">
                  <a:moveTo>
                    <a:pt x="3141" y="1127"/>
                  </a:moveTo>
                  <a:cubicBezTo>
                    <a:pt x="3596" y="1378"/>
                    <a:pt x="3972" y="1535"/>
                    <a:pt x="4489" y="1613"/>
                  </a:cubicBezTo>
                  <a:cubicBezTo>
                    <a:pt x="4552" y="1623"/>
                    <a:pt x="4616" y="1632"/>
                    <a:pt x="4680" y="1640"/>
                  </a:cubicBezTo>
                  <a:lnTo>
                    <a:pt x="4680" y="1640"/>
                  </a:lnTo>
                  <a:cubicBezTo>
                    <a:pt x="4575" y="1666"/>
                    <a:pt x="4469" y="1693"/>
                    <a:pt x="4364" y="1723"/>
                  </a:cubicBezTo>
                  <a:cubicBezTo>
                    <a:pt x="4113" y="1790"/>
                    <a:pt x="3969" y="1964"/>
                    <a:pt x="3954" y="2127"/>
                  </a:cubicBezTo>
                  <a:lnTo>
                    <a:pt x="3954" y="2127"/>
                  </a:lnTo>
                  <a:cubicBezTo>
                    <a:pt x="3939" y="2102"/>
                    <a:pt x="3924" y="2077"/>
                    <a:pt x="3909" y="2052"/>
                  </a:cubicBezTo>
                  <a:cubicBezTo>
                    <a:pt x="3840" y="1940"/>
                    <a:pt x="3699" y="1891"/>
                    <a:pt x="3543" y="1891"/>
                  </a:cubicBezTo>
                  <a:cubicBezTo>
                    <a:pt x="3242" y="1891"/>
                    <a:pt x="2885" y="2071"/>
                    <a:pt x="2875" y="2319"/>
                  </a:cubicBezTo>
                  <a:cubicBezTo>
                    <a:pt x="2874" y="2341"/>
                    <a:pt x="2874" y="2364"/>
                    <a:pt x="2874" y="2386"/>
                  </a:cubicBezTo>
                  <a:lnTo>
                    <a:pt x="2874" y="2386"/>
                  </a:lnTo>
                  <a:cubicBezTo>
                    <a:pt x="2696" y="2321"/>
                    <a:pt x="2524" y="2240"/>
                    <a:pt x="2358" y="2146"/>
                  </a:cubicBezTo>
                  <a:cubicBezTo>
                    <a:pt x="1386" y="1629"/>
                    <a:pt x="1652" y="1300"/>
                    <a:pt x="3141" y="1127"/>
                  </a:cubicBezTo>
                  <a:close/>
                  <a:moveTo>
                    <a:pt x="2786" y="3278"/>
                  </a:moveTo>
                  <a:cubicBezTo>
                    <a:pt x="2847" y="3281"/>
                    <a:pt x="2909" y="3283"/>
                    <a:pt x="2971" y="3285"/>
                  </a:cubicBezTo>
                  <a:lnTo>
                    <a:pt x="2971" y="3285"/>
                  </a:lnTo>
                  <a:cubicBezTo>
                    <a:pt x="2984" y="3348"/>
                    <a:pt x="2999" y="3410"/>
                    <a:pt x="3015" y="3472"/>
                  </a:cubicBezTo>
                  <a:lnTo>
                    <a:pt x="3015" y="3472"/>
                  </a:lnTo>
                  <a:cubicBezTo>
                    <a:pt x="2935" y="3410"/>
                    <a:pt x="2860" y="3345"/>
                    <a:pt x="2786" y="3278"/>
                  </a:cubicBezTo>
                  <a:close/>
                  <a:moveTo>
                    <a:pt x="3391" y="4542"/>
                  </a:moveTo>
                  <a:cubicBezTo>
                    <a:pt x="3465" y="4714"/>
                    <a:pt x="3542" y="4884"/>
                    <a:pt x="3621" y="5055"/>
                  </a:cubicBezTo>
                  <a:lnTo>
                    <a:pt x="3621" y="5055"/>
                  </a:lnTo>
                  <a:cubicBezTo>
                    <a:pt x="3613" y="5120"/>
                    <a:pt x="3603" y="5185"/>
                    <a:pt x="3590" y="5250"/>
                  </a:cubicBezTo>
                  <a:lnTo>
                    <a:pt x="3590" y="5250"/>
                  </a:lnTo>
                  <a:cubicBezTo>
                    <a:pt x="3552" y="5252"/>
                    <a:pt x="3514" y="5252"/>
                    <a:pt x="3475" y="5252"/>
                  </a:cubicBezTo>
                  <a:cubicBezTo>
                    <a:pt x="3229" y="5252"/>
                    <a:pt x="2984" y="5229"/>
                    <a:pt x="2742" y="5183"/>
                  </a:cubicBezTo>
                  <a:lnTo>
                    <a:pt x="2742" y="5183"/>
                  </a:lnTo>
                  <a:cubicBezTo>
                    <a:pt x="2944" y="4960"/>
                    <a:pt x="3147" y="4748"/>
                    <a:pt x="3391" y="4542"/>
                  </a:cubicBezTo>
                  <a:close/>
                  <a:moveTo>
                    <a:pt x="4194" y="6359"/>
                  </a:moveTo>
                  <a:lnTo>
                    <a:pt x="4194" y="6359"/>
                  </a:lnTo>
                  <a:cubicBezTo>
                    <a:pt x="4295" y="6626"/>
                    <a:pt x="4382" y="6897"/>
                    <a:pt x="4445" y="7177"/>
                  </a:cubicBezTo>
                  <a:lnTo>
                    <a:pt x="4445" y="7177"/>
                  </a:lnTo>
                  <a:cubicBezTo>
                    <a:pt x="4297" y="7234"/>
                    <a:pt x="4176" y="7330"/>
                    <a:pt x="4140" y="7451"/>
                  </a:cubicBezTo>
                  <a:lnTo>
                    <a:pt x="4140" y="7451"/>
                  </a:lnTo>
                  <a:cubicBezTo>
                    <a:pt x="3973" y="7279"/>
                    <a:pt x="3803" y="7120"/>
                    <a:pt x="3619" y="6984"/>
                  </a:cubicBezTo>
                  <a:lnTo>
                    <a:pt x="3619" y="6984"/>
                  </a:lnTo>
                  <a:cubicBezTo>
                    <a:pt x="3722" y="6941"/>
                    <a:pt x="3811" y="6882"/>
                    <a:pt x="3862" y="6817"/>
                  </a:cubicBezTo>
                  <a:cubicBezTo>
                    <a:pt x="3988" y="6667"/>
                    <a:pt x="4098" y="6514"/>
                    <a:pt x="4194" y="6359"/>
                  </a:cubicBezTo>
                  <a:close/>
                  <a:moveTo>
                    <a:pt x="2504" y="0"/>
                  </a:moveTo>
                  <a:cubicBezTo>
                    <a:pt x="2111" y="0"/>
                    <a:pt x="1718" y="115"/>
                    <a:pt x="1307" y="312"/>
                  </a:cubicBezTo>
                  <a:cubicBezTo>
                    <a:pt x="0" y="923"/>
                    <a:pt x="482" y="1789"/>
                    <a:pt x="1300" y="2430"/>
                  </a:cubicBezTo>
                  <a:lnTo>
                    <a:pt x="1300" y="2430"/>
                  </a:lnTo>
                  <a:cubicBezTo>
                    <a:pt x="1042" y="2529"/>
                    <a:pt x="846" y="2702"/>
                    <a:pt x="1057" y="2930"/>
                  </a:cubicBezTo>
                  <a:cubicBezTo>
                    <a:pt x="1544" y="3484"/>
                    <a:pt x="1877" y="3916"/>
                    <a:pt x="2446" y="4272"/>
                  </a:cubicBezTo>
                  <a:lnTo>
                    <a:pt x="2446" y="4272"/>
                  </a:lnTo>
                  <a:cubicBezTo>
                    <a:pt x="2112" y="4583"/>
                    <a:pt x="1815" y="4916"/>
                    <a:pt x="1511" y="5265"/>
                  </a:cubicBezTo>
                  <a:cubicBezTo>
                    <a:pt x="1354" y="5454"/>
                    <a:pt x="1401" y="5689"/>
                    <a:pt x="1652" y="5767"/>
                  </a:cubicBezTo>
                  <a:cubicBezTo>
                    <a:pt x="2056" y="5898"/>
                    <a:pt x="2424" y="5965"/>
                    <a:pt x="2831" y="5990"/>
                  </a:cubicBezTo>
                  <a:lnTo>
                    <a:pt x="2831" y="5990"/>
                  </a:lnTo>
                  <a:cubicBezTo>
                    <a:pt x="2807" y="6194"/>
                    <a:pt x="2801" y="6380"/>
                    <a:pt x="2837" y="6589"/>
                  </a:cubicBezTo>
                  <a:lnTo>
                    <a:pt x="2837" y="6589"/>
                  </a:lnTo>
                  <a:cubicBezTo>
                    <a:pt x="2612" y="6524"/>
                    <a:pt x="2362" y="6487"/>
                    <a:pt x="2077" y="6487"/>
                  </a:cubicBezTo>
                  <a:cubicBezTo>
                    <a:pt x="2056" y="6487"/>
                    <a:pt x="2034" y="6488"/>
                    <a:pt x="2013" y="6488"/>
                  </a:cubicBezTo>
                  <a:cubicBezTo>
                    <a:pt x="1778" y="6504"/>
                    <a:pt x="1198" y="6817"/>
                    <a:pt x="1464" y="7115"/>
                  </a:cubicBezTo>
                  <a:cubicBezTo>
                    <a:pt x="2091" y="7795"/>
                    <a:pt x="2832" y="8165"/>
                    <a:pt x="3659" y="8352"/>
                  </a:cubicBezTo>
                  <a:lnTo>
                    <a:pt x="3659" y="8352"/>
                  </a:lnTo>
                  <a:cubicBezTo>
                    <a:pt x="3887" y="8621"/>
                    <a:pt x="4105" y="8897"/>
                    <a:pt x="4330" y="9125"/>
                  </a:cubicBezTo>
                  <a:lnTo>
                    <a:pt x="4330" y="9125"/>
                  </a:lnTo>
                  <a:cubicBezTo>
                    <a:pt x="4332" y="9138"/>
                    <a:pt x="4335" y="9150"/>
                    <a:pt x="4337" y="9163"/>
                  </a:cubicBezTo>
                  <a:lnTo>
                    <a:pt x="4337" y="9163"/>
                  </a:lnTo>
                  <a:cubicBezTo>
                    <a:pt x="4463" y="12650"/>
                    <a:pt x="5729" y="15959"/>
                    <a:pt x="5806" y="19451"/>
                  </a:cubicBezTo>
                  <a:cubicBezTo>
                    <a:pt x="5813" y="19690"/>
                    <a:pt x="6019" y="19792"/>
                    <a:pt x="6250" y="19792"/>
                  </a:cubicBezTo>
                  <a:cubicBezTo>
                    <a:pt x="6549" y="19792"/>
                    <a:pt x="6887" y="19622"/>
                    <a:pt x="6887" y="19357"/>
                  </a:cubicBezTo>
                  <a:cubicBezTo>
                    <a:pt x="6819" y="16245"/>
                    <a:pt x="5806" y="13278"/>
                    <a:pt x="5498" y="10202"/>
                  </a:cubicBezTo>
                  <a:lnTo>
                    <a:pt x="5498" y="10202"/>
                  </a:lnTo>
                  <a:cubicBezTo>
                    <a:pt x="5590" y="10113"/>
                    <a:pt x="5642" y="10000"/>
                    <a:pt x="5618" y="9874"/>
                  </a:cubicBezTo>
                  <a:cubicBezTo>
                    <a:pt x="5571" y="9513"/>
                    <a:pt x="5508" y="9168"/>
                    <a:pt x="5414" y="8824"/>
                  </a:cubicBezTo>
                  <a:cubicBezTo>
                    <a:pt x="5414" y="8823"/>
                    <a:pt x="5414" y="8822"/>
                    <a:pt x="5413" y="8821"/>
                  </a:cubicBezTo>
                  <a:lnTo>
                    <a:pt x="5413" y="8821"/>
                  </a:lnTo>
                  <a:cubicBezTo>
                    <a:pt x="5411" y="8679"/>
                    <a:pt x="5405" y="8543"/>
                    <a:pt x="5394" y="8408"/>
                  </a:cubicBezTo>
                  <a:lnTo>
                    <a:pt x="5394" y="8408"/>
                  </a:lnTo>
                  <a:cubicBezTo>
                    <a:pt x="5526" y="8341"/>
                    <a:pt x="5626" y="8236"/>
                    <a:pt x="5633" y="8087"/>
                  </a:cubicBezTo>
                  <a:cubicBezTo>
                    <a:pt x="5650" y="6923"/>
                    <a:pt x="5150" y="5931"/>
                    <a:pt x="4691" y="4934"/>
                  </a:cubicBezTo>
                  <a:lnTo>
                    <a:pt x="4691" y="4934"/>
                  </a:lnTo>
                  <a:cubicBezTo>
                    <a:pt x="4780" y="4098"/>
                    <a:pt x="4551" y="3240"/>
                    <a:pt x="4110" y="2407"/>
                  </a:cubicBezTo>
                  <a:lnTo>
                    <a:pt x="4110" y="2407"/>
                  </a:lnTo>
                  <a:cubicBezTo>
                    <a:pt x="4175" y="2441"/>
                    <a:pt x="4260" y="2461"/>
                    <a:pt x="4366" y="2461"/>
                  </a:cubicBezTo>
                  <a:cubicBezTo>
                    <a:pt x="4381" y="2461"/>
                    <a:pt x="4396" y="2461"/>
                    <a:pt x="4411" y="2460"/>
                  </a:cubicBezTo>
                  <a:cubicBezTo>
                    <a:pt x="5237" y="2415"/>
                    <a:pt x="6031" y="2258"/>
                    <a:pt x="6806" y="2035"/>
                  </a:cubicBezTo>
                  <a:lnTo>
                    <a:pt x="6806" y="2035"/>
                  </a:lnTo>
                  <a:cubicBezTo>
                    <a:pt x="8065" y="1891"/>
                    <a:pt x="9324" y="1792"/>
                    <a:pt x="10540" y="1331"/>
                  </a:cubicBezTo>
                  <a:cubicBezTo>
                    <a:pt x="11127" y="1118"/>
                    <a:pt x="10770" y="676"/>
                    <a:pt x="10313" y="676"/>
                  </a:cubicBezTo>
                  <a:cubicBezTo>
                    <a:pt x="10233" y="676"/>
                    <a:pt x="10151" y="690"/>
                    <a:pt x="10069" y="720"/>
                  </a:cubicBezTo>
                  <a:cubicBezTo>
                    <a:pt x="9905" y="782"/>
                    <a:pt x="9739" y="837"/>
                    <a:pt x="9571" y="886"/>
                  </a:cubicBezTo>
                  <a:lnTo>
                    <a:pt x="9571" y="886"/>
                  </a:lnTo>
                  <a:cubicBezTo>
                    <a:pt x="9653" y="675"/>
                    <a:pt x="9420" y="450"/>
                    <a:pt x="9112" y="450"/>
                  </a:cubicBezTo>
                  <a:cubicBezTo>
                    <a:pt x="9062" y="450"/>
                    <a:pt x="9010" y="456"/>
                    <a:pt x="8956" y="469"/>
                  </a:cubicBezTo>
                  <a:cubicBezTo>
                    <a:pt x="8045" y="672"/>
                    <a:pt x="7024" y="870"/>
                    <a:pt x="6026" y="870"/>
                  </a:cubicBezTo>
                  <a:cubicBezTo>
                    <a:pt x="5171" y="870"/>
                    <a:pt x="4333" y="725"/>
                    <a:pt x="3596" y="312"/>
                  </a:cubicBezTo>
                  <a:cubicBezTo>
                    <a:pt x="3222" y="96"/>
                    <a:pt x="2863" y="0"/>
                    <a:pt x="2504" y="0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55" name="Google Shape;655;p9"/>
            <p:cNvSpPr/>
            <p:nvPr/>
          </p:nvSpPr>
          <p:spPr>
            <a:xfrm>
              <a:off x="4918805" y="2005007"/>
              <a:ext cx="484090" cy="397160"/>
            </a:xfrm>
            <a:custGeom>
              <a:avLst/>
              <a:gdLst/>
              <a:ahLst/>
              <a:cxnLst/>
              <a:rect l="l" t="t" r="r" b="b"/>
              <a:pathLst>
                <a:path w="25037" h="20541" extrusionOk="0">
                  <a:moveTo>
                    <a:pt x="5020" y="13947"/>
                  </a:moveTo>
                  <a:cubicBezTo>
                    <a:pt x="4573" y="14407"/>
                    <a:pt x="4024" y="14709"/>
                    <a:pt x="3313" y="14806"/>
                  </a:cubicBezTo>
                  <a:lnTo>
                    <a:pt x="3313" y="14806"/>
                  </a:lnTo>
                  <a:cubicBezTo>
                    <a:pt x="3874" y="14490"/>
                    <a:pt x="4441" y="14203"/>
                    <a:pt x="5020" y="13947"/>
                  </a:cubicBezTo>
                  <a:close/>
                  <a:moveTo>
                    <a:pt x="2518" y="0"/>
                  </a:moveTo>
                  <a:cubicBezTo>
                    <a:pt x="2503" y="0"/>
                    <a:pt x="2488" y="1"/>
                    <a:pt x="2473" y="1"/>
                  </a:cubicBezTo>
                  <a:cubicBezTo>
                    <a:pt x="827" y="64"/>
                    <a:pt x="827" y="4077"/>
                    <a:pt x="702" y="5095"/>
                  </a:cubicBezTo>
                  <a:cubicBezTo>
                    <a:pt x="326" y="8105"/>
                    <a:pt x="28" y="11161"/>
                    <a:pt x="12" y="14202"/>
                  </a:cubicBezTo>
                  <a:cubicBezTo>
                    <a:pt x="1" y="14431"/>
                    <a:pt x="206" y="14518"/>
                    <a:pt x="415" y="14518"/>
                  </a:cubicBezTo>
                  <a:cubicBezTo>
                    <a:pt x="493" y="14518"/>
                    <a:pt x="571" y="14506"/>
                    <a:pt x="639" y="14484"/>
                  </a:cubicBezTo>
                  <a:cubicBezTo>
                    <a:pt x="1985" y="14067"/>
                    <a:pt x="3238" y="13118"/>
                    <a:pt x="4657" y="12888"/>
                  </a:cubicBezTo>
                  <a:lnTo>
                    <a:pt x="4657" y="12888"/>
                  </a:lnTo>
                  <a:cubicBezTo>
                    <a:pt x="3991" y="13574"/>
                    <a:pt x="3187" y="14033"/>
                    <a:pt x="2350" y="14524"/>
                  </a:cubicBezTo>
                  <a:lnTo>
                    <a:pt x="2350" y="14524"/>
                  </a:lnTo>
                  <a:cubicBezTo>
                    <a:pt x="2328" y="14537"/>
                    <a:pt x="2307" y="14550"/>
                    <a:pt x="2285" y="14563"/>
                  </a:cubicBezTo>
                  <a:cubicBezTo>
                    <a:pt x="1828" y="14825"/>
                    <a:pt x="2186" y="15063"/>
                    <a:pt x="2572" y="15082"/>
                  </a:cubicBezTo>
                  <a:lnTo>
                    <a:pt x="2572" y="15082"/>
                  </a:lnTo>
                  <a:cubicBezTo>
                    <a:pt x="2536" y="15128"/>
                    <a:pt x="2512" y="15179"/>
                    <a:pt x="2504" y="15237"/>
                  </a:cubicBezTo>
                  <a:cubicBezTo>
                    <a:pt x="2363" y="16898"/>
                    <a:pt x="2693" y="18716"/>
                    <a:pt x="1705" y="20158"/>
                  </a:cubicBezTo>
                  <a:cubicBezTo>
                    <a:pt x="1534" y="20419"/>
                    <a:pt x="1797" y="20541"/>
                    <a:pt x="2096" y="20541"/>
                  </a:cubicBezTo>
                  <a:cubicBezTo>
                    <a:pt x="2318" y="20541"/>
                    <a:pt x="2561" y="20474"/>
                    <a:pt x="2661" y="20347"/>
                  </a:cubicBezTo>
                  <a:cubicBezTo>
                    <a:pt x="5549" y="16545"/>
                    <a:pt x="10468" y="15681"/>
                    <a:pt x="15386" y="15681"/>
                  </a:cubicBezTo>
                  <a:cubicBezTo>
                    <a:pt x="18396" y="15681"/>
                    <a:pt x="21405" y="16005"/>
                    <a:pt x="23947" y="16177"/>
                  </a:cubicBezTo>
                  <a:cubicBezTo>
                    <a:pt x="23962" y="16179"/>
                    <a:pt x="23978" y="16179"/>
                    <a:pt x="23993" y="16179"/>
                  </a:cubicBezTo>
                  <a:cubicBezTo>
                    <a:pt x="24471" y="16179"/>
                    <a:pt x="25037" y="15502"/>
                    <a:pt x="24339" y="15456"/>
                  </a:cubicBezTo>
                  <a:cubicBezTo>
                    <a:pt x="21740" y="15279"/>
                    <a:pt x="18706" y="14976"/>
                    <a:pt x="15657" y="14976"/>
                  </a:cubicBezTo>
                  <a:cubicBezTo>
                    <a:pt x="11163" y="14976"/>
                    <a:pt x="6636" y="15635"/>
                    <a:pt x="3425" y="18328"/>
                  </a:cubicBezTo>
                  <a:lnTo>
                    <a:pt x="3425" y="18328"/>
                  </a:lnTo>
                  <a:cubicBezTo>
                    <a:pt x="3559" y="17399"/>
                    <a:pt x="3506" y="16425"/>
                    <a:pt x="3562" y="15474"/>
                  </a:cubicBezTo>
                  <a:lnTo>
                    <a:pt x="3562" y="15474"/>
                  </a:lnTo>
                  <a:cubicBezTo>
                    <a:pt x="4922" y="15211"/>
                    <a:pt x="5958" y="14394"/>
                    <a:pt x="6689" y="13152"/>
                  </a:cubicBezTo>
                  <a:cubicBezTo>
                    <a:pt x="6852" y="12864"/>
                    <a:pt x="6515" y="12736"/>
                    <a:pt x="6261" y="12736"/>
                  </a:cubicBezTo>
                  <a:cubicBezTo>
                    <a:pt x="6197" y="12736"/>
                    <a:pt x="6138" y="12744"/>
                    <a:pt x="6094" y="12760"/>
                  </a:cubicBezTo>
                  <a:cubicBezTo>
                    <a:pt x="5999" y="12795"/>
                    <a:pt x="5904" y="12830"/>
                    <a:pt x="5809" y="12866"/>
                  </a:cubicBezTo>
                  <a:lnTo>
                    <a:pt x="5809" y="12866"/>
                  </a:lnTo>
                  <a:cubicBezTo>
                    <a:pt x="5875" y="12786"/>
                    <a:pt x="5938" y="12704"/>
                    <a:pt x="6000" y="12619"/>
                  </a:cubicBezTo>
                  <a:cubicBezTo>
                    <a:pt x="6172" y="12384"/>
                    <a:pt x="6062" y="12118"/>
                    <a:pt x="5749" y="12118"/>
                  </a:cubicBezTo>
                  <a:cubicBezTo>
                    <a:pt x="5697" y="12116"/>
                    <a:pt x="5645" y="12115"/>
                    <a:pt x="5594" y="12115"/>
                  </a:cubicBezTo>
                  <a:cubicBezTo>
                    <a:pt x="3885" y="12115"/>
                    <a:pt x="2607" y="12992"/>
                    <a:pt x="1085" y="13587"/>
                  </a:cubicBezTo>
                  <a:lnTo>
                    <a:pt x="1085" y="13587"/>
                  </a:lnTo>
                  <a:cubicBezTo>
                    <a:pt x="1128" y="11501"/>
                    <a:pt x="1330" y="9406"/>
                    <a:pt x="1533" y="7337"/>
                  </a:cubicBezTo>
                  <a:cubicBezTo>
                    <a:pt x="1658" y="5958"/>
                    <a:pt x="1815" y="4594"/>
                    <a:pt x="2034" y="3230"/>
                  </a:cubicBezTo>
                  <a:cubicBezTo>
                    <a:pt x="2113" y="2650"/>
                    <a:pt x="2222" y="2086"/>
                    <a:pt x="2348" y="1522"/>
                  </a:cubicBezTo>
                  <a:cubicBezTo>
                    <a:pt x="2410" y="1287"/>
                    <a:pt x="2473" y="1067"/>
                    <a:pt x="2551" y="848"/>
                  </a:cubicBezTo>
                  <a:cubicBezTo>
                    <a:pt x="2593" y="737"/>
                    <a:pt x="2629" y="681"/>
                    <a:pt x="2649" y="656"/>
                  </a:cubicBezTo>
                  <a:lnTo>
                    <a:pt x="2649" y="656"/>
                  </a:lnTo>
                  <a:cubicBezTo>
                    <a:pt x="2616" y="680"/>
                    <a:pt x="2530" y="722"/>
                    <a:pt x="2363" y="722"/>
                  </a:cubicBezTo>
                  <a:cubicBezTo>
                    <a:pt x="2474" y="719"/>
                    <a:pt x="2573" y="692"/>
                    <a:pt x="2656" y="648"/>
                  </a:cubicBezTo>
                  <a:lnTo>
                    <a:pt x="2656" y="648"/>
                  </a:lnTo>
                  <a:cubicBezTo>
                    <a:pt x="2654" y="651"/>
                    <a:pt x="2651" y="653"/>
                    <a:pt x="2649" y="656"/>
                  </a:cubicBezTo>
                  <a:lnTo>
                    <a:pt x="2649" y="656"/>
                  </a:lnTo>
                  <a:cubicBezTo>
                    <a:pt x="2655" y="652"/>
                    <a:pt x="2660" y="648"/>
                    <a:pt x="2662" y="645"/>
                  </a:cubicBezTo>
                  <a:lnTo>
                    <a:pt x="2662" y="645"/>
                  </a:lnTo>
                  <a:cubicBezTo>
                    <a:pt x="2660" y="646"/>
                    <a:pt x="2658" y="647"/>
                    <a:pt x="2656" y="648"/>
                  </a:cubicBezTo>
                  <a:lnTo>
                    <a:pt x="2656" y="648"/>
                  </a:lnTo>
                  <a:cubicBezTo>
                    <a:pt x="2661" y="643"/>
                    <a:pt x="2664" y="640"/>
                    <a:pt x="2665" y="640"/>
                  </a:cubicBezTo>
                  <a:lnTo>
                    <a:pt x="2665" y="640"/>
                  </a:lnTo>
                  <a:cubicBezTo>
                    <a:pt x="2666" y="640"/>
                    <a:pt x="2665" y="642"/>
                    <a:pt x="2662" y="645"/>
                  </a:cubicBezTo>
                  <a:lnTo>
                    <a:pt x="2662" y="645"/>
                  </a:lnTo>
                  <a:cubicBezTo>
                    <a:pt x="3010" y="458"/>
                    <a:pt x="3066" y="0"/>
                    <a:pt x="2518" y="0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56" name="Google Shape;656;p9"/>
            <p:cNvSpPr/>
            <p:nvPr/>
          </p:nvSpPr>
          <p:spPr>
            <a:xfrm>
              <a:off x="5402471" y="1670942"/>
              <a:ext cx="76721" cy="173512"/>
            </a:xfrm>
            <a:custGeom>
              <a:avLst/>
              <a:gdLst/>
              <a:ahLst/>
              <a:cxnLst/>
              <a:rect l="l" t="t" r="r" b="b"/>
              <a:pathLst>
                <a:path w="3968" h="8974" extrusionOk="0">
                  <a:moveTo>
                    <a:pt x="3565" y="0"/>
                  </a:moveTo>
                  <a:cubicBezTo>
                    <a:pt x="3342" y="0"/>
                    <a:pt x="3050" y="100"/>
                    <a:pt x="2974" y="148"/>
                  </a:cubicBezTo>
                  <a:cubicBezTo>
                    <a:pt x="1830" y="885"/>
                    <a:pt x="560" y="1794"/>
                    <a:pt x="58" y="3095"/>
                  </a:cubicBezTo>
                  <a:cubicBezTo>
                    <a:pt x="1" y="3236"/>
                    <a:pt x="144" y="3298"/>
                    <a:pt x="344" y="3298"/>
                  </a:cubicBezTo>
                  <a:cubicBezTo>
                    <a:pt x="634" y="3298"/>
                    <a:pt x="1041" y="3167"/>
                    <a:pt x="1124" y="2954"/>
                  </a:cubicBezTo>
                  <a:cubicBezTo>
                    <a:pt x="1423" y="2190"/>
                    <a:pt x="2082" y="1567"/>
                    <a:pt x="2774" y="1057"/>
                  </a:cubicBezTo>
                  <a:lnTo>
                    <a:pt x="2774" y="1057"/>
                  </a:lnTo>
                  <a:cubicBezTo>
                    <a:pt x="2710" y="1896"/>
                    <a:pt x="2330" y="2540"/>
                    <a:pt x="1626" y="3142"/>
                  </a:cubicBezTo>
                  <a:cubicBezTo>
                    <a:pt x="1433" y="3308"/>
                    <a:pt x="1480" y="3406"/>
                    <a:pt x="1614" y="3458"/>
                  </a:cubicBezTo>
                  <a:lnTo>
                    <a:pt x="1614" y="3458"/>
                  </a:lnTo>
                  <a:cubicBezTo>
                    <a:pt x="1343" y="3775"/>
                    <a:pt x="1071" y="4096"/>
                    <a:pt x="779" y="4396"/>
                  </a:cubicBezTo>
                  <a:cubicBezTo>
                    <a:pt x="599" y="4607"/>
                    <a:pt x="722" y="4789"/>
                    <a:pt x="982" y="4789"/>
                  </a:cubicBezTo>
                  <a:cubicBezTo>
                    <a:pt x="993" y="4789"/>
                    <a:pt x="1004" y="4788"/>
                    <a:pt x="1015" y="4788"/>
                  </a:cubicBezTo>
                  <a:cubicBezTo>
                    <a:pt x="1192" y="4782"/>
                    <a:pt x="1354" y="4770"/>
                    <a:pt x="1509" y="4745"/>
                  </a:cubicBezTo>
                  <a:lnTo>
                    <a:pt x="1509" y="4745"/>
                  </a:lnTo>
                  <a:cubicBezTo>
                    <a:pt x="1501" y="4909"/>
                    <a:pt x="1482" y="5072"/>
                    <a:pt x="1440" y="5230"/>
                  </a:cubicBezTo>
                  <a:lnTo>
                    <a:pt x="1440" y="5230"/>
                  </a:lnTo>
                  <a:cubicBezTo>
                    <a:pt x="1299" y="5326"/>
                    <a:pt x="1214" y="5439"/>
                    <a:pt x="1344" y="5540"/>
                  </a:cubicBezTo>
                  <a:cubicBezTo>
                    <a:pt x="1783" y="5854"/>
                    <a:pt x="2033" y="6120"/>
                    <a:pt x="2300" y="6622"/>
                  </a:cubicBezTo>
                  <a:cubicBezTo>
                    <a:pt x="2456" y="6934"/>
                    <a:pt x="2720" y="8362"/>
                    <a:pt x="2060" y="8362"/>
                  </a:cubicBezTo>
                  <a:cubicBezTo>
                    <a:pt x="2056" y="8362"/>
                    <a:pt x="2053" y="8362"/>
                    <a:pt x="2049" y="8362"/>
                  </a:cubicBezTo>
                  <a:cubicBezTo>
                    <a:pt x="1642" y="8362"/>
                    <a:pt x="905" y="8957"/>
                    <a:pt x="1626" y="8973"/>
                  </a:cubicBezTo>
                  <a:cubicBezTo>
                    <a:pt x="1640" y="8973"/>
                    <a:pt x="1653" y="8973"/>
                    <a:pt x="1667" y="8973"/>
                  </a:cubicBezTo>
                  <a:cubicBezTo>
                    <a:pt x="3968" y="8973"/>
                    <a:pt x="3911" y="6444"/>
                    <a:pt x="2468" y="5225"/>
                  </a:cubicBezTo>
                  <a:lnTo>
                    <a:pt x="2468" y="5225"/>
                  </a:lnTo>
                  <a:cubicBezTo>
                    <a:pt x="2582" y="4891"/>
                    <a:pt x="2582" y="4557"/>
                    <a:pt x="2582" y="4208"/>
                  </a:cubicBezTo>
                  <a:cubicBezTo>
                    <a:pt x="2582" y="4024"/>
                    <a:pt x="2445" y="3965"/>
                    <a:pt x="2278" y="3965"/>
                  </a:cubicBezTo>
                  <a:cubicBezTo>
                    <a:pt x="2246" y="3965"/>
                    <a:pt x="2213" y="3967"/>
                    <a:pt x="2179" y="3971"/>
                  </a:cubicBezTo>
                  <a:lnTo>
                    <a:pt x="2179" y="3971"/>
                  </a:lnTo>
                  <a:cubicBezTo>
                    <a:pt x="2483" y="3614"/>
                    <a:pt x="2782" y="3254"/>
                    <a:pt x="3099" y="2907"/>
                  </a:cubicBezTo>
                  <a:cubicBezTo>
                    <a:pt x="3228" y="2769"/>
                    <a:pt x="3229" y="2677"/>
                    <a:pt x="3160" y="2622"/>
                  </a:cubicBezTo>
                  <a:lnTo>
                    <a:pt x="3160" y="2622"/>
                  </a:lnTo>
                  <a:cubicBezTo>
                    <a:pt x="3691" y="1931"/>
                    <a:pt x="3917" y="1145"/>
                    <a:pt x="3836" y="164"/>
                  </a:cubicBezTo>
                  <a:cubicBezTo>
                    <a:pt x="3824" y="41"/>
                    <a:pt x="3709" y="0"/>
                    <a:pt x="3565" y="0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57" name="Google Shape;657;p9"/>
            <p:cNvSpPr/>
            <p:nvPr/>
          </p:nvSpPr>
          <p:spPr>
            <a:xfrm>
              <a:off x="5297452" y="2227556"/>
              <a:ext cx="63496" cy="121675"/>
            </a:xfrm>
            <a:custGeom>
              <a:avLst/>
              <a:gdLst/>
              <a:ahLst/>
              <a:cxnLst/>
              <a:rect l="l" t="t" r="r" b="b"/>
              <a:pathLst>
                <a:path w="3284" h="6293" extrusionOk="0">
                  <a:moveTo>
                    <a:pt x="773" y="0"/>
                  </a:moveTo>
                  <a:cubicBezTo>
                    <a:pt x="441" y="0"/>
                    <a:pt x="0" y="214"/>
                    <a:pt x="51" y="481"/>
                  </a:cubicBezTo>
                  <a:cubicBezTo>
                    <a:pt x="302" y="1610"/>
                    <a:pt x="678" y="2723"/>
                    <a:pt x="1039" y="3804"/>
                  </a:cubicBezTo>
                  <a:cubicBezTo>
                    <a:pt x="1211" y="4368"/>
                    <a:pt x="1462" y="5920"/>
                    <a:pt x="2042" y="6249"/>
                  </a:cubicBezTo>
                  <a:cubicBezTo>
                    <a:pt x="2095" y="6279"/>
                    <a:pt x="2164" y="6293"/>
                    <a:pt x="2242" y="6293"/>
                  </a:cubicBezTo>
                  <a:cubicBezTo>
                    <a:pt x="2650" y="6293"/>
                    <a:pt x="3284" y="5927"/>
                    <a:pt x="2888" y="5716"/>
                  </a:cubicBezTo>
                  <a:cubicBezTo>
                    <a:pt x="2528" y="5497"/>
                    <a:pt x="2167" y="3726"/>
                    <a:pt x="2026" y="3287"/>
                  </a:cubicBezTo>
                  <a:cubicBezTo>
                    <a:pt x="1697" y="2268"/>
                    <a:pt x="1352" y="1249"/>
                    <a:pt x="1117" y="199"/>
                  </a:cubicBezTo>
                  <a:cubicBezTo>
                    <a:pt x="1090" y="59"/>
                    <a:pt x="947" y="0"/>
                    <a:pt x="773" y="0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58" name="Google Shape;658;p9"/>
            <p:cNvSpPr/>
            <p:nvPr/>
          </p:nvSpPr>
          <p:spPr>
            <a:xfrm>
              <a:off x="5145510" y="2225140"/>
              <a:ext cx="187047" cy="28306"/>
            </a:xfrm>
            <a:custGeom>
              <a:avLst/>
              <a:gdLst/>
              <a:ahLst/>
              <a:cxnLst/>
              <a:rect l="l" t="t" r="r" b="b"/>
              <a:pathLst>
                <a:path w="9674" h="1464" extrusionOk="0">
                  <a:moveTo>
                    <a:pt x="9268" y="0"/>
                  </a:moveTo>
                  <a:cubicBezTo>
                    <a:pt x="9093" y="0"/>
                    <a:pt x="8887" y="30"/>
                    <a:pt x="8820" y="58"/>
                  </a:cubicBezTo>
                  <a:cubicBezTo>
                    <a:pt x="8144" y="323"/>
                    <a:pt x="7333" y="383"/>
                    <a:pt x="6507" y="383"/>
                  </a:cubicBezTo>
                  <a:cubicBezTo>
                    <a:pt x="5828" y="383"/>
                    <a:pt x="5139" y="343"/>
                    <a:pt x="4507" y="343"/>
                  </a:cubicBezTo>
                  <a:cubicBezTo>
                    <a:pt x="4319" y="343"/>
                    <a:pt x="4136" y="346"/>
                    <a:pt x="3961" y="355"/>
                  </a:cubicBezTo>
                  <a:cubicBezTo>
                    <a:pt x="2722" y="418"/>
                    <a:pt x="1547" y="700"/>
                    <a:pt x="402" y="1202"/>
                  </a:cubicBezTo>
                  <a:cubicBezTo>
                    <a:pt x="0" y="1388"/>
                    <a:pt x="243" y="1464"/>
                    <a:pt x="545" y="1464"/>
                  </a:cubicBezTo>
                  <a:cubicBezTo>
                    <a:pt x="727" y="1464"/>
                    <a:pt x="930" y="1437"/>
                    <a:pt x="1029" y="1390"/>
                  </a:cubicBezTo>
                  <a:cubicBezTo>
                    <a:pt x="2181" y="887"/>
                    <a:pt x="3396" y="823"/>
                    <a:pt x="4617" y="823"/>
                  </a:cubicBezTo>
                  <a:cubicBezTo>
                    <a:pt x="5030" y="823"/>
                    <a:pt x="5443" y="830"/>
                    <a:pt x="5855" y="830"/>
                  </a:cubicBezTo>
                  <a:cubicBezTo>
                    <a:pt x="6598" y="830"/>
                    <a:pt x="7336" y="807"/>
                    <a:pt x="8056" y="674"/>
                  </a:cubicBezTo>
                  <a:lnTo>
                    <a:pt x="8056" y="674"/>
                  </a:lnTo>
                  <a:cubicBezTo>
                    <a:pt x="8094" y="692"/>
                    <a:pt x="8146" y="703"/>
                    <a:pt x="8213" y="703"/>
                  </a:cubicBezTo>
                  <a:cubicBezTo>
                    <a:pt x="8291" y="703"/>
                    <a:pt x="8389" y="688"/>
                    <a:pt x="8506" y="653"/>
                  </a:cubicBezTo>
                  <a:cubicBezTo>
                    <a:pt x="8835" y="559"/>
                    <a:pt x="9133" y="434"/>
                    <a:pt x="9415" y="230"/>
                  </a:cubicBezTo>
                  <a:cubicBezTo>
                    <a:pt x="9673" y="52"/>
                    <a:pt x="9497" y="0"/>
                    <a:pt x="9268" y="0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59" name="Google Shape;659;p9"/>
            <p:cNvSpPr/>
            <p:nvPr/>
          </p:nvSpPr>
          <p:spPr>
            <a:xfrm>
              <a:off x="5269206" y="2219320"/>
              <a:ext cx="191088" cy="344414"/>
            </a:xfrm>
            <a:custGeom>
              <a:avLst/>
              <a:gdLst/>
              <a:ahLst/>
              <a:cxnLst/>
              <a:rect l="l" t="t" r="r" b="b"/>
              <a:pathLst>
                <a:path w="9883" h="17813" extrusionOk="0">
                  <a:moveTo>
                    <a:pt x="1961" y="9376"/>
                  </a:moveTo>
                  <a:lnTo>
                    <a:pt x="1961" y="9376"/>
                  </a:lnTo>
                  <a:cubicBezTo>
                    <a:pt x="1973" y="9379"/>
                    <a:pt x="1986" y="9383"/>
                    <a:pt x="1998" y="9387"/>
                  </a:cubicBezTo>
                  <a:cubicBezTo>
                    <a:pt x="2276" y="9474"/>
                    <a:pt x="2451" y="9641"/>
                    <a:pt x="2573" y="9853"/>
                  </a:cubicBezTo>
                  <a:lnTo>
                    <a:pt x="2573" y="9853"/>
                  </a:lnTo>
                  <a:cubicBezTo>
                    <a:pt x="2492" y="9885"/>
                    <a:pt x="2411" y="9917"/>
                    <a:pt x="2329" y="9950"/>
                  </a:cubicBezTo>
                  <a:lnTo>
                    <a:pt x="2329" y="9950"/>
                  </a:lnTo>
                  <a:cubicBezTo>
                    <a:pt x="2199" y="9743"/>
                    <a:pt x="2075" y="9550"/>
                    <a:pt x="1961" y="9376"/>
                  </a:cubicBezTo>
                  <a:close/>
                  <a:moveTo>
                    <a:pt x="4556" y="9922"/>
                  </a:moveTo>
                  <a:cubicBezTo>
                    <a:pt x="4338" y="10073"/>
                    <a:pt x="4117" y="10220"/>
                    <a:pt x="3893" y="10364"/>
                  </a:cubicBezTo>
                  <a:lnTo>
                    <a:pt x="3893" y="10364"/>
                  </a:lnTo>
                  <a:cubicBezTo>
                    <a:pt x="3862" y="10263"/>
                    <a:pt x="3833" y="10161"/>
                    <a:pt x="3806" y="10059"/>
                  </a:cubicBezTo>
                  <a:lnTo>
                    <a:pt x="3806" y="10059"/>
                  </a:lnTo>
                  <a:cubicBezTo>
                    <a:pt x="3836" y="10048"/>
                    <a:pt x="3865" y="10037"/>
                    <a:pt x="3895" y="10027"/>
                  </a:cubicBezTo>
                  <a:lnTo>
                    <a:pt x="3895" y="10027"/>
                  </a:lnTo>
                  <a:cubicBezTo>
                    <a:pt x="3953" y="10041"/>
                    <a:pt x="4016" y="10049"/>
                    <a:pt x="4082" y="10049"/>
                  </a:cubicBezTo>
                  <a:cubicBezTo>
                    <a:pt x="4174" y="10049"/>
                    <a:pt x="4272" y="10033"/>
                    <a:pt x="4365" y="9998"/>
                  </a:cubicBezTo>
                  <a:cubicBezTo>
                    <a:pt x="4429" y="9973"/>
                    <a:pt x="4492" y="9947"/>
                    <a:pt x="4556" y="9922"/>
                  </a:cubicBezTo>
                  <a:close/>
                  <a:moveTo>
                    <a:pt x="2795" y="10442"/>
                  </a:moveTo>
                  <a:cubicBezTo>
                    <a:pt x="2832" y="10583"/>
                    <a:pt x="2867" y="10728"/>
                    <a:pt x="2905" y="10872"/>
                  </a:cubicBezTo>
                  <a:lnTo>
                    <a:pt x="2905" y="10872"/>
                  </a:lnTo>
                  <a:cubicBezTo>
                    <a:pt x="2825" y="10743"/>
                    <a:pt x="2746" y="10617"/>
                    <a:pt x="2670" y="10494"/>
                  </a:cubicBezTo>
                  <a:lnTo>
                    <a:pt x="2670" y="10494"/>
                  </a:lnTo>
                  <a:cubicBezTo>
                    <a:pt x="2684" y="10488"/>
                    <a:pt x="2697" y="10481"/>
                    <a:pt x="2711" y="10475"/>
                  </a:cubicBezTo>
                  <a:lnTo>
                    <a:pt x="2711" y="10475"/>
                  </a:lnTo>
                  <a:cubicBezTo>
                    <a:pt x="2739" y="10464"/>
                    <a:pt x="2767" y="10453"/>
                    <a:pt x="2795" y="10442"/>
                  </a:cubicBezTo>
                  <a:close/>
                  <a:moveTo>
                    <a:pt x="3075" y="0"/>
                  </a:moveTo>
                  <a:cubicBezTo>
                    <a:pt x="2744" y="0"/>
                    <a:pt x="2308" y="213"/>
                    <a:pt x="2359" y="500"/>
                  </a:cubicBezTo>
                  <a:cubicBezTo>
                    <a:pt x="2586" y="1830"/>
                    <a:pt x="2944" y="3124"/>
                    <a:pt x="3336" y="4409"/>
                  </a:cubicBezTo>
                  <a:lnTo>
                    <a:pt x="3336" y="4409"/>
                  </a:lnTo>
                  <a:cubicBezTo>
                    <a:pt x="3315" y="4408"/>
                    <a:pt x="3293" y="4407"/>
                    <a:pt x="3271" y="4407"/>
                  </a:cubicBezTo>
                  <a:cubicBezTo>
                    <a:pt x="2914" y="4407"/>
                    <a:pt x="2427" y="4623"/>
                    <a:pt x="2563" y="4873"/>
                  </a:cubicBezTo>
                  <a:cubicBezTo>
                    <a:pt x="2576" y="4898"/>
                    <a:pt x="2589" y="4923"/>
                    <a:pt x="2602" y="4948"/>
                  </a:cubicBezTo>
                  <a:lnTo>
                    <a:pt x="2602" y="4948"/>
                  </a:lnTo>
                  <a:cubicBezTo>
                    <a:pt x="2599" y="4949"/>
                    <a:pt x="2597" y="4950"/>
                    <a:pt x="2594" y="4951"/>
                  </a:cubicBezTo>
                  <a:cubicBezTo>
                    <a:pt x="2603" y="4963"/>
                    <a:pt x="2613" y="4975"/>
                    <a:pt x="2622" y="4987"/>
                  </a:cubicBezTo>
                  <a:lnTo>
                    <a:pt x="2622" y="4987"/>
                  </a:lnTo>
                  <a:cubicBezTo>
                    <a:pt x="2753" y="5233"/>
                    <a:pt x="2889" y="5475"/>
                    <a:pt x="3028" y="5713"/>
                  </a:cubicBezTo>
                  <a:lnTo>
                    <a:pt x="3028" y="5713"/>
                  </a:lnTo>
                  <a:cubicBezTo>
                    <a:pt x="2964" y="5798"/>
                    <a:pt x="2949" y="5897"/>
                    <a:pt x="3017" y="6001"/>
                  </a:cubicBezTo>
                  <a:cubicBezTo>
                    <a:pt x="3017" y="6001"/>
                    <a:pt x="3017" y="6001"/>
                    <a:pt x="3017" y="6001"/>
                  </a:cubicBezTo>
                  <a:lnTo>
                    <a:pt x="3017" y="6001"/>
                  </a:lnTo>
                  <a:cubicBezTo>
                    <a:pt x="3179" y="6254"/>
                    <a:pt x="3348" y="6475"/>
                    <a:pt x="3531" y="6688"/>
                  </a:cubicBezTo>
                  <a:lnTo>
                    <a:pt x="3531" y="6688"/>
                  </a:lnTo>
                  <a:cubicBezTo>
                    <a:pt x="3730" y="7020"/>
                    <a:pt x="3858" y="7369"/>
                    <a:pt x="3942" y="7835"/>
                  </a:cubicBezTo>
                  <a:cubicBezTo>
                    <a:pt x="4054" y="8424"/>
                    <a:pt x="3916" y="8853"/>
                    <a:pt x="3629" y="9186"/>
                  </a:cubicBezTo>
                  <a:lnTo>
                    <a:pt x="3629" y="9186"/>
                  </a:lnTo>
                  <a:cubicBezTo>
                    <a:pt x="3629" y="9185"/>
                    <a:pt x="3629" y="9184"/>
                    <a:pt x="3628" y="9183"/>
                  </a:cubicBezTo>
                  <a:cubicBezTo>
                    <a:pt x="3613" y="9089"/>
                    <a:pt x="3487" y="9042"/>
                    <a:pt x="3409" y="9011"/>
                  </a:cubicBezTo>
                  <a:cubicBezTo>
                    <a:pt x="2625" y="8760"/>
                    <a:pt x="1826" y="8478"/>
                    <a:pt x="995" y="8368"/>
                  </a:cubicBezTo>
                  <a:cubicBezTo>
                    <a:pt x="990" y="8368"/>
                    <a:pt x="985" y="8367"/>
                    <a:pt x="979" y="8367"/>
                  </a:cubicBezTo>
                  <a:cubicBezTo>
                    <a:pt x="777" y="8367"/>
                    <a:pt x="1" y="8627"/>
                    <a:pt x="306" y="8917"/>
                  </a:cubicBezTo>
                  <a:cubicBezTo>
                    <a:pt x="626" y="9227"/>
                    <a:pt x="981" y="9733"/>
                    <a:pt x="1368" y="10351"/>
                  </a:cubicBezTo>
                  <a:lnTo>
                    <a:pt x="1368" y="10351"/>
                  </a:lnTo>
                  <a:cubicBezTo>
                    <a:pt x="864" y="10600"/>
                    <a:pt x="1176" y="10879"/>
                    <a:pt x="1573" y="10879"/>
                  </a:cubicBezTo>
                  <a:cubicBezTo>
                    <a:pt x="1610" y="10879"/>
                    <a:pt x="1649" y="10877"/>
                    <a:pt x="1687" y="10872"/>
                  </a:cubicBezTo>
                  <a:lnTo>
                    <a:pt x="1687" y="10872"/>
                  </a:lnTo>
                  <a:cubicBezTo>
                    <a:pt x="3332" y="13605"/>
                    <a:pt x="5492" y="17813"/>
                    <a:pt x="7948" y="17813"/>
                  </a:cubicBezTo>
                  <a:cubicBezTo>
                    <a:pt x="8480" y="17813"/>
                    <a:pt x="9027" y="17615"/>
                    <a:pt x="9585" y="17161"/>
                  </a:cubicBezTo>
                  <a:cubicBezTo>
                    <a:pt x="9883" y="16921"/>
                    <a:pt x="9597" y="16805"/>
                    <a:pt x="9267" y="16805"/>
                  </a:cubicBezTo>
                  <a:cubicBezTo>
                    <a:pt x="9058" y="16805"/>
                    <a:pt x="8832" y="16851"/>
                    <a:pt x="8723" y="16942"/>
                  </a:cubicBezTo>
                  <a:cubicBezTo>
                    <a:pt x="8573" y="17063"/>
                    <a:pt x="8408" y="17119"/>
                    <a:pt x="8229" y="17119"/>
                  </a:cubicBezTo>
                  <a:cubicBezTo>
                    <a:pt x="6871" y="17119"/>
                    <a:pt x="4766" y="13860"/>
                    <a:pt x="3184" y="11320"/>
                  </a:cubicBezTo>
                  <a:lnTo>
                    <a:pt x="3184" y="11320"/>
                  </a:lnTo>
                  <a:cubicBezTo>
                    <a:pt x="3223" y="11330"/>
                    <a:pt x="3266" y="11334"/>
                    <a:pt x="3311" y="11334"/>
                  </a:cubicBezTo>
                  <a:cubicBezTo>
                    <a:pt x="3510" y="11334"/>
                    <a:pt x="3741" y="11252"/>
                    <a:pt x="3848" y="11189"/>
                  </a:cubicBezTo>
                  <a:cubicBezTo>
                    <a:pt x="4833" y="10582"/>
                    <a:pt x="5784" y="9940"/>
                    <a:pt x="6659" y="9182"/>
                  </a:cubicBezTo>
                  <a:lnTo>
                    <a:pt x="6659" y="9182"/>
                  </a:lnTo>
                  <a:cubicBezTo>
                    <a:pt x="6890" y="9115"/>
                    <a:pt x="7123" y="9052"/>
                    <a:pt x="7359" y="8995"/>
                  </a:cubicBezTo>
                  <a:lnTo>
                    <a:pt x="7359" y="8995"/>
                  </a:lnTo>
                  <a:cubicBezTo>
                    <a:pt x="7359" y="8995"/>
                    <a:pt x="7359" y="8995"/>
                    <a:pt x="7359" y="8995"/>
                  </a:cubicBezTo>
                  <a:cubicBezTo>
                    <a:pt x="7933" y="8855"/>
                    <a:pt x="7869" y="8378"/>
                    <a:pt x="7380" y="8378"/>
                  </a:cubicBezTo>
                  <a:cubicBezTo>
                    <a:pt x="7322" y="8378"/>
                    <a:pt x="7257" y="8384"/>
                    <a:pt x="7187" y="8399"/>
                  </a:cubicBezTo>
                  <a:cubicBezTo>
                    <a:pt x="7187" y="8399"/>
                    <a:pt x="7187" y="8399"/>
                    <a:pt x="7187" y="8399"/>
                  </a:cubicBezTo>
                  <a:lnTo>
                    <a:pt x="7187" y="8399"/>
                  </a:lnTo>
                  <a:cubicBezTo>
                    <a:pt x="7185" y="8400"/>
                    <a:pt x="7183" y="8400"/>
                    <a:pt x="7182" y="8401"/>
                  </a:cubicBezTo>
                  <a:lnTo>
                    <a:pt x="7182" y="8401"/>
                  </a:lnTo>
                  <a:cubicBezTo>
                    <a:pt x="7126" y="8414"/>
                    <a:pt x="7071" y="8427"/>
                    <a:pt x="7015" y="8441"/>
                  </a:cubicBezTo>
                  <a:lnTo>
                    <a:pt x="7015" y="8441"/>
                  </a:lnTo>
                  <a:cubicBezTo>
                    <a:pt x="6930" y="8416"/>
                    <a:pt x="6826" y="8405"/>
                    <a:pt x="6727" y="8405"/>
                  </a:cubicBezTo>
                  <a:cubicBezTo>
                    <a:pt x="6609" y="8405"/>
                    <a:pt x="6499" y="8421"/>
                    <a:pt x="6434" y="8446"/>
                  </a:cubicBezTo>
                  <a:cubicBezTo>
                    <a:pt x="6107" y="8595"/>
                    <a:pt x="5775" y="8730"/>
                    <a:pt x="5443" y="8864"/>
                  </a:cubicBezTo>
                  <a:lnTo>
                    <a:pt x="5443" y="8864"/>
                  </a:lnTo>
                  <a:cubicBezTo>
                    <a:pt x="5287" y="8910"/>
                    <a:pt x="5132" y="8957"/>
                    <a:pt x="4977" y="9006"/>
                  </a:cubicBezTo>
                  <a:lnTo>
                    <a:pt x="4977" y="9006"/>
                  </a:lnTo>
                  <a:cubicBezTo>
                    <a:pt x="5050" y="8941"/>
                    <a:pt x="5123" y="8875"/>
                    <a:pt x="5196" y="8807"/>
                  </a:cubicBezTo>
                  <a:cubicBezTo>
                    <a:pt x="5259" y="8760"/>
                    <a:pt x="5337" y="8650"/>
                    <a:pt x="5306" y="8556"/>
                  </a:cubicBezTo>
                  <a:cubicBezTo>
                    <a:pt x="5251" y="8419"/>
                    <a:pt x="5204" y="8280"/>
                    <a:pt x="5162" y="8141"/>
                  </a:cubicBezTo>
                  <a:lnTo>
                    <a:pt x="5162" y="8141"/>
                  </a:lnTo>
                  <a:cubicBezTo>
                    <a:pt x="5384" y="8058"/>
                    <a:pt x="5557" y="7904"/>
                    <a:pt x="5509" y="7725"/>
                  </a:cubicBezTo>
                  <a:cubicBezTo>
                    <a:pt x="4788" y="5218"/>
                    <a:pt x="3864" y="2788"/>
                    <a:pt x="3425" y="202"/>
                  </a:cubicBezTo>
                  <a:cubicBezTo>
                    <a:pt x="3398" y="60"/>
                    <a:pt x="3251" y="0"/>
                    <a:pt x="3075" y="0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60" name="Google Shape;660;p9"/>
            <p:cNvSpPr/>
            <p:nvPr/>
          </p:nvSpPr>
          <p:spPr>
            <a:xfrm>
              <a:off x="5080955" y="2673254"/>
              <a:ext cx="161447" cy="139734"/>
            </a:xfrm>
            <a:custGeom>
              <a:avLst/>
              <a:gdLst/>
              <a:ahLst/>
              <a:cxnLst/>
              <a:rect l="l" t="t" r="r" b="b"/>
              <a:pathLst>
                <a:path w="8350" h="7227" extrusionOk="0">
                  <a:moveTo>
                    <a:pt x="978" y="0"/>
                  </a:moveTo>
                  <a:cubicBezTo>
                    <a:pt x="586" y="0"/>
                    <a:pt x="1" y="306"/>
                    <a:pt x="215" y="469"/>
                  </a:cubicBezTo>
                  <a:cubicBezTo>
                    <a:pt x="1805" y="1583"/>
                    <a:pt x="3636" y="2269"/>
                    <a:pt x="5251" y="3329"/>
                  </a:cubicBezTo>
                  <a:lnTo>
                    <a:pt x="5251" y="3329"/>
                  </a:lnTo>
                  <a:cubicBezTo>
                    <a:pt x="4211" y="3591"/>
                    <a:pt x="3226" y="3971"/>
                    <a:pt x="2268" y="4498"/>
                  </a:cubicBezTo>
                  <a:cubicBezTo>
                    <a:pt x="1970" y="4670"/>
                    <a:pt x="2033" y="4937"/>
                    <a:pt x="2393" y="4937"/>
                  </a:cubicBezTo>
                  <a:cubicBezTo>
                    <a:pt x="3185" y="4914"/>
                    <a:pt x="3987" y="4791"/>
                    <a:pt x="4764" y="4791"/>
                  </a:cubicBezTo>
                  <a:cubicBezTo>
                    <a:pt x="5459" y="4791"/>
                    <a:pt x="6134" y="4889"/>
                    <a:pt x="6763" y="5243"/>
                  </a:cubicBezTo>
                  <a:lnTo>
                    <a:pt x="6763" y="5243"/>
                  </a:lnTo>
                  <a:cubicBezTo>
                    <a:pt x="5857" y="5543"/>
                    <a:pt x="5003" y="5952"/>
                    <a:pt x="4149" y="6379"/>
                  </a:cubicBezTo>
                  <a:cubicBezTo>
                    <a:pt x="3914" y="6504"/>
                    <a:pt x="3867" y="6739"/>
                    <a:pt x="4149" y="6802"/>
                  </a:cubicBezTo>
                  <a:cubicBezTo>
                    <a:pt x="4948" y="7006"/>
                    <a:pt x="5732" y="7178"/>
                    <a:pt x="6563" y="7225"/>
                  </a:cubicBezTo>
                  <a:cubicBezTo>
                    <a:pt x="6573" y="7226"/>
                    <a:pt x="6584" y="7226"/>
                    <a:pt x="6595" y="7226"/>
                  </a:cubicBezTo>
                  <a:cubicBezTo>
                    <a:pt x="6994" y="7226"/>
                    <a:pt x="7688" y="6691"/>
                    <a:pt x="6986" y="6661"/>
                  </a:cubicBezTo>
                  <a:cubicBezTo>
                    <a:pt x="6445" y="6626"/>
                    <a:pt x="5912" y="6515"/>
                    <a:pt x="5381" y="6391"/>
                  </a:cubicBezTo>
                  <a:lnTo>
                    <a:pt x="5381" y="6391"/>
                  </a:lnTo>
                  <a:cubicBezTo>
                    <a:pt x="6118" y="6033"/>
                    <a:pt x="6867" y="5716"/>
                    <a:pt x="7676" y="5517"/>
                  </a:cubicBezTo>
                  <a:cubicBezTo>
                    <a:pt x="7770" y="5501"/>
                    <a:pt x="8350" y="5250"/>
                    <a:pt x="8115" y="5062"/>
                  </a:cubicBezTo>
                  <a:cubicBezTo>
                    <a:pt x="7210" y="4392"/>
                    <a:pt x="6257" y="4234"/>
                    <a:pt x="5266" y="4234"/>
                  </a:cubicBezTo>
                  <a:cubicBezTo>
                    <a:pt x="4833" y="4234"/>
                    <a:pt x="4392" y="4264"/>
                    <a:pt x="3945" y="4295"/>
                  </a:cubicBezTo>
                  <a:lnTo>
                    <a:pt x="3945" y="4295"/>
                  </a:lnTo>
                  <a:cubicBezTo>
                    <a:pt x="4623" y="4013"/>
                    <a:pt x="5329" y="3812"/>
                    <a:pt x="6077" y="3667"/>
                  </a:cubicBezTo>
                  <a:cubicBezTo>
                    <a:pt x="6155" y="3651"/>
                    <a:pt x="6939" y="3400"/>
                    <a:pt x="6641" y="3181"/>
                  </a:cubicBezTo>
                  <a:cubicBezTo>
                    <a:pt x="4933" y="1974"/>
                    <a:pt x="2926" y="1269"/>
                    <a:pt x="1218" y="62"/>
                  </a:cubicBezTo>
                  <a:cubicBezTo>
                    <a:pt x="1159" y="19"/>
                    <a:pt x="1075" y="0"/>
                    <a:pt x="978" y="0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61" name="Google Shape;661;p9"/>
            <p:cNvSpPr/>
            <p:nvPr/>
          </p:nvSpPr>
          <p:spPr>
            <a:xfrm>
              <a:off x="5110864" y="2786684"/>
              <a:ext cx="87433" cy="994882"/>
            </a:xfrm>
            <a:custGeom>
              <a:avLst/>
              <a:gdLst/>
              <a:ahLst/>
              <a:cxnLst/>
              <a:rect l="l" t="t" r="r" b="b"/>
              <a:pathLst>
                <a:path w="4522" h="51455" extrusionOk="0">
                  <a:moveTo>
                    <a:pt x="4230" y="0"/>
                  </a:moveTo>
                  <a:cubicBezTo>
                    <a:pt x="3928" y="0"/>
                    <a:pt x="3479" y="142"/>
                    <a:pt x="3448" y="324"/>
                  </a:cubicBezTo>
                  <a:cubicBezTo>
                    <a:pt x="3413" y="527"/>
                    <a:pt x="3382" y="731"/>
                    <a:pt x="3355" y="936"/>
                  </a:cubicBezTo>
                  <a:lnTo>
                    <a:pt x="3355" y="936"/>
                  </a:lnTo>
                  <a:cubicBezTo>
                    <a:pt x="3185" y="998"/>
                    <a:pt x="3047" y="1082"/>
                    <a:pt x="3025" y="1170"/>
                  </a:cubicBezTo>
                  <a:cubicBezTo>
                    <a:pt x="2257" y="4132"/>
                    <a:pt x="2383" y="7158"/>
                    <a:pt x="2398" y="10198"/>
                  </a:cubicBezTo>
                  <a:cubicBezTo>
                    <a:pt x="2398" y="10272"/>
                    <a:pt x="2484" y="10303"/>
                    <a:pt x="2607" y="10303"/>
                  </a:cubicBezTo>
                  <a:cubicBezTo>
                    <a:pt x="2654" y="10303"/>
                    <a:pt x="2706" y="10298"/>
                    <a:pt x="2760" y="10290"/>
                  </a:cubicBezTo>
                  <a:lnTo>
                    <a:pt x="2760" y="10290"/>
                  </a:lnTo>
                  <a:cubicBezTo>
                    <a:pt x="2476" y="16087"/>
                    <a:pt x="2040" y="21874"/>
                    <a:pt x="1834" y="27675"/>
                  </a:cubicBezTo>
                  <a:cubicBezTo>
                    <a:pt x="1552" y="35481"/>
                    <a:pt x="0" y="43569"/>
                    <a:pt x="1348" y="51343"/>
                  </a:cubicBezTo>
                  <a:cubicBezTo>
                    <a:pt x="1366" y="51424"/>
                    <a:pt x="1449" y="51455"/>
                    <a:pt x="1560" y="51455"/>
                  </a:cubicBezTo>
                  <a:cubicBezTo>
                    <a:pt x="1840" y="51455"/>
                    <a:pt x="2300" y="51261"/>
                    <a:pt x="2367" y="51171"/>
                  </a:cubicBezTo>
                  <a:cubicBezTo>
                    <a:pt x="2633" y="50873"/>
                    <a:pt x="2618" y="50873"/>
                    <a:pt x="2837" y="50481"/>
                  </a:cubicBezTo>
                  <a:cubicBezTo>
                    <a:pt x="2872" y="50412"/>
                    <a:pt x="2757" y="50379"/>
                    <a:pt x="2591" y="50379"/>
                  </a:cubicBezTo>
                  <a:cubicBezTo>
                    <a:pt x="2506" y="50379"/>
                    <a:pt x="2408" y="50387"/>
                    <a:pt x="2309" y="50404"/>
                  </a:cubicBezTo>
                  <a:lnTo>
                    <a:pt x="2309" y="50404"/>
                  </a:lnTo>
                  <a:cubicBezTo>
                    <a:pt x="1152" y="42828"/>
                    <a:pt x="2656" y="34984"/>
                    <a:pt x="2900" y="27377"/>
                  </a:cubicBezTo>
                  <a:cubicBezTo>
                    <a:pt x="3108" y="20874"/>
                    <a:pt x="3648" y="14387"/>
                    <a:pt x="3924" y="7892"/>
                  </a:cubicBezTo>
                  <a:lnTo>
                    <a:pt x="3924" y="7892"/>
                  </a:lnTo>
                  <a:cubicBezTo>
                    <a:pt x="4289" y="5340"/>
                    <a:pt x="4055" y="2712"/>
                    <a:pt x="4499" y="151"/>
                  </a:cubicBezTo>
                  <a:cubicBezTo>
                    <a:pt x="4521" y="44"/>
                    <a:pt x="4399" y="0"/>
                    <a:pt x="4230" y="0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62" name="Google Shape;662;p9"/>
            <p:cNvSpPr/>
            <p:nvPr/>
          </p:nvSpPr>
          <p:spPr>
            <a:xfrm>
              <a:off x="5083469" y="3699925"/>
              <a:ext cx="266533" cy="145496"/>
            </a:xfrm>
            <a:custGeom>
              <a:avLst/>
              <a:gdLst/>
              <a:ahLst/>
              <a:cxnLst/>
              <a:rect l="l" t="t" r="r" b="b"/>
              <a:pathLst>
                <a:path w="13785" h="7525" extrusionOk="0">
                  <a:moveTo>
                    <a:pt x="11704" y="1372"/>
                  </a:moveTo>
                  <a:cubicBezTo>
                    <a:pt x="12530" y="1683"/>
                    <a:pt x="13015" y="2456"/>
                    <a:pt x="12264" y="3512"/>
                  </a:cubicBezTo>
                  <a:cubicBezTo>
                    <a:pt x="11631" y="4390"/>
                    <a:pt x="10106" y="4483"/>
                    <a:pt x="8713" y="4571"/>
                  </a:cubicBezTo>
                  <a:lnTo>
                    <a:pt x="8713" y="4571"/>
                  </a:lnTo>
                  <a:cubicBezTo>
                    <a:pt x="8530" y="4550"/>
                    <a:pt x="8350" y="4537"/>
                    <a:pt x="8171" y="4537"/>
                  </a:cubicBezTo>
                  <a:cubicBezTo>
                    <a:pt x="7675" y="4537"/>
                    <a:pt x="7183" y="4631"/>
                    <a:pt x="6621" y="4875"/>
                  </a:cubicBezTo>
                  <a:cubicBezTo>
                    <a:pt x="6108" y="5097"/>
                    <a:pt x="6343" y="5625"/>
                    <a:pt x="6773" y="5625"/>
                  </a:cubicBezTo>
                  <a:cubicBezTo>
                    <a:pt x="6829" y="5625"/>
                    <a:pt x="6888" y="5616"/>
                    <a:pt x="6950" y="5596"/>
                  </a:cubicBezTo>
                  <a:cubicBezTo>
                    <a:pt x="7316" y="5481"/>
                    <a:pt x="7754" y="5405"/>
                    <a:pt x="8227" y="5340"/>
                  </a:cubicBezTo>
                  <a:lnTo>
                    <a:pt x="8227" y="5340"/>
                  </a:lnTo>
                  <a:cubicBezTo>
                    <a:pt x="8527" y="5357"/>
                    <a:pt x="8820" y="5422"/>
                    <a:pt x="9128" y="5497"/>
                  </a:cubicBezTo>
                  <a:lnTo>
                    <a:pt x="9128" y="5497"/>
                  </a:lnTo>
                  <a:cubicBezTo>
                    <a:pt x="8692" y="6364"/>
                    <a:pt x="7789" y="6721"/>
                    <a:pt x="6772" y="6721"/>
                  </a:cubicBezTo>
                  <a:cubicBezTo>
                    <a:pt x="4473" y="6721"/>
                    <a:pt x="1596" y="4896"/>
                    <a:pt x="2254" y="3015"/>
                  </a:cubicBezTo>
                  <a:lnTo>
                    <a:pt x="2254" y="3015"/>
                  </a:lnTo>
                  <a:cubicBezTo>
                    <a:pt x="3220" y="3433"/>
                    <a:pt x="4180" y="3612"/>
                    <a:pt x="5131" y="3612"/>
                  </a:cubicBezTo>
                  <a:cubicBezTo>
                    <a:pt x="7396" y="3612"/>
                    <a:pt x="9606" y="2596"/>
                    <a:pt x="11704" y="1372"/>
                  </a:cubicBezTo>
                  <a:close/>
                  <a:moveTo>
                    <a:pt x="12551" y="0"/>
                  </a:moveTo>
                  <a:cubicBezTo>
                    <a:pt x="12544" y="0"/>
                    <a:pt x="12537" y="0"/>
                    <a:pt x="12530" y="1"/>
                  </a:cubicBezTo>
                  <a:cubicBezTo>
                    <a:pt x="11399" y="69"/>
                    <a:pt x="10353" y="368"/>
                    <a:pt x="9325" y="757"/>
                  </a:cubicBezTo>
                  <a:lnTo>
                    <a:pt x="9325" y="757"/>
                  </a:lnTo>
                  <a:cubicBezTo>
                    <a:pt x="8559" y="1001"/>
                    <a:pt x="7873" y="1308"/>
                    <a:pt x="7452" y="1537"/>
                  </a:cubicBezTo>
                  <a:cubicBezTo>
                    <a:pt x="6922" y="1834"/>
                    <a:pt x="7212" y="2259"/>
                    <a:pt x="7646" y="2259"/>
                  </a:cubicBezTo>
                  <a:cubicBezTo>
                    <a:pt x="7739" y="2259"/>
                    <a:pt x="7838" y="2239"/>
                    <a:pt x="7938" y="2195"/>
                  </a:cubicBezTo>
                  <a:cubicBezTo>
                    <a:pt x="8593" y="1913"/>
                    <a:pt x="9243" y="1625"/>
                    <a:pt x="9907" y="1384"/>
                  </a:cubicBezTo>
                  <a:lnTo>
                    <a:pt x="9907" y="1384"/>
                  </a:lnTo>
                  <a:cubicBezTo>
                    <a:pt x="10002" y="1356"/>
                    <a:pt x="10098" y="1328"/>
                    <a:pt x="10195" y="1302"/>
                  </a:cubicBezTo>
                  <a:lnTo>
                    <a:pt x="10195" y="1302"/>
                  </a:lnTo>
                  <a:cubicBezTo>
                    <a:pt x="8635" y="2147"/>
                    <a:pt x="6993" y="2806"/>
                    <a:pt x="5318" y="2806"/>
                  </a:cubicBezTo>
                  <a:cubicBezTo>
                    <a:pt x="4303" y="2806"/>
                    <a:pt x="3276" y="2565"/>
                    <a:pt x="2248" y="1976"/>
                  </a:cubicBezTo>
                  <a:cubicBezTo>
                    <a:pt x="2176" y="1933"/>
                    <a:pt x="2089" y="1914"/>
                    <a:pt x="1997" y="1914"/>
                  </a:cubicBezTo>
                  <a:cubicBezTo>
                    <a:pt x="1575" y="1914"/>
                    <a:pt x="1049" y="2311"/>
                    <a:pt x="1372" y="2563"/>
                  </a:cubicBezTo>
                  <a:lnTo>
                    <a:pt x="1372" y="2563"/>
                  </a:lnTo>
                  <a:cubicBezTo>
                    <a:pt x="1353" y="2585"/>
                    <a:pt x="1337" y="2609"/>
                    <a:pt x="1323" y="2634"/>
                  </a:cubicBezTo>
                  <a:cubicBezTo>
                    <a:pt x="1" y="5217"/>
                    <a:pt x="3631" y="7525"/>
                    <a:pt x="6701" y="7525"/>
                  </a:cubicBezTo>
                  <a:cubicBezTo>
                    <a:pt x="8327" y="7525"/>
                    <a:pt x="9795" y="6878"/>
                    <a:pt x="10289" y="5283"/>
                  </a:cubicBezTo>
                  <a:cubicBezTo>
                    <a:pt x="10312" y="5203"/>
                    <a:pt x="10315" y="5135"/>
                    <a:pt x="10300" y="5076"/>
                  </a:cubicBezTo>
                  <a:lnTo>
                    <a:pt x="10300" y="5076"/>
                  </a:lnTo>
                  <a:cubicBezTo>
                    <a:pt x="12123" y="4789"/>
                    <a:pt x="13785" y="4194"/>
                    <a:pt x="13643" y="2070"/>
                  </a:cubicBezTo>
                  <a:cubicBezTo>
                    <a:pt x="13595" y="1366"/>
                    <a:pt x="13310" y="920"/>
                    <a:pt x="12883" y="658"/>
                  </a:cubicBezTo>
                  <a:lnTo>
                    <a:pt x="12883" y="658"/>
                  </a:lnTo>
                  <a:cubicBezTo>
                    <a:pt x="13245" y="396"/>
                    <a:pt x="12911" y="0"/>
                    <a:pt x="12551" y="0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63" name="Google Shape;663;p9"/>
            <p:cNvSpPr/>
            <p:nvPr/>
          </p:nvSpPr>
          <p:spPr>
            <a:xfrm>
              <a:off x="5196860" y="3497445"/>
              <a:ext cx="53713" cy="307543"/>
            </a:xfrm>
            <a:custGeom>
              <a:avLst/>
              <a:gdLst/>
              <a:ahLst/>
              <a:cxnLst/>
              <a:rect l="l" t="t" r="r" b="b"/>
              <a:pathLst>
                <a:path w="2778" h="15906" extrusionOk="0">
                  <a:moveTo>
                    <a:pt x="894" y="0"/>
                  </a:moveTo>
                  <a:cubicBezTo>
                    <a:pt x="573" y="0"/>
                    <a:pt x="0" y="194"/>
                    <a:pt x="35" y="379"/>
                  </a:cubicBezTo>
                  <a:cubicBezTo>
                    <a:pt x="1179" y="5364"/>
                    <a:pt x="1681" y="10709"/>
                    <a:pt x="1712" y="15834"/>
                  </a:cubicBezTo>
                  <a:cubicBezTo>
                    <a:pt x="1712" y="15883"/>
                    <a:pt x="1797" y="15906"/>
                    <a:pt x="1920" y="15906"/>
                  </a:cubicBezTo>
                  <a:cubicBezTo>
                    <a:pt x="2230" y="15906"/>
                    <a:pt x="2778" y="15761"/>
                    <a:pt x="2778" y="15537"/>
                  </a:cubicBezTo>
                  <a:cubicBezTo>
                    <a:pt x="2747" y="10427"/>
                    <a:pt x="2261" y="5082"/>
                    <a:pt x="1101" y="82"/>
                  </a:cubicBezTo>
                  <a:cubicBezTo>
                    <a:pt x="1088" y="24"/>
                    <a:pt x="1007" y="0"/>
                    <a:pt x="894" y="0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64" name="Google Shape;664;p9"/>
            <p:cNvSpPr/>
            <p:nvPr/>
          </p:nvSpPr>
          <p:spPr>
            <a:xfrm>
              <a:off x="5027266" y="4042420"/>
              <a:ext cx="180357" cy="330570"/>
            </a:xfrm>
            <a:custGeom>
              <a:avLst/>
              <a:gdLst/>
              <a:ahLst/>
              <a:cxnLst/>
              <a:rect l="l" t="t" r="r" b="b"/>
              <a:pathLst>
                <a:path w="9328" h="17097" extrusionOk="0">
                  <a:moveTo>
                    <a:pt x="6795" y="10679"/>
                  </a:moveTo>
                  <a:cubicBezTo>
                    <a:pt x="6644" y="10988"/>
                    <a:pt x="6452" y="11281"/>
                    <a:pt x="6205" y="11550"/>
                  </a:cubicBezTo>
                  <a:cubicBezTo>
                    <a:pt x="6083" y="11684"/>
                    <a:pt x="5955" y="11768"/>
                    <a:pt x="5822" y="11813"/>
                  </a:cubicBezTo>
                  <a:lnTo>
                    <a:pt x="5822" y="11813"/>
                  </a:lnTo>
                  <a:cubicBezTo>
                    <a:pt x="5745" y="11826"/>
                    <a:pt x="5664" y="11834"/>
                    <a:pt x="5581" y="11834"/>
                  </a:cubicBezTo>
                  <a:cubicBezTo>
                    <a:pt x="5506" y="11834"/>
                    <a:pt x="5428" y="11828"/>
                    <a:pt x="5348" y="11816"/>
                  </a:cubicBezTo>
                  <a:lnTo>
                    <a:pt x="5348" y="11816"/>
                  </a:lnTo>
                  <a:cubicBezTo>
                    <a:pt x="5123" y="11753"/>
                    <a:pt x="4895" y="11611"/>
                    <a:pt x="4675" y="11423"/>
                  </a:cubicBezTo>
                  <a:lnTo>
                    <a:pt x="4675" y="11423"/>
                  </a:lnTo>
                  <a:cubicBezTo>
                    <a:pt x="4774" y="11434"/>
                    <a:pt x="4871" y="11439"/>
                    <a:pt x="4966" y="11439"/>
                  </a:cubicBezTo>
                  <a:cubicBezTo>
                    <a:pt x="5693" y="11439"/>
                    <a:pt x="6297" y="11138"/>
                    <a:pt x="6795" y="10679"/>
                  </a:cubicBezTo>
                  <a:close/>
                  <a:moveTo>
                    <a:pt x="2542" y="1"/>
                  </a:moveTo>
                  <a:cubicBezTo>
                    <a:pt x="2232" y="1"/>
                    <a:pt x="1717" y="146"/>
                    <a:pt x="1706" y="374"/>
                  </a:cubicBezTo>
                  <a:cubicBezTo>
                    <a:pt x="1673" y="2243"/>
                    <a:pt x="1196" y="4996"/>
                    <a:pt x="1435" y="7415"/>
                  </a:cubicBezTo>
                  <a:lnTo>
                    <a:pt x="1435" y="7415"/>
                  </a:lnTo>
                  <a:cubicBezTo>
                    <a:pt x="1321" y="7204"/>
                    <a:pt x="1214" y="6993"/>
                    <a:pt x="1111" y="6785"/>
                  </a:cubicBezTo>
                  <a:lnTo>
                    <a:pt x="1111" y="6785"/>
                  </a:lnTo>
                  <a:cubicBezTo>
                    <a:pt x="1111" y="6785"/>
                    <a:pt x="1111" y="6785"/>
                    <a:pt x="1111" y="6785"/>
                  </a:cubicBezTo>
                  <a:cubicBezTo>
                    <a:pt x="1074" y="6707"/>
                    <a:pt x="963" y="6675"/>
                    <a:pt x="826" y="6675"/>
                  </a:cubicBezTo>
                  <a:cubicBezTo>
                    <a:pt x="492" y="6675"/>
                    <a:pt x="1" y="6867"/>
                    <a:pt x="45" y="7067"/>
                  </a:cubicBezTo>
                  <a:cubicBezTo>
                    <a:pt x="445" y="9037"/>
                    <a:pt x="2729" y="12436"/>
                    <a:pt x="5134" y="12436"/>
                  </a:cubicBezTo>
                  <a:cubicBezTo>
                    <a:pt x="5371" y="12436"/>
                    <a:pt x="5608" y="12403"/>
                    <a:pt x="5844" y="12333"/>
                  </a:cubicBezTo>
                  <a:cubicBezTo>
                    <a:pt x="6665" y="12083"/>
                    <a:pt x="7236" y="11673"/>
                    <a:pt x="7665" y="11084"/>
                  </a:cubicBezTo>
                  <a:lnTo>
                    <a:pt x="7665" y="11084"/>
                  </a:lnTo>
                  <a:cubicBezTo>
                    <a:pt x="7698" y="11650"/>
                    <a:pt x="7718" y="12218"/>
                    <a:pt x="7710" y="12788"/>
                  </a:cubicBezTo>
                  <a:cubicBezTo>
                    <a:pt x="7679" y="14512"/>
                    <a:pt x="6907" y="16599"/>
                    <a:pt x="4742" y="16599"/>
                  </a:cubicBezTo>
                  <a:cubicBezTo>
                    <a:pt x="4702" y="16599"/>
                    <a:pt x="4662" y="16598"/>
                    <a:pt x="4622" y="16597"/>
                  </a:cubicBezTo>
                  <a:cubicBezTo>
                    <a:pt x="3321" y="16534"/>
                    <a:pt x="2302" y="15578"/>
                    <a:pt x="1738" y="14496"/>
                  </a:cubicBezTo>
                  <a:cubicBezTo>
                    <a:pt x="1698" y="14424"/>
                    <a:pt x="1601" y="14395"/>
                    <a:pt x="1482" y="14395"/>
                  </a:cubicBezTo>
                  <a:cubicBezTo>
                    <a:pt x="1134" y="14395"/>
                    <a:pt x="590" y="14643"/>
                    <a:pt x="672" y="14794"/>
                  </a:cubicBezTo>
                  <a:cubicBezTo>
                    <a:pt x="1431" y="16231"/>
                    <a:pt x="2963" y="17096"/>
                    <a:pt x="4520" y="17096"/>
                  </a:cubicBezTo>
                  <a:cubicBezTo>
                    <a:pt x="5341" y="17096"/>
                    <a:pt x="6169" y="16855"/>
                    <a:pt x="6895" y="16330"/>
                  </a:cubicBezTo>
                  <a:cubicBezTo>
                    <a:pt x="9328" y="14554"/>
                    <a:pt x="8938" y="11371"/>
                    <a:pt x="8612" y="8510"/>
                  </a:cubicBezTo>
                  <a:lnTo>
                    <a:pt x="8612" y="8510"/>
                  </a:lnTo>
                  <a:cubicBezTo>
                    <a:pt x="8800" y="7460"/>
                    <a:pt x="8882" y="6217"/>
                    <a:pt x="8321" y="6079"/>
                  </a:cubicBezTo>
                  <a:cubicBezTo>
                    <a:pt x="8279" y="6067"/>
                    <a:pt x="8218" y="6061"/>
                    <a:pt x="8146" y="6061"/>
                  </a:cubicBezTo>
                  <a:cubicBezTo>
                    <a:pt x="7842" y="6061"/>
                    <a:pt x="7349" y="6174"/>
                    <a:pt x="7349" y="6440"/>
                  </a:cubicBezTo>
                  <a:cubicBezTo>
                    <a:pt x="7357" y="6950"/>
                    <a:pt x="7383" y="7458"/>
                    <a:pt x="7419" y="7967"/>
                  </a:cubicBezTo>
                  <a:lnTo>
                    <a:pt x="7419" y="7967"/>
                  </a:lnTo>
                  <a:cubicBezTo>
                    <a:pt x="7384" y="7995"/>
                    <a:pt x="7359" y="8025"/>
                    <a:pt x="7349" y="8054"/>
                  </a:cubicBezTo>
                  <a:cubicBezTo>
                    <a:pt x="6924" y="9366"/>
                    <a:pt x="6292" y="10810"/>
                    <a:pt x="5103" y="10810"/>
                  </a:cubicBezTo>
                  <a:cubicBezTo>
                    <a:pt x="4757" y="10810"/>
                    <a:pt x="4365" y="10688"/>
                    <a:pt x="3917" y="10405"/>
                  </a:cubicBezTo>
                  <a:cubicBezTo>
                    <a:pt x="3828" y="10348"/>
                    <a:pt x="3741" y="10288"/>
                    <a:pt x="3656" y="10224"/>
                  </a:cubicBezTo>
                  <a:lnTo>
                    <a:pt x="3656" y="10224"/>
                  </a:lnTo>
                  <a:cubicBezTo>
                    <a:pt x="3431" y="9890"/>
                    <a:pt x="3261" y="9592"/>
                    <a:pt x="3180" y="9434"/>
                  </a:cubicBezTo>
                  <a:cubicBezTo>
                    <a:pt x="1706" y="6581"/>
                    <a:pt x="2710" y="3133"/>
                    <a:pt x="2772" y="92"/>
                  </a:cubicBezTo>
                  <a:cubicBezTo>
                    <a:pt x="2777" y="29"/>
                    <a:pt x="2680" y="1"/>
                    <a:pt x="2542" y="1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65" name="Google Shape;665;p9"/>
            <p:cNvSpPr/>
            <p:nvPr/>
          </p:nvSpPr>
          <p:spPr>
            <a:xfrm>
              <a:off x="5182669" y="1346776"/>
              <a:ext cx="86099" cy="38341"/>
            </a:xfrm>
            <a:custGeom>
              <a:avLst/>
              <a:gdLst/>
              <a:ahLst/>
              <a:cxnLst/>
              <a:rect l="l" t="t" r="r" b="b"/>
              <a:pathLst>
                <a:path w="4453" h="1983" extrusionOk="0">
                  <a:moveTo>
                    <a:pt x="3299" y="1"/>
                  </a:moveTo>
                  <a:cubicBezTo>
                    <a:pt x="3281" y="1"/>
                    <a:pt x="3264" y="1"/>
                    <a:pt x="3245" y="3"/>
                  </a:cubicBezTo>
                  <a:cubicBezTo>
                    <a:pt x="2578" y="38"/>
                    <a:pt x="2010" y="319"/>
                    <a:pt x="1466" y="651"/>
                  </a:cubicBezTo>
                  <a:lnTo>
                    <a:pt x="1466" y="651"/>
                  </a:lnTo>
                  <a:cubicBezTo>
                    <a:pt x="1407" y="661"/>
                    <a:pt x="1346" y="680"/>
                    <a:pt x="1286" y="708"/>
                  </a:cubicBezTo>
                  <a:cubicBezTo>
                    <a:pt x="816" y="927"/>
                    <a:pt x="440" y="1100"/>
                    <a:pt x="173" y="1570"/>
                  </a:cubicBezTo>
                  <a:cubicBezTo>
                    <a:pt x="0" y="1862"/>
                    <a:pt x="313" y="1983"/>
                    <a:pt x="595" y="1983"/>
                  </a:cubicBezTo>
                  <a:cubicBezTo>
                    <a:pt x="722" y="1983"/>
                    <a:pt x="842" y="1959"/>
                    <a:pt x="910" y="1915"/>
                  </a:cubicBezTo>
                  <a:cubicBezTo>
                    <a:pt x="1772" y="1413"/>
                    <a:pt x="2571" y="1366"/>
                    <a:pt x="3543" y="1366"/>
                  </a:cubicBezTo>
                  <a:cubicBezTo>
                    <a:pt x="3904" y="1366"/>
                    <a:pt x="4452" y="833"/>
                    <a:pt x="3919" y="645"/>
                  </a:cubicBezTo>
                  <a:cubicBezTo>
                    <a:pt x="3913" y="643"/>
                    <a:pt x="3907" y="641"/>
                    <a:pt x="3900" y="639"/>
                  </a:cubicBezTo>
                  <a:lnTo>
                    <a:pt x="3900" y="639"/>
                  </a:lnTo>
                  <a:cubicBezTo>
                    <a:pt x="3901" y="636"/>
                    <a:pt x="3903" y="633"/>
                    <a:pt x="3904" y="630"/>
                  </a:cubicBezTo>
                  <a:cubicBezTo>
                    <a:pt x="3979" y="415"/>
                    <a:pt x="3863" y="289"/>
                    <a:pt x="3698" y="235"/>
                  </a:cubicBezTo>
                  <a:lnTo>
                    <a:pt x="3698" y="235"/>
                  </a:lnTo>
                  <a:cubicBezTo>
                    <a:pt x="3663" y="99"/>
                    <a:pt x="3508" y="1"/>
                    <a:pt x="3299" y="1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66" name="Google Shape;666;p9"/>
            <p:cNvSpPr/>
            <p:nvPr/>
          </p:nvSpPr>
          <p:spPr>
            <a:xfrm>
              <a:off x="5168362" y="1881079"/>
              <a:ext cx="98647" cy="30221"/>
            </a:xfrm>
            <a:custGeom>
              <a:avLst/>
              <a:gdLst/>
              <a:ahLst/>
              <a:cxnLst/>
              <a:rect l="l" t="t" r="r" b="b"/>
              <a:pathLst>
                <a:path w="5102" h="1563" extrusionOk="0">
                  <a:moveTo>
                    <a:pt x="3093" y="0"/>
                  </a:moveTo>
                  <a:cubicBezTo>
                    <a:pt x="2393" y="0"/>
                    <a:pt x="1663" y="248"/>
                    <a:pt x="1054" y="606"/>
                  </a:cubicBezTo>
                  <a:lnTo>
                    <a:pt x="1054" y="606"/>
                  </a:lnTo>
                  <a:cubicBezTo>
                    <a:pt x="834" y="665"/>
                    <a:pt x="615" y="730"/>
                    <a:pt x="396" y="800"/>
                  </a:cubicBezTo>
                  <a:cubicBezTo>
                    <a:pt x="1" y="936"/>
                    <a:pt x="8" y="1144"/>
                    <a:pt x="327" y="1144"/>
                  </a:cubicBezTo>
                  <a:cubicBezTo>
                    <a:pt x="375" y="1144"/>
                    <a:pt x="429" y="1139"/>
                    <a:pt x="490" y="1129"/>
                  </a:cubicBezTo>
                  <a:cubicBezTo>
                    <a:pt x="503" y="1127"/>
                    <a:pt x="516" y="1125"/>
                    <a:pt x="529" y="1122"/>
                  </a:cubicBezTo>
                  <a:lnTo>
                    <a:pt x="529" y="1122"/>
                  </a:lnTo>
                  <a:cubicBezTo>
                    <a:pt x="559" y="1137"/>
                    <a:pt x="602" y="1145"/>
                    <a:pt x="662" y="1145"/>
                  </a:cubicBezTo>
                  <a:cubicBezTo>
                    <a:pt x="1127" y="1140"/>
                    <a:pt x="1581" y="1107"/>
                    <a:pt x="2030" y="1050"/>
                  </a:cubicBezTo>
                  <a:lnTo>
                    <a:pt x="2030" y="1050"/>
                  </a:lnTo>
                  <a:cubicBezTo>
                    <a:pt x="1884" y="1095"/>
                    <a:pt x="1736" y="1137"/>
                    <a:pt x="1587" y="1176"/>
                  </a:cubicBezTo>
                  <a:cubicBezTo>
                    <a:pt x="1075" y="1317"/>
                    <a:pt x="1044" y="1562"/>
                    <a:pt x="1391" y="1562"/>
                  </a:cubicBezTo>
                  <a:cubicBezTo>
                    <a:pt x="1469" y="1562"/>
                    <a:pt x="1566" y="1550"/>
                    <a:pt x="1681" y="1521"/>
                  </a:cubicBezTo>
                  <a:cubicBezTo>
                    <a:pt x="2327" y="1345"/>
                    <a:pt x="2966" y="1120"/>
                    <a:pt x="3600" y="877"/>
                  </a:cubicBezTo>
                  <a:lnTo>
                    <a:pt x="3600" y="877"/>
                  </a:lnTo>
                  <a:cubicBezTo>
                    <a:pt x="3683" y="946"/>
                    <a:pt x="3764" y="1025"/>
                    <a:pt x="3844" y="1113"/>
                  </a:cubicBezTo>
                  <a:cubicBezTo>
                    <a:pt x="3879" y="1155"/>
                    <a:pt x="3949" y="1172"/>
                    <a:pt x="4035" y="1172"/>
                  </a:cubicBezTo>
                  <a:cubicBezTo>
                    <a:pt x="4376" y="1172"/>
                    <a:pt x="4985" y="903"/>
                    <a:pt x="4848" y="753"/>
                  </a:cubicBezTo>
                  <a:cubicBezTo>
                    <a:pt x="4761" y="655"/>
                    <a:pt x="4669" y="568"/>
                    <a:pt x="4573" y="491"/>
                  </a:cubicBezTo>
                  <a:lnTo>
                    <a:pt x="4573" y="491"/>
                  </a:lnTo>
                  <a:cubicBezTo>
                    <a:pt x="4628" y="468"/>
                    <a:pt x="4683" y="446"/>
                    <a:pt x="4738" y="424"/>
                  </a:cubicBezTo>
                  <a:cubicBezTo>
                    <a:pt x="4943" y="362"/>
                    <a:pt x="5041" y="280"/>
                    <a:pt x="5047" y="211"/>
                  </a:cubicBezTo>
                  <a:lnTo>
                    <a:pt x="5047" y="211"/>
                  </a:lnTo>
                  <a:cubicBezTo>
                    <a:pt x="5101" y="140"/>
                    <a:pt x="5086" y="79"/>
                    <a:pt x="4895" y="79"/>
                  </a:cubicBezTo>
                  <a:cubicBezTo>
                    <a:pt x="4557" y="82"/>
                    <a:pt x="4222" y="96"/>
                    <a:pt x="3889" y="121"/>
                  </a:cubicBezTo>
                  <a:lnTo>
                    <a:pt x="3889" y="121"/>
                  </a:lnTo>
                  <a:cubicBezTo>
                    <a:pt x="3634" y="38"/>
                    <a:pt x="3365" y="0"/>
                    <a:pt x="30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67" name="Google Shape;667;p9"/>
            <p:cNvSpPr/>
            <p:nvPr/>
          </p:nvSpPr>
          <p:spPr>
            <a:xfrm>
              <a:off x="5166912" y="1718155"/>
              <a:ext cx="245574" cy="224711"/>
            </a:xfrm>
            <a:custGeom>
              <a:avLst/>
              <a:gdLst/>
              <a:ahLst/>
              <a:cxnLst/>
              <a:rect l="l" t="t" r="r" b="b"/>
              <a:pathLst>
                <a:path w="12701" h="11622" extrusionOk="0">
                  <a:moveTo>
                    <a:pt x="8013" y="7790"/>
                  </a:moveTo>
                  <a:cubicBezTo>
                    <a:pt x="7281" y="8755"/>
                    <a:pt x="6365" y="9558"/>
                    <a:pt x="5289" y="10072"/>
                  </a:cubicBezTo>
                  <a:lnTo>
                    <a:pt x="5289" y="10072"/>
                  </a:lnTo>
                  <a:cubicBezTo>
                    <a:pt x="6263" y="9370"/>
                    <a:pt x="7176" y="8612"/>
                    <a:pt x="8013" y="7790"/>
                  </a:cubicBezTo>
                  <a:close/>
                  <a:moveTo>
                    <a:pt x="12340" y="0"/>
                  </a:moveTo>
                  <a:cubicBezTo>
                    <a:pt x="12051" y="0"/>
                    <a:pt x="11674" y="187"/>
                    <a:pt x="11600" y="418"/>
                  </a:cubicBezTo>
                  <a:cubicBezTo>
                    <a:pt x="11600" y="418"/>
                    <a:pt x="11600" y="418"/>
                    <a:pt x="11600" y="418"/>
                  </a:cubicBezTo>
                  <a:lnTo>
                    <a:pt x="11600" y="418"/>
                  </a:lnTo>
                  <a:cubicBezTo>
                    <a:pt x="11342" y="1223"/>
                    <a:pt x="11029" y="1988"/>
                    <a:pt x="10666" y="2716"/>
                  </a:cubicBezTo>
                  <a:lnTo>
                    <a:pt x="10666" y="2716"/>
                  </a:lnTo>
                  <a:cubicBezTo>
                    <a:pt x="10651" y="2715"/>
                    <a:pt x="10635" y="2715"/>
                    <a:pt x="10619" y="2715"/>
                  </a:cubicBezTo>
                  <a:cubicBezTo>
                    <a:pt x="10326" y="2715"/>
                    <a:pt x="9973" y="2876"/>
                    <a:pt x="9938" y="3130"/>
                  </a:cubicBezTo>
                  <a:cubicBezTo>
                    <a:pt x="9874" y="3578"/>
                    <a:pt x="9777" y="4030"/>
                    <a:pt x="9649" y="4477"/>
                  </a:cubicBezTo>
                  <a:lnTo>
                    <a:pt x="9649" y="4477"/>
                  </a:lnTo>
                  <a:cubicBezTo>
                    <a:pt x="7951" y="7043"/>
                    <a:pt x="5590" y="9092"/>
                    <a:pt x="2871" y="10764"/>
                  </a:cubicBezTo>
                  <a:lnTo>
                    <a:pt x="2871" y="10764"/>
                  </a:lnTo>
                  <a:cubicBezTo>
                    <a:pt x="2677" y="10791"/>
                    <a:pt x="2481" y="10813"/>
                    <a:pt x="2281" y="10830"/>
                  </a:cubicBezTo>
                  <a:lnTo>
                    <a:pt x="2281" y="10830"/>
                  </a:lnTo>
                  <a:cubicBezTo>
                    <a:pt x="2632" y="10584"/>
                    <a:pt x="2338" y="10250"/>
                    <a:pt x="1953" y="10250"/>
                  </a:cubicBezTo>
                  <a:cubicBezTo>
                    <a:pt x="1864" y="10250"/>
                    <a:pt x="1770" y="10268"/>
                    <a:pt x="1678" y="10308"/>
                  </a:cubicBezTo>
                  <a:cubicBezTo>
                    <a:pt x="1208" y="10528"/>
                    <a:pt x="753" y="10732"/>
                    <a:pt x="314" y="11014"/>
                  </a:cubicBezTo>
                  <a:cubicBezTo>
                    <a:pt x="1" y="11202"/>
                    <a:pt x="111" y="11594"/>
                    <a:pt x="471" y="11609"/>
                  </a:cubicBezTo>
                  <a:cubicBezTo>
                    <a:pt x="662" y="11617"/>
                    <a:pt x="851" y="11621"/>
                    <a:pt x="1038" y="11621"/>
                  </a:cubicBezTo>
                  <a:cubicBezTo>
                    <a:pt x="7599" y="11621"/>
                    <a:pt x="12148" y="6861"/>
                    <a:pt x="12681" y="324"/>
                  </a:cubicBezTo>
                  <a:cubicBezTo>
                    <a:pt x="12701" y="92"/>
                    <a:pt x="12542" y="0"/>
                    <a:pt x="123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68" name="Google Shape;668;p9"/>
            <p:cNvSpPr/>
            <p:nvPr/>
          </p:nvSpPr>
          <p:spPr>
            <a:xfrm>
              <a:off x="5371770" y="1795779"/>
              <a:ext cx="76702" cy="125155"/>
            </a:xfrm>
            <a:custGeom>
              <a:avLst/>
              <a:gdLst/>
              <a:ahLst/>
              <a:cxnLst/>
              <a:rect l="l" t="t" r="r" b="b"/>
              <a:pathLst>
                <a:path w="3967" h="6473" extrusionOk="0">
                  <a:moveTo>
                    <a:pt x="2426" y="3024"/>
                  </a:moveTo>
                  <a:cubicBezTo>
                    <a:pt x="2482" y="3247"/>
                    <a:pt x="2499" y="3475"/>
                    <a:pt x="2409" y="3698"/>
                  </a:cubicBezTo>
                  <a:lnTo>
                    <a:pt x="2409" y="3698"/>
                  </a:lnTo>
                  <a:cubicBezTo>
                    <a:pt x="2244" y="3476"/>
                    <a:pt x="2040" y="3279"/>
                    <a:pt x="1795" y="3116"/>
                  </a:cubicBezTo>
                  <a:lnTo>
                    <a:pt x="1795" y="3116"/>
                  </a:lnTo>
                  <a:cubicBezTo>
                    <a:pt x="1841" y="3133"/>
                    <a:pt x="1894" y="3140"/>
                    <a:pt x="1949" y="3140"/>
                  </a:cubicBezTo>
                  <a:cubicBezTo>
                    <a:pt x="2110" y="3140"/>
                    <a:pt x="2296" y="3079"/>
                    <a:pt x="2426" y="3024"/>
                  </a:cubicBezTo>
                  <a:close/>
                  <a:moveTo>
                    <a:pt x="3221" y="1"/>
                  </a:moveTo>
                  <a:cubicBezTo>
                    <a:pt x="2324" y="1"/>
                    <a:pt x="1616" y="351"/>
                    <a:pt x="1051" y="1152"/>
                  </a:cubicBezTo>
                  <a:cubicBezTo>
                    <a:pt x="925" y="1337"/>
                    <a:pt x="1096" y="1414"/>
                    <a:pt x="1330" y="1414"/>
                  </a:cubicBezTo>
                  <a:cubicBezTo>
                    <a:pt x="1594" y="1414"/>
                    <a:pt x="1939" y="1317"/>
                    <a:pt x="2038" y="1168"/>
                  </a:cubicBezTo>
                  <a:cubicBezTo>
                    <a:pt x="2134" y="957"/>
                    <a:pt x="2277" y="852"/>
                    <a:pt x="2466" y="852"/>
                  </a:cubicBezTo>
                  <a:cubicBezTo>
                    <a:pt x="2587" y="852"/>
                    <a:pt x="2726" y="894"/>
                    <a:pt x="2885" y="980"/>
                  </a:cubicBezTo>
                  <a:cubicBezTo>
                    <a:pt x="2885" y="1137"/>
                    <a:pt x="2869" y="1309"/>
                    <a:pt x="2853" y="1466"/>
                  </a:cubicBezTo>
                  <a:cubicBezTo>
                    <a:pt x="2808" y="1821"/>
                    <a:pt x="2651" y="2081"/>
                    <a:pt x="2426" y="2292"/>
                  </a:cubicBezTo>
                  <a:lnTo>
                    <a:pt x="2426" y="2292"/>
                  </a:lnTo>
                  <a:cubicBezTo>
                    <a:pt x="2178" y="2423"/>
                    <a:pt x="1945" y="2544"/>
                    <a:pt x="1725" y="2720"/>
                  </a:cubicBezTo>
                  <a:cubicBezTo>
                    <a:pt x="1631" y="2798"/>
                    <a:pt x="1568" y="2908"/>
                    <a:pt x="1646" y="3002"/>
                  </a:cubicBezTo>
                  <a:lnTo>
                    <a:pt x="1678" y="3033"/>
                  </a:lnTo>
                  <a:cubicBezTo>
                    <a:pt x="1683" y="3040"/>
                    <a:pt x="1688" y="3046"/>
                    <a:pt x="1694" y="3052"/>
                  </a:cubicBezTo>
                  <a:lnTo>
                    <a:pt x="1694" y="3052"/>
                  </a:lnTo>
                  <a:cubicBezTo>
                    <a:pt x="1529" y="2952"/>
                    <a:pt x="1346" y="2867"/>
                    <a:pt x="1145" y="2798"/>
                  </a:cubicBezTo>
                  <a:cubicBezTo>
                    <a:pt x="1106" y="2784"/>
                    <a:pt x="1044" y="2777"/>
                    <a:pt x="969" y="2777"/>
                  </a:cubicBezTo>
                  <a:cubicBezTo>
                    <a:pt x="621" y="2777"/>
                    <a:pt x="1" y="2930"/>
                    <a:pt x="220" y="3253"/>
                  </a:cubicBezTo>
                  <a:cubicBezTo>
                    <a:pt x="559" y="3741"/>
                    <a:pt x="1013" y="4141"/>
                    <a:pt x="1544" y="4303"/>
                  </a:cubicBezTo>
                  <a:lnTo>
                    <a:pt x="1544" y="4303"/>
                  </a:lnTo>
                  <a:cubicBezTo>
                    <a:pt x="1860" y="4848"/>
                    <a:pt x="1945" y="5530"/>
                    <a:pt x="1850" y="6246"/>
                  </a:cubicBezTo>
                  <a:cubicBezTo>
                    <a:pt x="1832" y="6406"/>
                    <a:pt x="1985" y="6472"/>
                    <a:pt x="2180" y="6472"/>
                  </a:cubicBezTo>
                  <a:cubicBezTo>
                    <a:pt x="2483" y="6472"/>
                    <a:pt x="2887" y="6315"/>
                    <a:pt x="2916" y="6105"/>
                  </a:cubicBezTo>
                  <a:cubicBezTo>
                    <a:pt x="3002" y="5442"/>
                    <a:pt x="2945" y="4802"/>
                    <a:pt x="2720" y="4254"/>
                  </a:cubicBezTo>
                  <a:lnTo>
                    <a:pt x="2720" y="4254"/>
                  </a:lnTo>
                  <a:cubicBezTo>
                    <a:pt x="3553" y="3929"/>
                    <a:pt x="3657" y="3152"/>
                    <a:pt x="3361" y="2339"/>
                  </a:cubicBezTo>
                  <a:lnTo>
                    <a:pt x="3361" y="2339"/>
                  </a:lnTo>
                  <a:cubicBezTo>
                    <a:pt x="3851" y="1792"/>
                    <a:pt x="3966" y="1125"/>
                    <a:pt x="3966" y="180"/>
                  </a:cubicBezTo>
                  <a:cubicBezTo>
                    <a:pt x="3966" y="102"/>
                    <a:pt x="3809" y="55"/>
                    <a:pt x="3762" y="39"/>
                  </a:cubicBezTo>
                  <a:cubicBezTo>
                    <a:pt x="3575" y="14"/>
                    <a:pt x="3394" y="1"/>
                    <a:pt x="32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69" name="Google Shape;669;p9"/>
            <p:cNvSpPr/>
            <p:nvPr/>
          </p:nvSpPr>
          <p:spPr>
            <a:xfrm>
              <a:off x="5136017" y="1714791"/>
              <a:ext cx="134262" cy="412609"/>
            </a:xfrm>
            <a:custGeom>
              <a:avLst/>
              <a:gdLst/>
              <a:ahLst/>
              <a:cxnLst/>
              <a:rect l="l" t="t" r="r" b="b"/>
              <a:pathLst>
                <a:path w="6944" h="21340" extrusionOk="0">
                  <a:moveTo>
                    <a:pt x="1687" y="4414"/>
                  </a:moveTo>
                  <a:cubicBezTo>
                    <a:pt x="1691" y="4661"/>
                    <a:pt x="1696" y="4908"/>
                    <a:pt x="1701" y="5156"/>
                  </a:cubicBezTo>
                  <a:lnTo>
                    <a:pt x="1701" y="5156"/>
                  </a:lnTo>
                  <a:cubicBezTo>
                    <a:pt x="1653" y="5189"/>
                    <a:pt x="1610" y="5225"/>
                    <a:pt x="1577" y="5264"/>
                  </a:cubicBezTo>
                  <a:lnTo>
                    <a:pt x="1577" y="5264"/>
                  </a:lnTo>
                  <a:cubicBezTo>
                    <a:pt x="1607" y="4980"/>
                    <a:pt x="1645" y="4697"/>
                    <a:pt x="1687" y="4414"/>
                  </a:cubicBezTo>
                  <a:close/>
                  <a:moveTo>
                    <a:pt x="3009" y="1978"/>
                  </a:moveTo>
                  <a:cubicBezTo>
                    <a:pt x="4239" y="3590"/>
                    <a:pt x="5299" y="5671"/>
                    <a:pt x="5078" y="7599"/>
                  </a:cubicBezTo>
                  <a:lnTo>
                    <a:pt x="5078" y="7599"/>
                  </a:lnTo>
                  <a:cubicBezTo>
                    <a:pt x="4054" y="6582"/>
                    <a:pt x="3398" y="5139"/>
                    <a:pt x="3058" y="3653"/>
                  </a:cubicBezTo>
                  <a:lnTo>
                    <a:pt x="3058" y="3653"/>
                  </a:lnTo>
                  <a:cubicBezTo>
                    <a:pt x="3094" y="3102"/>
                    <a:pt x="3071" y="2537"/>
                    <a:pt x="3009" y="1978"/>
                  </a:cubicBezTo>
                  <a:close/>
                  <a:moveTo>
                    <a:pt x="1377" y="1"/>
                  </a:moveTo>
                  <a:cubicBezTo>
                    <a:pt x="988" y="1"/>
                    <a:pt x="489" y="293"/>
                    <a:pt x="721" y="561"/>
                  </a:cubicBezTo>
                  <a:cubicBezTo>
                    <a:pt x="1364" y="1297"/>
                    <a:pt x="831" y="3147"/>
                    <a:pt x="721" y="4009"/>
                  </a:cubicBezTo>
                  <a:cubicBezTo>
                    <a:pt x="564" y="5059"/>
                    <a:pt x="392" y="6109"/>
                    <a:pt x="470" y="7159"/>
                  </a:cubicBezTo>
                  <a:cubicBezTo>
                    <a:pt x="484" y="7321"/>
                    <a:pt x="630" y="7375"/>
                    <a:pt x="800" y="7375"/>
                  </a:cubicBezTo>
                  <a:cubicBezTo>
                    <a:pt x="916" y="7375"/>
                    <a:pt x="1043" y="7350"/>
                    <a:pt x="1149" y="7316"/>
                  </a:cubicBezTo>
                  <a:lnTo>
                    <a:pt x="1149" y="7316"/>
                  </a:lnTo>
                  <a:cubicBezTo>
                    <a:pt x="697" y="9672"/>
                    <a:pt x="236" y="12013"/>
                    <a:pt x="125" y="14432"/>
                  </a:cubicBezTo>
                  <a:cubicBezTo>
                    <a:pt x="0" y="16893"/>
                    <a:pt x="251" y="19997"/>
                    <a:pt x="2680" y="21298"/>
                  </a:cubicBezTo>
                  <a:cubicBezTo>
                    <a:pt x="2734" y="21327"/>
                    <a:pt x="2803" y="21340"/>
                    <a:pt x="2879" y="21340"/>
                  </a:cubicBezTo>
                  <a:cubicBezTo>
                    <a:pt x="3292" y="21340"/>
                    <a:pt x="3921" y="20958"/>
                    <a:pt x="3511" y="20733"/>
                  </a:cubicBezTo>
                  <a:cubicBezTo>
                    <a:pt x="878" y="19323"/>
                    <a:pt x="1066" y="15577"/>
                    <a:pt x="1285" y="13037"/>
                  </a:cubicBezTo>
                  <a:cubicBezTo>
                    <a:pt x="1457" y="10835"/>
                    <a:pt x="1928" y="8677"/>
                    <a:pt x="2353" y="6516"/>
                  </a:cubicBezTo>
                  <a:lnTo>
                    <a:pt x="2353" y="6516"/>
                  </a:lnTo>
                  <a:cubicBezTo>
                    <a:pt x="2575" y="6459"/>
                    <a:pt x="2774" y="6331"/>
                    <a:pt x="2789" y="6169"/>
                  </a:cubicBezTo>
                  <a:lnTo>
                    <a:pt x="2789" y="6169"/>
                  </a:lnTo>
                  <a:cubicBezTo>
                    <a:pt x="3310" y="7214"/>
                    <a:pt x="4029" y="8131"/>
                    <a:pt x="4969" y="8774"/>
                  </a:cubicBezTo>
                  <a:cubicBezTo>
                    <a:pt x="5046" y="8827"/>
                    <a:pt x="5140" y="8850"/>
                    <a:pt x="5240" y="8850"/>
                  </a:cubicBezTo>
                  <a:cubicBezTo>
                    <a:pt x="5522" y="8850"/>
                    <a:pt x="5844" y="8661"/>
                    <a:pt x="5925" y="8429"/>
                  </a:cubicBezTo>
                  <a:cubicBezTo>
                    <a:pt x="6944" y="5655"/>
                    <a:pt x="4812" y="2269"/>
                    <a:pt x="2962" y="325"/>
                  </a:cubicBezTo>
                  <a:cubicBezTo>
                    <a:pt x="2879" y="237"/>
                    <a:pt x="2743" y="197"/>
                    <a:pt x="2597" y="197"/>
                  </a:cubicBezTo>
                  <a:cubicBezTo>
                    <a:pt x="2340" y="197"/>
                    <a:pt x="2052" y="320"/>
                    <a:pt x="1956" y="519"/>
                  </a:cubicBezTo>
                  <a:lnTo>
                    <a:pt x="1956" y="519"/>
                  </a:lnTo>
                  <a:cubicBezTo>
                    <a:pt x="1953" y="521"/>
                    <a:pt x="1950" y="522"/>
                    <a:pt x="1947" y="524"/>
                  </a:cubicBezTo>
                  <a:lnTo>
                    <a:pt x="1947" y="524"/>
                  </a:lnTo>
                  <a:cubicBezTo>
                    <a:pt x="1891" y="375"/>
                    <a:pt x="1814" y="239"/>
                    <a:pt x="1709" y="122"/>
                  </a:cubicBezTo>
                  <a:cubicBezTo>
                    <a:pt x="1635" y="36"/>
                    <a:pt x="1513" y="1"/>
                    <a:pt x="1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70" name="Google Shape;670;p9"/>
            <p:cNvSpPr/>
            <p:nvPr/>
          </p:nvSpPr>
          <p:spPr>
            <a:xfrm>
              <a:off x="5170856" y="1823407"/>
              <a:ext cx="110886" cy="276761"/>
            </a:xfrm>
            <a:custGeom>
              <a:avLst/>
              <a:gdLst/>
              <a:ahLst/>
              <a:cxnLst/>
              <a:rect l="l" t="t" r="r" b="b"/>
              <a:pathLst>
                <a:path w="5735" h="14314" extrusionOk="0">
                  <a:moveTo>
                    <a:pt x="1455" y="0"/>
                  </a:moveTo>
                  <a:cubicBezTo>
                    <a:pt x="1157" y="0"/>
                    <a:pt x="789" y="164"/>
                    <a:pt x="753" y="413"/>
                  </a:cubicBezTo>
                  <a:cubicBezTo>
                    <a:pt x="1" y="5335"/>
                    <a:pt x="2007" y="10053"/>
                    <a:pt x="4562" y="14159"/>
                  </a:cubicBezTo>
                  <a:cubicBezTo>
                    <a:pt x="4629" y="14267"/>
                    <a:pt x="4761" y="14313"/>
                    <a:pt x="4908" y="14313"/>
                  </a:cubicBezTo>
                  <a:cubicBezTo>
                    <a:pt x="5274" y="14313"/>
                    <a:pt x="5735" y="14029"/>
                    <a:pt x="5534" y="13705"/>
                  </a:cubicBezTo>
                  <a:cubicBezTo>
                    <a:pt x="3057" y="9708"/>
                    <a:pt x="1098" y="5115"/>
                    <a:pt x="1834" y="319"/>
                  </a:cubicBezTo>
                  <a:cubicBezTo>
                    <a:pt x="1868" y="95"/>
                    <a:pt x="1682" y="0"/>
                    <a:pt x="1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71" name="Google Shape;671;p9"/>
            <p:cNvSpPr/>
            <p:nvPr/>
          </p:nvSpPr>
          <p:spPr>
            <a:xfrm>
              <a:off x="5220853" y="1625373"/>
              <a:ext cx="111254" cy="115565"/>
            </a:xfrm>
            <a:custGeom>
              <a:avLst/>
              <a:gdLst/>
              <a:ahLst/>
              <a:cxnLst/>
              <a:rect l="l" t="t" r="r" b="b"/>
              <a:pathLst>
                <a:path w="5754" h="5977" extrusionOk="0">
                  <a:moveTo>
                    <a:pt x="2630" y="0"/>
                  </a:moveTo>
                  <a:cubicBezTo>
                    <a:pt x="2480" y="0"/>
                    <a:pt x="2320" y="40"/>
                    <a:pt x="2227" y="76"/>
                  </a:cubicBezTo>
                  <a:cubicBezTo>
                    <a:pt x="1568" y="342"/>
                    <a:pt x="1020" y="781"/>
                    <a:pt x="440" y="1189"/>
                  </a:cubicBezTo>
                  <a:cubicBezTo>
                    <a:pt x="1" y="1489"/>
                    <a:pt x="362" y="1755"/>
                    <a:pt x="752" y="1755"/>
                  </a:cubicBezTo>
                  <a:cubicBezTo>
                    <a:pt x="891" y="1755"/>
                    <a:pt x="1034" y="1721"/>
                    <a:pt x="1145" y="1643"/>
                  </a:cubicBezTo>
                  <a:cubicBezTo>
                    <a:pt x="1437" y="1442"/>
                    <a:pt x="1719" y="1225"/>
                    <a:pt x="2018" y="1033"/>
                  </a:cubicBezTo>
                  <a:lnTo>
                    <a:pt x="2018" y="1033"/>
                  </a:lnTo>
                  <a:cubicBezTo>
                    <a:pt x="2086" y="1485"/>
                    <a:pt x="2103" y="1876"/>
                    <a:pt x="1964" y="2281"/>
                  </a:cubicBezTo>
                  <a:lnTo>
                    <a:pt x="1964" y="2281"/>
                  </a:lnTo>
                  <a:cubicBezTo>
                    <a:pt x="1788" y="2494"/>
                    <a:pt x="1640" y="2736"/>
                    <a:pt x="1537" y="3038"/>
                  </a:cubicBezTo>
                  <a:cubicBezTo>
                    <a:pt x="1435" y="3335"/>
                    <a:pt x="1655" y="3458"/>
                    <a:pt x="1915" y="3458"/>
                  </a:cubicBezTo>
                  <a:cubicBezTo>
                    <a:pt x="2136" y="3458"/>
                    <a:pt x="2385" y="3370"/>
                    <a:pt x="2493" y="3226"/>
                  </a:cubicBezTo>
                  <a:cubicBezTo>
                    <a:pt x="2513" y="3200"/>
                    <a:pt x="2533" y="3173"/>
                    <a:pt x="2552" y="3147"/>
                  </a:cubicBezTo>
                  <a:lnTo>
                    <a:pt x="2552" y="3147"/>
                  </a:lnTo>
                  <a:cubicBezTo>
                    <a:pt x="2553" y="3147"/>
                    <a:pt x="2554" y="3148"/>
                    <a:pt x="2556" y="3148"/>
                  </a:cubicBezTo>
                  <a:cubicBezTo>
                    <a:pt x="2557" y="3144"/>
                    <a:pt x="2558" y="3140"/>
                    <a:pt x="2560" y="3135"/>
                  </a:cubicBezTo>
                  <a:lnTo>
                    <a:pt x="2560" y="3135"/>
                  </a:lnTo>
                  <a:cubicBezTo>
                    <a:pt x="2720" y="2912"/>
                    <a:pt x="2841" y="2701"/>
                    <a:pt x="2929" y="2494"/>
                  </a:cubicBezTo>
                  <a:lnTo>
                    <a:pt x="2929" y="2494"/>
                  </a:lnTo>
                  <a:cubicBezTo>
                    <a:pt x="3069" y="2329"/>
                    <a:pt x="3230" y="2181"/>
                    <a:pt x="3397" y="2037"/>
                  </a:cubicBezTo>
                  <a:lnTo>
                    <a:pt x="3397" y="2037"/>
                  </a:lnTo>
                  <a:cubicBezTo>
                    <a:pt x="4208" y="3109"/>
                    <a:pt x="3320" y="4685"/>
                    <a:pt x="2227" y="5295"/>
                  </a:cubicBezTo>
                  <a:cubicBezTo>
                    <a:pt x="1726" y="5571"/>
                    <a:pt x="1995" y="5976"/>
                    <a:pt x="2388" y="5976"/>
                  </a:cubicBezTo>
                  <a:cubicBezTo>
                    <a:pt x="2486" y="5976"/>
                    <a:pt x="2593" y="5951"/>
                    <a:pt x="2697" y="5891"/>
                  </a:cubicBezTo>
                  <a:cubicBezTo>
                    <a:pt x="4374" y="4966"/>
                    <a:pt x="5753" y="2599"/>
                    <a:pt x="3919" y="1110"/>
                  </a:cubicBezTo>
                  <a:cubicBezTo>
                    <a:pt x="3839" y="1045"/>
                    <a:pt x="3743" y="1018"/>
                    <a:pt x="3642" y="1018"/>
                  </a:cubicBezTo>
                  <a:cubicBezTo>
                    <a:pt x="3461" y="1018"/>
                    <a:pt x="3267" y="1105"/>
                    <a:pt x="3127" y="1209"/>
                  </a:cubicBezTo>
                  <a:lnTo>
                    <a:pt x="3127" y="1209"/>
                  </a:lnTo>
                  <a:cubicBezTo>
                    <a:pt x="3109" y="912"/>
                    <a:pt x="3059" y="593"/>
                    <a:pt x="2995" y="232"/>
                  </a:cubicBezTo>
                  <a:cubicBezTo>
                    <a:pt x="2969" y="55"/>
                    <a:pt x="2807" y="0"/>
                    <a:pt x="26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72" name="Google Shape;672;p9"/>
            <p:cNvSpPr/>
            <p:nvPr/>
          </p:nvSpPr>
          <p:spPr>
            <a:xfrm>
              <a:off x="5029064" y="4190766"/>
              <a:ext cx="39695" cy="88419"/>
            </a:xfrm>
            <a:custGeom>
              <a:avLst/>
              <a:gdLst/>
              <a:ahLst/>
              <a:cxnLst/>
              <a:rect l="l" t="t" r="r" b="b"/>
              <a:pathLst>
                <a:path w="2053" h="4573" extrusionOk="0">
                  <a:moveTo>
                    <a:pt x="1162" y="0"/>
                  </a:moveTo>
                  <a:cubicBezTo>
                    <a:pt x="795" y="0"/>
                    <a:pt x="1" y="481"/>
                    <a:pt x="563" y="585"/>
                  </a:cubicBezTo>
                  <a:cubicBezTo>
                    <a:pt x="861" y="632"/>
                    <a:pt x="908" y="2153"/>
                    <a:pt x="939" y="2372"/>
                  </a:cubicBezTo>
                  <a:cubicBezTo>
                    <a:pt x="986" y="3046"/>
                    <a:pt x="986" y="3720"/>
                    <a:pt x="986" y="4410"/>
                  </a:cubicBezTo>
                  <a:cubicBezTo>
                    <a:pt x="986" y="4523"/>
                    <a:pt x="1112" y="4573"/>
                    <a:pt x="1277" y="4573"/>
                  </a:cubicBezTo>
                  <a:cubicBezTo>
                    <a:pt x="1593" y="4573"/>
                    <a:pt x="2052" y="4390"/>
                    <a:pt x="2052" y="4112"/>
                  </a:cubicBezTo>
                  <a:cubicBezTo>
                    <a:pt x="2052" y="3265"/>
                    <a:pt x="2037" y="2419"/>
                    <a:pt x="1958" y="1573"/>
                  </a:cubicBezTo>
                  <a:cubicBezTo>
                    <a:pt x="1911" y="1071"/>
                    <a:pt x="1864" y="99"/>
                    <a:pt x="1222" y="5"/>
                  </a:cubicBezTo>
                  <a:cubicBezTo>
                    <a:pt x="1203" y="2"/>
                    <a:pt x="1183" y="0"/>
                    <a:pt x="1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73" name="Google Shape;673;p9"/>
            <p:cNvSpPr/>
            <p:nvPr/>
          </p:nvSpPr>
          <p:spPr>
            <a:xfrm>
              <a:off x="5275276" y="1241118"/>
              <a:ext cx="239986" cy="99981"/>
            </a:xfrm>
            <a:custGeom>
              <a:avLst/>
              <a:gdLst/>
              <a:ahLst/>
              <a:cxnLst/>
              <a:rect l="l" t="t" r="r" b="b"/>
              <a:pathLst>
                <a:path w="12412" h="5171" extrusionOk="0">
                  <a:moveTo>
                    <a:pt x="9619" y="855"/>
                  </a:moveTo>
                  <a:cubicBezTo>
                    <a:pt x="9772" y="855"/>
                    <a:pt x="9922" y="862"/>
                    <a:pt x="10070" y="875"/>
                  </a:cubicBezTo>
                  <a:cubicBezTo>
                    <a:pt x="10447" y="911"/>
                    <a:pt x="10413" y="1183"/>
                    <a:pt x="10286" y="1450"/>
                  </a:cubicBezTo>
                  <a:lnTo>
                    <a:pt x="10286" y="1450"/>
                  </a:lnTo>
                  <a:cubicBezTo>
                    <a:pt x="10228" y="1497"/>
                    <a:pt x="10169" y="1543"/>
                    <a:pt x="10111" y="1590"/>
                  </a:cubicBezTo>
                  <a:lnTo>
                    <a:pt x="10111" y="1590"/>
                  </a:lnTo>
                  <a:cubicBezTo>
                    <a:pt x="10081" y="1576"/>
                    <a:pt x="10047" y="1565"/>
                    <a:pt x="10011" y="1556"/>
                  </a:cubicBezTo>
                  <a:lnTo>
                    <a:pt x="10011" y="1556"/>
                  </a:lnTo>
                  <a:cubicBezTo>
                    <a:pt x="9993" y="1386"/>
                    <a:pt x="9760" y="1295"/>
                    <a:pt x="9531" y="1295"/>
                  </a:cubicBezTo>
                  <a:cubicBezTo>
                    <a:pt x="9419" y="1295"/>
                    <a:pt x="9308" y="1317"/>
                    <a:pt x="9224" y="1361"/>
                  </a:cubicBezTo>
                  <a:cubicBezTo>
                    <a:pt x="9132" y="1411"/>
                    <a:pt x="9042" y="1463"/>
                    <a:pt x="8952" y="1515"/>
                  </a:cubicBezTo>
                  <a:lnTo>
                    <a:pt x="8952" y="1515"/>
                  </a:lnTo>
                  <a:cubicBezTo>
                    <a:pt x="8908" y="1383"/>
                    <a:pt x="8727" y="1308"/>
                    <a:pt x="8539" y="1297"/>
                  </a:cubicBezTo>
                  <a:lnTo>
                    <a:pt x="8539" y="1297"/>
                  </a:lnTo>
                  <a:cubicBezTo>
                    <a:pt x="8647" y="1188"/>
                    <a:pt x="8755" y="1079"/>
                    <a:pt x="8863" y="969"/>
                  </a:cubicBezTo>
                  <a:cubicBezTo>
                    <a:pt x="8889" y="944"/>
                    <a:pt x="8909" y="919"/>
                    <a:pt x="8926" y="896"/>
                  </a:cubicBezTo>
                  <a:lnTo>
                    <a:pt x="8926" y="896"/>
                  </a:lnTo>
                  <a:cubicBezTo>
                    <a:pt x="9161" y="869"/>
                    <a:pt x="9392" y="855"/>
                    <a:pt x="9619" y="855"/>
                  </a:cubicBezTo>
                  <a:close/>
                  <a:moveTo>
                    <a:pt x="5979" y="3711"/>
                  </a:moveTo>
                  <a:lnTo>
                    <a:pt x="5979" y="3711"/>
                  </a:lnTo>
                  <a:cubicBezTo>
                    <a:pt x="5882" y="3808"/>
                    <a:pt x="5786" y="3905"/>
                    <a:pt x="5689" y="4002"/>
                  </a:cubicBezTo>
                  <a:lnTo>
                    <a:pt x="5689" y="4002"/>
                  </a:lnTo>
                  <a:cubicBezTo>
                    <a:pt x="5662" y="4001"/>
                    <a:pt x="5634" y="4000"/>
                    <a:pt x="5607" y="3999"/>
                  </a:cubicBezTo>
                  <a:lnTo>
                    <a:pt x="5607" y="3999"/>
                  </a:lnTo>
                  <a:cubicBezTo>
                    <a:pt x="5616" y="3992"/>
                    <a:pt x="5625" y="3986"/>
                    <a:pt x="5634" y="3979"/>
                  </a:cubicBezTo>
                  <a:cubicBezTo>
                    <a:pt x="5749" y="3889"/>
                    <a:pt x="5863" y="3799"/>
                    <a:pt x="5979" y="3711"/>
                  </a:cubicBezTo>
                  <a:close/>
                  <a:moveTo>
                    <a:pt x="9972" y="0"/>
                  </a:moveTo>
                  <a:cubicBezTo>
                    <a:pt x="9184" y="0"/>
                    <a:pt x="8181" y="240"/>
                    <a:pt x="7208" y="557"/>
                  </a:cubicBezTo>
                  <a:lnTo>
                    <a:pt x="7208" y="557"/>
                  </a:lnTo>
                  <a:cubicBezTo>
                    <a:pt x="7158" y="530"/>
                    <a:pt x="7095" y="512"/>
                    <a:pt x="7027" y="500"/>
                  </a:cubicBezTo>
                  <a:lnTo>
                    <a:pt x="7027" y="500"/>
                  </a:lnTo>
                  <a:cubicBezTo>
                    <a:pt x="7273" y="223"/>
                    <a:pt x="6927" y="71"/>
                    <a:pt x="6588" y="71"/>
                  </a:cubicBezTo>
                  <a:cubicBezTo>
                    <a:pt x="6432" y="71"/>
                    <a:pt x="6278" y="103"/>
                    <a:pt x="6183" y="170"/>
                  </a:cubicBezTo>
                  <a:cubicBezTo>
                    <a:pt x="5352" y="797"/>
                    <a:pt x="4521" y="1424"/>
                    <a:pt x="3691" y="2051"/>
                  </a:cubicBezTo>
                  <a:cubicBezTo>
                    <a:pt x="3607" y="2112"/>
                    <a:pt x="3554" y="2173"/>
                    <a:pt x="3525" y="2232"/>
                  </a:cubicBezTo>
                  <a:lnTo>
                    <a:pt x="3525" y="2232"/>
                  </a:lnTo>
                  <a:cubicBezTo>
                    <a:pt x="3507" y="2245"/>
                    <a:pt x="3489" y="2257"/>
                    <a:pt x="3471" y="2270"/>
                  </a:cubicBezTo>
                  <a:cubicBezTo>
                    <a:pt x="3031" y="2583"/>
                    <a:pt x="3405" y="2819"/>
                    <a:pt x="3795" y="2819"/>
                  </a:cubicBezTo>
                  <a:cubicBezTo>
                    <a:pt x="3932" y="2819"/>
                    <a:pt x="4071" y="2790"/>
                    <a:pt x="4177" y="2725"/>
                  </a:cubicBezTo>
                  <a:cubicBezTo>
                    <a:pt x="4442" y="2561"/>
                    <a:pt x="4701" y="2391"/>
                    <a:pt x="4955" y="2215"/>
                  </a:cubicBezTo>
                  <a:lnTo>
                    <a:pt x="4955" y="2215"/>
                  </a:lnTo>
                  <a:cubicBezTo>
                    <a:pt x="4961" y="2212"/>
                    <a:pt x="4968" y="2208"/>
                    <a:pt x="4974" y="2205"/>
                  </a:cubicBezTo>
                  <a:lnTo>
                    <a:pt x="4974" y="2205"/>
                  </a:lnTo>
                  <a:cubicBezTo>
                    <a:pt x="4633" y="2517"/>
                    <a:pt x="4271" y="2810"/>
                    <a:pt x="3894" y="3101"/>
                  </a:cubicBezTo>
                  <a:cubicBezTo>
                    <a:pt x="3511" y="3391"/>
                    <a:pt x="3765" y="3633"/>
                    <a:pt x="4098" y="3673"/>
                  </a:cubicBezTo>
                  <a:lnTo>
                    <a:pt x="4098" y="3673"/>
                  </a:lnTo>
                  <a:cubicBezTo>
                    <a:pt x="4145" y="3801"/>
                    <a:pt x="4375" y="3862"/>
                    <a:pt x="4602" y="3862"/>
                  </a:cubicBezTo>
                  <a:cubicBezTo>
                    <a:pt x="4654" y="3862"/>
                    <a:pt x="4707" y="3859"/>
                    <a:pt x="4756" y="3853"/>
                  </a:cubicBezTo>
                  <a:lnTo>
                    <a:pt x="4756" y="3853"/>
                  </a:lnTo>
                  <a:cubicBezTo>
                    <a:pt x="4761" y="3875"/>
                    <a:pt x="4770" y="3897"/>
                    <a:pt x="4783" y="3917"/>
                  </a:cubicBezTo>
                  <a:lnTo>
                    <a:pt x="4783" y="3917"/>
                  </a:lnTo>
                  <a:cubicBezTo>
                    <a:pt x="3560" y="3735"/>
                    <a:pt x="2339" y="3307"/>
                    <a:pt x="1214" y="2975"/>
                  </a:cubicBezTo>
                  <a:cubicBezTo>
                    <a:pt x="1176" y="2964"/>
                    <a:pt x="1134" y="2959"/>
                    <a:pt x="1091" y="2959"/>
                  </a:cubicBezTo>
                  <a:cubicBezTo>
                    <a:pt x="641" y="2959"/>
                    <a:pt x="1" y="3509"/>
                    <a:pt x="587" y="3681"/>
                  </a:cubicBezTo>
                  <a:cubicBezTo>
                    <a:pt x="2314" y="4181"/>
                    <a:pt x="4041" y="4705"/>
                    <a:pt x="5799" y="4705"/>
                  </a:cubicBezTo>
                  <a:cubicBezTo>
                    <a:pt x="5871" y="4705"/>
                    <a:pt x="5943" y="4705"/>
                    <a:pt x="6015" y="4703"/>
                  </a:cubicBezTo>
                  <a:lnTo>
                    <a:pt x="6015" y="4703"/>
                  </a:lnTo>
                  <a:cubicBezTo>
                    <a:pt x="6061" y="4849"/>
                    <a:pt x="6268" y="4943"/>
                    <a:pt x="6486" y="4943"/>
                  </a:cubicBezTo>
                  <a:cubicBezTo>
                    <a:pt x="6546" y="4943"/>
                    <a:pt x="6608" y="4936"/>
                    <a:pt x="6666" y="4920"/>
                  </a:cubicBezTo>
                  <a:lnTo>
                    <a:pt x="6666" y="4920"/>
                  </a:lnTo>
                  <a:cubicBezTo>
                    <a:pt x="6687" y="5058"/>
                    <a:pt x="6813" y="5171"/>
                    <a:pt x="7080" y="5171"/>
                  </a:cubicBezTo>
                  <a:cubicBezTo>
                    <a:pt x="7094" y="5171"/>
                    <a:pt x="7109" y="5170"/>
                    <a:pt x="7123" y="5170"/>
                  </a:cubicBezTo>
                  <a:cubicBezTo>
                    <a:pt x="9283" y="5076"/>
                    <a:pt x="12412" y="3779"/>
                    <a:pt x="11469" y="1107"/>
                  </a:cubicBezTo>
                  <a:lnTo>
                    <a:pt x="11469" y="1107"/>
                  </a:lnTo>
                  <a:cubicBezTo>
                    <a:pt x="11470" y="1029"/>
                    <a:pt x="11464" y="952"/>
                    <a:pt x="11449" y="875"/>
                  </a:cubicBezTo>
                  <a:cubicBezTo>
                    <a:pt x="11331" y="238"/>
                    <a:pt x="10758" y="0"/>
                    <a:pt x="9972" y="0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74" name="Google Shape;674;p9"/>
            <p:cNvSpPr/>
            <p:nvPr/>
          </p:nvSpPr>
          <p:spPr>
            <a:xfrm>
              <a:off x="5440462" y="1729523"/>
              <a:ext cx="101953" cy="32115"/>
            </a:xfrm>
            <a:custGeom>
              <a:avLst/>
              <a:gdLst/>
              <a:ahLst/>
              <a:cxnLst/>
              <a:rect l="l" t="t" r="r" b="b"/>
              <a:pathLst>
                <a:path w="5273" h="1661" extrusionOk="0">
                  <a:moveTo>
                    <a:pt x="1118" y="1"/>
                  </a:moveTo>
                  <a:cubicBezTo>
                    <a:pt x="831" y="1"/>
                    <a:pt x="1" y="365"/>
                    <a:pt x="272" y="410"/>
                  </a:cubicBezTo>
                  <a:cubicBezTo>
                    <a:pt x="1636" y="614"/>
                    <a:pt x="2937" y="1021"/>
                    <a:pt x="4175" y="1632"/>
                  </a:cubicBezTo>
                  <a:cubicBezTo>
                    <a:pt x="4214" y="1652"/>
                    <a:pt x="4263" y="1660"/>
                    <a:pt x="4318" y="1660"/>
                  </a:cubicBezTo>
                  <a:cubicBezTo>
                    <a:pt x="4667" y="1660"/>
                    <a:pt x="5273" y="1326"/>
                    <a:pt x="5178" y="1272"/>
                  </a:cubicBezTo>
                  <a:cubicBezTo>
                    <a:pt x="3893" y="645"/>
                    <a:pt x="2561" y="222"/>
                    <a:pt x="1150" y="2"/>
                  </a:cubicBezTo>
                  <a:cubicBezTo>
                    <a:pt x="1140" y="1"/>
                    <a:pt x="1130" y="1"/>
                    <a:pt x="1118" y="1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75" name="Google Shape;675;p9"/>
            <p:cNvSpPr/>
            <p:nvPr/>
          </p:nvSpPr>
          <p:spPr>
            <a:xfrm>
              <a:off x="5443594" y="1744951"/>
              <a:ext cx="121849" cy="756115"/>
            </a:xfrm>
            <a:custGeom>
              <a:avLst/>
              <a:gdLst/>
              <a:ahLst/>
              <a:cxnLst/>
              <a:rect l="l" t="t" r="r" b="b"/>
              <a:pathLst>
                <a:path w="6302" h="39106" extrusionOk="0">
                  <a:moveTo>
                    <a:pt x="4208" y="1"/>
                  </a:moveTo>
                  <a:cubicBezTo>
                    <a:pt x="3864" y="1"/>
                    <a:pt x="3246" y="287"/>
                    <a:pt x="3386" y="427"/>
                  </a:cubicBezTo>
                  <a:cubicBezTo>
                    <a:pt x="5471" y="2402"/>
                    <a:pt x="4201" y="5364"/>
                    <a:pt x="3825" y="7778"/>
                  </a:cubicBezTo>
                  <a:cubicBezTo>
                    <a:pt x="3339" y="11038"/>
                    <a:pt x="3073" y="14330"/>
                    <a:pt x="2712" y="17606"/>
                  </a:cubicBezTo>
                  <a:cubicBezTo>
                    <a:pt x="1944" y="24738"/>
                    <a:pt x="1160" y="31885"/>
                    <a:pt x="16" y="38970"/>
                  </a:cubicBezTo>
                  <a:cubicBezTo>
                    <a:pt x="0" y="39066"/>
                    <a:pt x="113" y="39106"/>
                    <a:pt x="272" y="39106"/>
                  </a:cubicBezTo>
                  <a:cubicBezTo>
                    <a:pt x="577" y="39106"/>
                    <a:pt x="1051" y="38958"/>
                    <a:pt x="1082" y="38782"/>
                  </a:cubicBezTo>
                  <a:cubicBezTo>
                    <a:pt x="2226" y="31666"/>
                    <a:pt x="3010" y="24487"/>
                    <a:pt x="3778" y="17324"/>
                  </a:cubicBezTo>
                  <a:cubicBezTo>
                    <a:pt x="4170" y="13766"/>
                    <a:pt x="4405" y="10129"/>
                    <a:pt x="5048" y="6603"/>
                  </a:cubicBezTo>
                  <a:cubicBezTo>
                    <a:pt x="5471" y="4345"/>
                    <a:pt x="6302" y="1869"/>
                    <a:pt x="4389" y="51"/>
                  </a:cubicBezTo>
                  <a:cubicBezTo>
                    <a:pt x="4351" y="16"/>
                    <a:pt x="4287" y="1"/>
                    <a:pt x="4208" y="1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76" name="Google Shape;676;p9"/>
            <p:cNvSpPr/>
            <p:nvPr/>
          </p:nvSpPr>
          <p:spPr>
            <a:xfrm>
              <a:off x="4730362" y="2561660"/>
              <a:ext cx="178810" cy="59745"/>
            </a:xfrm>
            <a:custGeom>
              <a:avLst/>
              <a:gdLst/>
              <a:ahLst/>
              <a:cxnLst/>
              <a:rect l="l" t="t" r="r" b="b"/>
              <a:pathLst>
                <a:path w="9248" h="3090" extrusionOk="0">
                  <a:moveTo>
                    <a:pt x="1029" y="1"/>
                  </a:moveTo>
                  <a:cubicBezTo>
                    <a:pt x="525" y="1"/>
                    <a:pt x="0" y="726"/>
                    <a:pt x="715" y="787"/>
                  </a:cubicBezTo>
                  <a:cubicBezTo>
                    <a:pt x="3364" y="1006"/>
                    <a:pt x="5731" y="1868"/>
                    <a:pt x="8098" y="3044"/>
                  </a:cubicBezTo>
                  <a:cubicBezTo>
                    <a:pt x="8161" y="3075"/>
                    <a:pt x="8232" y="3089"/>
                    <a:pt x="8305" y="3089"/>
                  </a:cubicBezTo>
                  <a:cubicBezTo>
                    <a:pt x="8738" y="3089"/>
                    <a:pt x="9248" y="2593"/>
                    <a:pt x="8725" y="2338"/>
                  </a:cubicBezTo>
                  <a:cubicBezTo>
                    <a:pt x="6264" y="1116"/>
                    <a:pt x="3819" y="238"/>
                    <a:pt x="1076" y="3"/>
                  </a:cubicBezTo>
                  <a:cubicBezTo>
                    <a:pt x="1060" y="2"/>
                    <a:pt x="1045" y="1"/>
                    <a:pt x="1029" y="1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77" name="Google Shape;677;p9"/>
            <p:cNvSpPr/>
            <p:nvPr/>
          </p:nvSpPr>
          <p:spPr>
            <a:xfrm>
              <a:off x="4766612" y="2620473"/>
              <a:ext cx="154177" cy="34706"/>
            </a:xfrm>
            <a:custGeom>
              <a:avLst/>
              <a:gdLst/>
              <a:ahLst/>
              <a:cxnLst/>
              <a:rect l="l" t="t" r="r" b="b"/>
              <a:pathLst>
                <a:path w="7974" h="1795" extrusionOk="0">
                  <a:moveTo>
                    <a:pt x="1194" y="0"/>
                  </a:moveTo>
                  <a:cubicBezTo>
                    <a:pt x="858" y="0"/>
                    <a:pt x="1" y="505"/>
                    <a:pt x="564" y="550"/>
                  </a:cubicBezTo>
                  <a:cubicBezTo>
                    <a:pt x="2680" y="754"/>
                    <a:pt x="4734" y="1021"/>
                    <a:pt x="6740" y="1773"/>
                  </a:cubicBezTo>
                  <a:cubicBezTo>
                    <a:pt x="6775" y="1788"/>
                    <a:pt x="6820" y="1795"/>
                    <a:pt x="6871" y="1795"/>
                  </a:cubicBezTo>
                  <a:cubicBezTo>
                    <a:pt x="7252" y="1795"/>
                    <a:pt x="7973" y="1423"/>
                    <a:pt x="7586" y="1271"/>
                  </a:cubicBezTo>
                  <a:cubicBezTo>
                    <a:pt x="5533" y="488"/>
                    <a:pt x="3417" y="206"/>
                    <a:pt x="1223" y="2"/>
                  </a:cubicBezTo>
                  <a:cubicBezTo>
                    <a:pt x="1214" y="1"/>
                    <a:pt x="1204" y="0"/>
                    <a:pt x="1194" y="0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78" name="Google Shape;678;p9"/>
            <p:cNvSpPr/>
            <p:nvPr/>
          </p:nvSpPr>
          <p:spPr>
            <a:xfrm>
              <a:off x="4759420" y="2647095"/>
              <a:ext cx="151026" cy="34339"/>
            </a:xfrm>
            <a:custGeom>
              <a:avLst/>
              <a:gdLst/>
              <a:ahLst/>
              <a:cxnLst/>
              <a:rect l="l" t="t" r="r" b="b"/>
              <a:pathLst>
                <a:path w="7811" h="1776" extrusionOk="0">
                  <a:moveTo>
                    <a:pt x="1037" y="1"/>
                  </a:moveTo>
                  <a:cubicBezTo>
                    <a:pt x="594" y="1"/>
                    <a:pt x="0" y="426"/>
                    <a:pt x="435" y="662"/>
                  </a:cubicBezTo>
                  <a:cubicBezTo>
                    <a:pt x="2363" y="1728"/>
                    <a:pt x="4557" y="1227"/>
                    <a:pt x="6595" y="1760"/>
                  </a:cubicBezTo>
                  <a:cubicBezTo>
                    <a:pt x="6634" y="1770"/>
                    <a:pt x="6676" y="1775"/>
                    <a:pt x="6719" y="1775"/>
                  </a:cubicBezTo>
                  <a:cubicBezTo>
                    <a:pt x="7189" y="1775"/>
                    <a:pt x="7810" y="1197"/>
                    <a:pt x="7222" y="1039"/>
                  </a:cubicBezTo>
                  <a:cubicBezTo>
                    <a:pt x="5294" y="537"/>
                    <a:pt x="3037" y="1023"/>
                    <a:pt x="1265" y="51"/>
                  </a:cubicBezTo>
                  <a:cubicBezTo>
                    <a:pt x="1200" y="16"/>
                    <a:pt x="1121" y="1"/>
                    <a:pt x="1037" y="1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79" name="Google Shape;679;p9"/>
            <p:cNvSpPr/>
            <p:nvPr/>
          </p:nvSpPr>
          <p:spPr>
            <a:xfrm>
              <a:off x="4666580" y="2634374"/>
              <a:ext cx="245535" cy="67015"/>
            </a:xfrm>
            <a:custGeom>
              <a:avLst/>
              <a:gdLst/>
              <a:ahLst/>
              <a:cxnLst/>
              <a:rect l="l" t="t" r="r" b="b"/>
              <a:pathLst>
                <a:path w="12699" h="3466" extrusionOk="0">
                  <a:moveTo>
                    <a:pt x="985" y="1"/>
                  </a:moveTo>
                  <a:cubicBezTo>
                    <a:pt x="554" y="1"/>
                    <a:pt x="1" y="508"/>
                    <a:pt x="534" y="741"/>
                  </a:cubicBezTo>
                  <a:cubicBezTo>
                    <a:pt x="2447" y="1571"/>
                    <a:pt x="4312" y="2966"/>
                    <a:pt x="6381" y="3358"/>
                  </a:cubicBezTo>
                  <a:cubicBezTo>
                    <a:pt x="6780" y="3431"/>
                    <a:pt x="7167" y="3465"/>
                    <a:pt x="7544" y="3465"/>
                  </a:cubicBezTo>
                  <a:cubicBezTo>
                    <a:pt x="9284" y="3465"/>
                    <a:pt x="10806" y="2735"/>
                    <a:pt x="12274" y="1665"/>
                  </a:cubicBezTo>
                  <a:cubicBezTo>
                    <a:pt x="12699" y="1356"/>
                    <a:pt x="12342" y="1096"/>
                    <a:pt x="11961" y="1096"/>
                  </a:cubicBezTo>
                  <a:cubicBezTo>
                    <a:pt x="11821" y="1096"/>
                    <a:pt x="11678" y="1131"/>
                    <a:pt x="11569" y="1211"/>
                  </a:cubicBezTo>
                  <a:cubicBezTo>
                    <a:pt x="10288" y="2141"/>
                    <a:pt x="9088" y="2655"/>
                    <a:pt x="7772" y="2655"/>
                  </a:cubicBezTo>
                  <a:cubicBezTo>
                    <a:pt x="7093" y="2655"/>
                    <a:pt x="6382" y="2518"/>
                    <a:pt x="5613" y="2230"/>
                  </a:cubicBezTo>
                  <a:cubicBezTo>
                    <a:pt x="4077" y="1634"/>
                    <a:pt x="2666" y="709"/>
                    <a:pt x="1161" y="35"/>
                  </a:cubicBezTo>
                  <a:cubicBezTo>
                    <a:pt x="1108" y="11"/>
                    <a:pt x="1048" y="1"/>
                    <a:pt x="985" y="1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80" name="Google Shape;680;p9"/>
            <p:cNvSpPr/>
            <p:nvPr/>
          </p:nvSpPr>
          <p:spPr>
            <a:xfrm>
              <a:off x="4841413" y="1992189"/>
              <a:ext cx="55511" cy="285597"/>
            </a:xfrm>
            <a:custGeom>
              <a:avLst/>
              <a:gdLst/>
              <a:ahLst/>
              <a:cxnLst/>
              <a:rect l="l" t="t" r="r" b="b"/>
              <a:pathLst>
                <a:path w="2871" h="14771" extrusionOk="0">
                  <a:moveTo>
                    <a:pt x="731" y="0"/>
                  </a:moveTo>
                  <a:cubicBezTo>
                    <a:pt x="405" y="0"/>
                    <a:pt x="0" y="223"/>
                    <a:pt x="50" y="539"/>
                  </a:cubicBezTo>
                  <a:cubicBezTo>
                    <a:pt x="724" y="5053"/>
                    <a:pt x="1774" y="9896"/>
                    <a:pt x="880" y="14442"/>
                  </a:cubicBezTo>
                  <a:cubicBezTo>
                    <a:pt x="832" y="14670"/>
                    <a:pt x="1019" y="14770"/>
                    <a:pt x="1251" y="14770"/>
                  </a:cubicBezTo>
                  <a:cubicBezTo>
                    <a:pt x="1544" y="14770"/>
                    <a:pt x="1909" y="14611"/>
                    <a:pt x="1962" y="14348"/>
                  </a:cubicBezTo>
                  <a:cubicBezTo>
                    <a:pt x="2871" y="9755"/>
                    <a:pt x="1805" y="4818"/>
                    <a:pt x="1115" y="257"/>
                  </a:cubicBezTo>
                  <a:cubicBezTo>
                    <a:pt x="1086" y="77"/>
                    <a:pt x="922" y="0"/>
                    <a:pt x="731" y="0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81" name="Google Shape;681;p9"/>
            <p:cNvSpPr/>
            <p:nvPr/>
          </p:nvSpPr>
          <p:spPr>
            <a:xfrm>
              <a:off x="4660316" y="2242076"/>
              <a:ext cx="232194" cy="413073"/>
            </a:xfrm>
            <a:custGeom>
              <a:avLst/>
              <a:gdLst/>
              <a:ahLst/>
              <a:cxnLst/>
              <a:rect l="l" t="t" r="r" b="b"/>
              <a:pathLst>
                <a:path w="12009" h="21364" extrusionOk="0">
                  <a:moveTo>
                    <a:pt x="11670" y="0"/>
                  </a:moveTo>
                  <a:cubicBezTo>
                    <a:pt x="11404" y="0"/>
                    <a:pt x="11019" y="98"/>
                    <a:pt x="10921" y="232"/>
                  </a:cubicBezTo>
                  <a:cubicBezTo>
                    <a:pt x="6188" y="6329"/>
                    <a:pt x="827" y="13257"/>
                    <a:pt x="12" y="21188"/>
                  </a:cubicBezTo>
                  <a:cubicBezTo>
                    <a:pt x="1" y="21313"/>
                    <a:pt x="133" y="21364"/>
                    <a:pt x="308" y="21364"/>
                  </a:cubicBezTo>
                  <a:cubicBezTo>
                    <a:pt x="617" y="21364"/>
                    <a:pt x="1058" y="21206"/>
                    <a:pt x="1078" y="21016"/>
                  </a:cubicBezTo>
                  <a:cubicBezTo>
                    <a:pt x="1893" y="13116"/>
                    <a:pt x="7191" y="6266"/>
                    <a:pt x="11893" y="200"/>
                  </a:cubicBezTo>
                  <a:cubicBezTo>
                    <a:pt x="12009" y="58"/>
                    <a:pt x="11874" y="0"/>
                    <a:pt x="11670" y="0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82" name="Google Shape;682;p9"/>
            <p:cNvSpPr/>
            <p:nvPr/>
          </p:nvSpPr>
          <p:spPr>
            <a:xfrm>
              <a:off x="5192954" y="3951339"/>
              <a:ext cx="125813" cy="271579"/>
            </a:xfrm>
            <a:custGeom>
              <a:avLst/>
              <a:gdLst/>
              <a:ahLst/>
              <a:cxnLst/>
              <a:rect l="l" t="t" r="r" b="b"/>
              <a:pathLst>
                <a:path w="6507" h="14046" extrusionOk="0">
                  <a:moveTo>
                    <a:pt x="3271" y="0"/>
                  </a:moveTo>
                  <a:cubicBezTo>
                    <a:pt x="2951" y="0"/>
                    <a:pt x="2521" y="201"/>
                    <a:pt x="2541" y="492"/>
                  </a:cubicBezTo>
                  <a:cubicBezTo>
                    <a:pt x="2807" y="4474"/>
                    <a:pt x="5425" y="11292"/>
                    <a:pt x="550" y="13455"/>
                  </a:cubicBezTo>
                  <a:cubicBezTo>
                    <a:pt x="0" y="13698"/>
                    <a:pt x="307" y="14046"/>
                    <a:pt x="719" y="14046"/>
                  </a:cubicBezTo>
                  <a:cubicBezTo>
                    <a:pt x="812" y="14046"/>
                    <a:pt x="910" y="14028"/>
                    <a:pt x="1005" y="13988"/>
                  </a:cubicBezTo>
                  <a:cubicBezTo>
                    <a:pt x="6507" y="11527"/>
                    <a:pt x="3920" y="4756"/>
                    <a:pt x="3607" y="210"/>
                  </a:cubicBezTo>
                  <a:cubicBezTo>
                    <a:pt x="3596" y="64"/>
                    <a:pt x="3450" y="0"/>
                    <a:pt x="3271" y="0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83" name="Google Shape;683;p9"/>
            <p:cNvSpPr/>
            <p:nvPr/>
          </p:nvSpPr>
          <p:spPr>
            <a:xfrm>
              <a:off x="5027711" y="2869026"/>
              <a:ext cx="133895" cy="753079"/>
            </a:xfrm>
            <a:custGeom>
              <a:avLst/>
              <a:gdLst/>
              <a:ahLst/>
              <a:cxnLst/>
              <a:rect l="l" t="t" r="r" b="b"/>
              <a:pathLst>
                <a:path w="6925" h="38949" extrusionOk="0">
                  <a:moveTo>
                    <a:pt x="2519" y="14563"/>
                  </a:moveTo>
                  <a:cubicBezTo>
                    <a:pt x="2791" y="16190"/>
                    <a:pt x="3027" y="17822"/>
                    <a:pt x="3210" y="19462"/>
                  </a:cubicBezTo>
                  <a:lnTo>
                    <a:pt x="3210" y="19462"/>
                  </a:lnTo>
                  <a:cubicBezTo>
                    <a:pt x="3094" y="18819"/>
                    <a:pt x="2975" y="18176"/>
                    <a:pt x="2855" y="17534"/>
                  </a:cubicBezTo>
                  <a:lnTo>
                    <a:pt x="2855" y="17534"/>
                  </a:lnTo>
                  <a:cubicBezTo>
                    <a:pt x="2732" y="16545"/>
                    <a:pt x="2620" y="15554"/>
                    <a:pt x="2519" y="14563"/>
                  </a:cubicBezTo>
                  <a:close/>
                  <a:moveTo>
                    <a:pt x="5091" y="24882"/>
                  </a:moveTo>
                  <a:cubicBezTo>
                    <a:pt x="5090" y="24938"/>
                    <a:pt x="5090" y="24993"/>
                    <a:pt x="5089" y="25049"/>
                  </a:cubicBezTo>
                  <a:lnTo>
                    <a:pt x="5089" y="25049"/>
                  </a:lnTo>
                  <a:cubicBezTo>
                    <a:pt x="5088" y="25007"/>
                    <a:pt x="5087" y="24965"/>
                    <a:pt x="5086" y="24923"/>
                  </a:cubicBezTo>
                  <a:lnTo>
                    <a:pt x="5086" y="24923"/>
                  </a:lnTo>
                  <a:cubicBezTo>
                    <a:pt x="5087" y="24909"/>
                    <a:pt x="5089" y="24896"/>
                    <a:pt x="5091" y="24882"/>
                  </a:cubicBezTo>
                  <a:close/>
                  <a:moveTo>
                    <a:pt x="4639" y="0"/>
                  </a:moveTo>
                  <a:cubicBezTo>
                    <a:pt x="4337" y="0"/>
                    <a:pt x="3981" y="170"/>
                    <a:pt x="3972" y="422"/>
                  </a:cubicBezTo>
                  <a:cubicBezTo>
                    <a:pt x="3972" y="422"/>
                    <a:pt x="3972" y="422"/>
                    <a:pt x="3972" y="422"/>
                  </a:cubicBezTo>
                  <a:lnTo>
                    <a:pt x="3972" y="422"/>
                  </a:lnTo>
                  <a:cubicBezTo>
                    <a:pt x="3972" y="2805"/>
                    <a:pt x="3941" y="5190"/>
                    <a:pt x="3906" y="7576"/>
                  </a:cubicBezTo>
                  <a:lnTo>
                    <a:pt x="3906" y="7576"/>
                  </a:lnTo>
                  <a:cubicBezTo>
                    <a:pt x="3853" y="7976"/>
                    <a:pt x="3804" y="8377"/>
                    <a:pt x="3760" y="8779"/>
                  </a:cubicBezTo>
                  <a:lnTo>
                    <a:pt x="3760" y="8779"/>
                  </a:lnTo>
                  <a:cubicBezTo>
                    <a:pt x="3653" y="7774"/>
                    <a:pt x="3531" y="6771"/>
                    <a:pt x="3392" y="5770"/>
                  </a:cubicBezTo>
                  <a:lnTo>
                    <a:pt x="3392" y="5770"/>
                  </a:lnTo>
                  <a:cubicBezTo>
                    <a:pt x="3392" y="5764"/>
                    <a:pt x="3392" y="5758"/>
                    <a:pt x="3392" y="5751"/>
                  </a:cubicBezTo>
                  <a:cubicBezTo>
                    <a:pt x="3391" y="5751"/>
                    <a:pt x="3390" y="5752"/>
                    <a:pt x="3389" y="5752"/>
                  </a:cubicBezTo>
                  <a:lnTo>
                    <a:pt x="3389" y="5752"/>
                  </a:lnTo>
                  <a:cubicBezTo>
                    <a:pt x="3385" y="5720"/>
                    <a:pt x="3381" y="5689"/>
                    <a:pt x="3376" y="5657"/>
                  </a:cubicBezTo>
                  <a:cubicBezTo>
                    <a:pt x="3359" y="5497"/>
                    <a:pt x="3202" y="5432"/>
                    <a:pt x="3015" y="5432"/>
                  </a:cubicBezTo>
                  <a:cubicBezTo>
                    <a:pt x="2705" y="5432"/>
                    <a:pt x="2310" y="5611"/>
                    <a:pt x="2310" y="5845"/>
                  </a:cubicBezTo>
                  <a:cubicBezTo>
                    <a:pt x="2311" y="5877"/>
                    <a:pt x="2311" y="5908"/>
                    <a:pt x="2311" y="5939"/>
                  </a:cubicBezTo>
                  <a:lnTo>
                    <a:pt x="2311" y="5939"/>
                  </a:lnTo>
                  <a:cubicBezTo>
                    <a:pt x="2311" y="5939"/>
                    <a:pt x="2311" y="5939"/>
                    <a:pt x="2310" y="5939"/>
                  </a:cubicBezTo>
                  <a:cubicBezTo>
                    <a:pt x="2311" y="5941"/>
                    <a:pt x="2311" y="5944"/>
                    <a:pt x="2311" y="5946"/>
                  </a:cubicBezTo>
                  <a:lnTo>
                    <a:pt x="2311" y="5946"/>
                  </a:lnTo>
                  <a:cubicBezTo>
                    <a:pt x="2317" y="6565"/>
                    <a:pt x="2335" y="7184"/>
                    <a:pt x="2361" y="7802"/>
                  </a:cubicBezTo>
                  <a:lnTo>
                    <a:pt x="2361" y="7802"/>
                  </a:lnTo>
                  <a:cubicBezTo>
                    <a:pt x="2215" y="7087"/>
                    <a:pt x="2067" y="6372"/>
                    <a:pt x="1919" y="5657"/>
                  </a:cubicBezTo>
                  <a:cubicBezTo>
                    <a:pt x="1889" y="5495"/>
                    <a:pt x="1723" y="5427"/>
                    <a:pt x="1531" y="5427"/>
                  </a:cubicBezTo>
                  <a:cubicBezTo>
                    <a:pt x="1361" y="5427"/>
                    <a:pt x="1169" y="5481"/>
                    <a:pt x="1034" y="5569"/>
                  </a:cubicBezTo>
                  <a:lnTo>
                    <a:pt x="1034" y="5569"/>
                  </a:lnTo>
                  <a:cubicBezTo>
                    <a:pt x="956" y="5465"/>
                    <a:pt x="830" y="5421"/>
                    <a:pt x="693" y="5421"/>
                  </a:cubicBezTo>
                  <a:cubicBezTo>
                    <a:pt x="376" y="5421"/>
                    <a:pt x="0" y="5657"/>
                    <a:pt x="22" y="5939"/>
                  </a:cubicBezTo>
                  <a:cubicBezTo>
                    <a:pt x="283" y="9943"/>
                    <a:pt x="1050" y="13874"/>
                    <a:pt x="1784" y="17811"/>
                  </a:cubicBezTo>
                  <a:lnTo>
                    <a:pt x="1784" y="17811"/>
                  </a:lnTo>
                  <a:cubicBezTo>
                    <a:pt x="2145" y="20756"/>
                    <a:pt x="2601" y="23690"/>
                    <a:pt x="3141" y="26614"/>
                  </a:cubicBezTo>
                  <a:cubicBezTo>
                    <a:pt x="3175" y="26776"/>
                    <a:pt x="3327" y="26845"/>
                    <a:pt x="3506" y="26845"/>
                  </a:cubicBezTo>
                  <a:cubicBezTo>
                    <a:pt x="3668" y="26845"/>
                    <a:pt x="3851" y="26790"/>
                    <a:pt x="3992" y="26698"/>
                  </a:cubicBezTo>
                  <a:lnTo>
                    <a:pt x="3992" y="26698"/>
                  </a:lnTo>
                  <a:cubicBezTo>
                    <a:pt x="4022" y="26992"/>
                    <a:pt x="4055" y="27285"/>
                    <a:pt x="4092" y="27577"/>
                  </a:cubicBezTo>
                  <a:lnTo>
                    <a:pt x="4092" y="27577"/>
                  </a:lnTo>
                  <a:cubicBezTo>
                    <a:pt x="4097" y="27642"/>
                    <a:pt x="4102" y="27707"/>
                    <a:pt x="4107" y="27773"/>
                  </a:cubicBezTo>
                  <a:lnTo>
                    <a:pt x="4107" y="27773"/>
                  </a:lnTo>
                  <a:cubicBezTo>
                    <a:pt x="4129" y="28186"/>
                    <a:pt x="4154" y="28600"/>
                    <a:pt x="4182" y="29013"/>
                  </a:cubicBezTo>
                  <a:lnTo>
                    <a:pt x="4182" y="29013"/>
                  </a:lnTo>
                  <a:cubicBezTo>
                    <a:pt x="4361" y="32220"/>
                    <a:pt x="4589" y="35425"/>
                    <a:pt x="4599" y="38636"/>
                  </a:cubicBezTo>
                  <a:cubicBezTo>
                    <a:pt x="4606" y="38856"/>
                    <a:pt x="4802" y="38948"/>
                    <a:pt x="5025" y="38948"/>
                  </a:cubicBezTo>
                  <a:cubicBezTo>
                    <a:pt x="5328" y="38948"/>
                    <a:pt x="5680" y="38779"/>
                    <a:pt x="5680" y="38526"/>
                  </a:cubicBezTo>
                  <a:cubicBezTo>
                    <a:pt x="5671" y="36930"/>
                    <a:pt x="5610" y="35338"/>
                    <a:pt x="5530" y="33745"/>
                  </a:cubicBezTo>
                  <a:lnTo>
                    <a:pt x="5530" y="33745"/>
                  </a:lnTo>
                  <a:cubicBezTo>
                    <a:pt x="5563" y="33717"/>
                    <a:pt x="5593" y="33686"/>
                    <a:pt x="5617" y="33653"/>
                  </a:cubicBezTo>
                  <a:lnTo>
                    <a:pt x="5617" y="33653"/>
                  </a:lnTo>
                  <a:cubicBezTo>
                    <a:pt x="5627" y="33741"/>
                    <a:pt x="5638" y="33830"/>
                    <a:pt x="5649" y="33918"/>
                  </a:cubicBezTo>
                  <a:cubicBezTo>
                    <a:pt x="5673" y="34080"/>
                    <a:pt x="5837" y="34148"/>
                    <a:pt x="6031" y="34148"/>
                  </a:cubicBezTo>
                  <a:cubicBezTo>
                    <a:pt x="6343" y="34148"/>
                    <a:pt x="6731" y="33972"/>
                    <a:pt x="6731" y="33730"/>
                  </a:cubicBezTo>
                  <a:cubicBezTo>
                    <a:pt x="6703" y="32418"/>
                    <a:pt x="6659" y="31108"/>
                    <a:pt x="6603" y="29798"/>
                  </a:cubicBezTo>
                  <a:lnTo>
                    <a:pt x="6603" y="29798"/>
                  </a:lnTo>
                  <a:cubicBezTo>
                    <a:pt x="6924" y="26283"/>
                    <a:pt x="6841" y="22747"/>
                    <a:pt x="6511" y="19231"/>
                  </a:cubicBezTo>
                  <a:cubicBezTo>
                    <a:pt x="6499" y="19068"/>
                    <a:pt x="6357" y="19003"/>
                    <a:pt x="6179" y="19003"/>
                  </a:cubicBezTo>
                  <a:cubicBezTo>
                    <a:pt x="6108" y="19003"/>
                    <a:pt x="6031" y="19013"/>
                    <a:pt x="5956" y="19032"/>
                  </a:cubicBezTo>
                  <a:lnTo>
                    <a:pt x="5956" y="19032"/>
                  </a:lnTo>
                  <a:cubicBezTo>
                    <a:pt x="5521" y="12797"/>
                    <a:pt x="5071" y="6565"/>
                    <a:pt x="5053" y="312"/>
                  </a:cubicBezTo>
                  <a:cubicBezTo>
                    <a:pt x="5053" y="93"/>
                    <a:pt x="4861" y="0"/>
                    <a:pt x="4639" y="0"/>
                  </a:cubicBezTo>
                  <a:close/>
                </a:path>
              </a:pathLst>
            </a:custGeom>
            <a:solidFill>
              <a:srgbClr val="BBBD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84" name="Google Shape;684;p9"/>
            <p:cNvSpPr/>
            <p:nvPr/>
          </p:nvSpPr>
          <p:spPr>
            <a:xfrm>
              <a:off x="5104890" y="2848590"/>
              <a:ext cx="56942" cy="531132"/>
            </a:xfrm>
            <a:custGeom>
              <a:avLst/>
              <a:gdLst/>
              <a:ahLst/>
              <a:cxnLst/>
              <a:rect l="l" t="t" r="r" b="b"/>
              <a:pathLst>
                <a:path w="2945" h="27470" extrusionOk="0">
                  <a:moveTo>
                    <a:pt x="1214" y="0"/>
                  </a:moveTo>
                  <a:cubicBezTo>
                    <a:pt x="990" y="0"/>
                    <a:pt x="718" y="109"/>
                    <a:pt x="607" y="303"/>
                  </a:cubicBezTo>
                  <a:cubicBezTo>
                    <a:pt x="497" y="429"/>
                    <a:pt x="403" y="554"/>
                    <a:pt x="293" y="664"/>
                  </a:cubicBezTo>
                  <a:cubicBezTo>
                    <a:pt x="1" y="947"/>
                    <a:pt x="297" y="1090"/>
                    <a:pt x="634" y="1090"/>
                  </a:cubicBezTo>
                  <a:cubicBezTo>
                    <a:pt x="774" y="1090"/>
                    <a:pt x="921" y="1065"/>
                    <a:pt x="1036" y="1015"/>
                  </a:cubicBezTo>
                  <a:lnTo>
                    <a:pt x="1036" y="1015"/>
                  </a:lnTo>
                  <a:cubicBezTo>
                    <a:pt x="1194" y="1745"/>
                    <a:pt x="1333" y="3585"/>
                    <a:pt x="1426" y="5091"/>
                  </a:cubicBezTo>
                  <a:lnTo>
                    <a:pt x="1426" y="5091"/>
                  </a:lnTo>
                  <a:cubicBezTo>
                    <a:pt x="1405" y="6095"/>
                    <a:pt x="1377" y="7099"/>
                    <a:pt x="1365" y="8102"/>
                  </a:cubicBezTo>
                  <a:lnTo>
                    <a:pt x="1365" y="8102"/>
                  </a:lnTo>
                  <a:cubicBezTo>
                    <a:pt x="1215" y="10574"/>
                    <a:pt x="943" y="13046"/>
                    <a:pt x="1066" y="15518"/>
                  </a:cubicBezTo>
                  <a:lnTo>
                    <a:pt x="1066" y="15518"/>
                  </a:lnTo>
                  <a:cubicBezTo>
                    <a:pt x="694" y="17534"/>
                    <a:pt x="481" y="19565"/>
                    <a:pt x="826" y="21620"/>
                  </a:cubicBezTo>
                  <a:cubicBezTo>
                    <a:pt x="855" y="21777"/>
                    <a:pt x="1004" y="21841"/>
                    <a:pt x="1182" y="21841"/>
                  </a:cubicBezTo>
                  <a:cubicBezTo>
                    <a:pt x="1221" y="21841"/>
                    <a:pt x="1262" y="21838"/>
                    <a:pt x="1303" y="21832"/>
                  </a:cubicBezTo>
                  <a:lnTo>
                    <a:pt x="1303" y="21832"/>
                  </a:lnTo>
                  <a:cubicBezTo>
                    <a:pt x="1163" y="23612"/>
                    <a:pt x="994" y="25390"/>
                    <a:pt x="826" y="27169"/>
                  </a:cubicBezTo>
                  <a:cubicBezTo>
                    <a:pt x="806" y="27381"/>
                    <a:pt x="988" y="27470"/>
                    <a:pt x="1207" y="27470"/>
                  </a:cubicBezTo>
                  <a:cubicBezTo>
                    <a:pt x="1506" y="27470"/>
                    <a:pt x="1874" y="27304"/>
                    <a:pt x="1892" y="27059"/>
                  </a:cubicBezTo>
                  <a:cubicBezTo>
                    <a:pt x="2114" y="24797"/>
                    <a:pt x="2328" y="22535"/>
                    <a:pt x="2485" y="20270"/>
                  </a:cubicBezTo>
                  <a:lnTo>
                    <a:pt x="2485" y="20270"/>
                  </a:lnTo>
                  <a:cubicBezTo>
                    <a:pt x="2503" y="20236"/>
                    <a:pt x="2515" y="20200"/>
                    <a:pt x="2519" y="20163"/>
                  </a:cubicBezTo>
                  <a:cubicBezTo>
                    <a:pt x="2723" y="18622"/>
                    <a:pt x="2831" y="17076"/>
                    <a:pt x="2886" y="15526"/>
                  </a:cubicBezTo>
                  <a:lnTo>
                    <a:pt x="2886" y="15526"/>
                  </a:lnTo>
                  <a:cubicBezTo>
                    <a:pt x="2924" y="15477"/>
                    <a:pt x="2945" y="15423"/>
                    <a:pt x="2942" y="15366"/>
                  </a:cubicBezTo>
                  <a:cubicBezTo>
                    <a:pt x="2941" y="15335"/>
                    <a:pt x="2940" y="15304"/>
                    <a:pt x="2939" y="15273"/>
                  </a:cubicBezTo>
                  <a:lnTo>
                    <a:pt x="2939" y="15273"/>
                  </a:lnTo>
                  <a:cubicBezTo>
                    <a:pt x="2940" y="15273"/>
                    <a:pt x="2941" y="15273"/>
                    <a:pt x="2942" y="15272"/>
                  </a:cubicBezTo>
                  <a:cubicBezTo>
                    <a:pt x="2941" y="15264"/>
                    <a:pt x="2939" y="15256"/>
                    <a:pt x="2938" y="15248"/>
                  </a:cubicBezTo>
                  <a:lnTo>
                    <a:pt x="2938" y="15248"/>
                  </a:lnTo>
                  <a:cubicBezTo>
                    <a:pt x="2929" y="15034"/>
                    <a:pt x="2921" y="14820"/>
                    <a:pt x="2913" y="14607"/>
                  </a:cubicBezTo>
                  <a:lnTo>
                    <a:pt x="2913" y="14607"/>
                  </a:lnTo>
                  <a:cubicBezTo>
                    <a:pt x="2937" y="13608"/>
                    <a:pt x="2942" y="12607"/>
                    <a:pt x="2942" y="11605"/>
                  </a:cubicBezTo>
                  <a:lnTo>
                    <a:pt x="2942" y="11605"/>
                  </a:lnTo>
                  <a:cubicBezTo>
                    <a:pt x="2942" y="11605"/>
                    <a:pt x="2942" y="11605"/>
                    <a:pt x="2942" y="11605"/>
                  </a:cubicBezTo>
                  <a:cubicBezTo>
                    <a:pt x="2942" y="11482"/>
                    <a:pt x="2887" y="11401"/>
                    <a:pt x="2802" y="11354"/>
                  </a:cubicBezTo>
                  <a:lnTo>
                    <a:pt x="2802" y="11354"/>
                  </a:lnTo>
                  <a:cubicBezTo>
                    <a:pt x="2736" y="9443"/>
                    <a:pt x="2659" y="7535"/>
                    <a:pt x="2517" y="5632"/>
                  </a:cubicBezTo>
                  <a:lnTo>
                    <a:pt x="2517" y="5632"/>
                  </a:lnTo>
                  <a:cubicBezTo>
                    <a:pt x="2519" y="4838"/>
                    <a:pt x="2519" y="4044"/>
                    <a:pt x="2519" y="3250"/>
                  </a:cubicBezTo>
                  <a:cubicBezTo>
                    <a:pt x="2519" y="3087"/>
                    <a:pt x="2414" y="2996"/>
                    <a:pt x="2269" y="2960"/>
                  </a:cubicBezTo>
                  <a:lnTo>
                    <a:pt x="2269" y="2960"/>
                  </a:lnTo>
                  <a:cubicBezTo>
                    <a:pt x="2166" y="2052"/>
                    <a:pt x="2042" y="1145"/>
                    <a:pt x="1892" y="241"/>
                  </a:cubicBezTo>
                  <a:cubicBezTo>
                    <a:pt x="1876" y="84"/>
                    <a:pt x="1673" y="37"/>
                    <a:pt x="1563" y="37"/>
                  </a:cubicBezTo>
                  <a:cubicBezTo>
                    <a:pt x="1469" y="21"/>
                    <a:pt x="1391" y="6"/>
                    <a:pt x="1297" y="6"/>
                  </a:cubicBezTo>
                  <a:cubicBezTo>
                    <a:pt x="1270" y="2"/>
                    <a:pt x="1242" y="0"/>
                    <a:pt x="1214" y="0"/>
                  </a:cubicBezTo>
                  <a:close/>
                </a:path>
              </a:pathLst>
            </a:custGeom>
            <a:solidFill>
              <a:srgbClr val="BBBD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85" name="Google Shape;685;p9"/>
            <p:cNvSpPr/>
            <p:nvPr/>
          </p:nvSpPr>
          <p:spPr>
            <a:xfrm>
              <a:off x="5369024" y="2371959"/>
              <a:ext cx="91706" cy="152824"/>
            </a:xfrm>
            <a:custGeom>
              <a:avLst/>
              <a:gdLst/>
              <a:ahLst/>
              <a:cxnLst/>
              <a:rect l="l" t="t" r="r" b="b"/>
              <a:pathLst>
                <a:path w="4743" h="7904" extrusionOk="0">
                  <a:moveTo>
                    <a:pt x="1274" y="1"/>
                  </a:moveTo>
                  <a:cubicBezTo>
                    <a:pt x="693" y="1"/>
                    <a:pt x="0" y="374"/>
                    <a:pt x="174" y="834"/>
                  </a:cubicBezTo>
                  <a:cubicBezTo>
                    <a:pt x="1020" y="3059"/>
                    <a:pt x="2525" y="5144"/>
                    <a:pt x="2886" y="7527"/>
                  </a:cubicBezTo>
                  <a:cubicBezTo>
                    <a:pt x="2925" y="7791"/>
                    <a:pt x="3180" y="7904"/>
                    <a:pt x="3486" y="7904"/>
                  </a:cubicBezTo>
                  <a:cubicBezTo>
                    <a:pt x="4034" y="7904"/>
                    <a:pt x="4743" y="7543"/>
                    <a:pt x="4673" y="7041"/>
                  </a:cubicBezTo>
                  <a:cubicBezTo>
                    <a:pt x="4312" y="4674"/>
                    <a:pt x="2807" y="2573"/>
                    <a:pt x="1961" y="363"/>
                  </a:cubicBezTo>
                  <a:cubicBezTo>
                    <a:pt x="1863" y="107"/>
                    <a:pt x="1584" y="1"/>
                    <a:pt x="1274" y="1"/>
                  </a:cubicBezTo>
                  <a:close/>
                </a:path>
              </a:pathLst>
            </a:custGeom>
            <a:solidFill>
              <a:srgbClr val="BBBD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86" name="Google Shape;686;p9"/>
            <p:cNvSpPr/>
            <p:nvPr/>
          </p:nvSpPr>
          <p:spPr>
            <a:xfrm>
              <a:off x="5367110" y="2434561"/>
              <a:ext cx="187956" cy="939720"/>
            </a:xfrm>
            <a:custGeom>
              <a:avLst/>
              <a:gdLst/>
              <a:ahLst/>
              <a:cxnLst/>
              <a:rect l="l" t="t" r="r" b="b"/>
              <a:pathLst>
                <a:path w="9721" h="48602" extrusionOk="0">
                  <a:moveTo>
                    <a:pt x="1388" y="1"/>
                  </a:moveTo>
                  <a:cubicBezTo>
                    <a:pt x="1033" y="1"/>
                    <a:pt x="533" y="232"/>
                    <a:pt x="633" y="433"/>
                  </a:cubicBezTo>
                  <a:cubicBezTo>
                    <a:pt x="2556" y="4507"/>
                    <a:pt x="4701" y="8436"/>
                    <a:pt x="5780" y="12704"/>
                  </a:cubicBezTo>
                  <a:lnTo>
                    <a:pt x="5780" y="12704"/>
                  </a:lnTo>
                  <a:cubicBezTo>
                    <a:pt x="5362" y="13712"/>
                    <a:pt x="4966" y="14724"/>
                    <a:pt x="4803" y="15809"/>
                  </a:cubicBezTo>
                  <a:cubicBezTo>
                    <a:pt x="4781" y="15964"/>
                    <a:pt x="4885" y="16019"/>
                    <a:pt x="5036" y="16019"/>
                  </a:cubicBezTo>
                  <a:cubicBezTo>
                    <a:pt x="5126" y="16019"/>
                    <a:pt x="5233" y="15999"/>
                    <a:pt x="5339" y="15969"/>
                  </a:cubicBezTo>
                  <a:lnTo>
                    <a:pt x="5339" y="15969"/>
                  </a:lnTo>
                  <a:cubicBezTo>
                    <a:pt x="5100" y="16366"/>
                    <a:pt x="4870" y="16769"/>
                    <a:pt x="4652" y="17182"/>
                  </a:cubicBezTo>
                  <a:lnTo>
                    <a:pt x="4652" y="17182"/>
                  </a:lnTo>
                  <a:cubicBezTo>
                    <a:pt x="4645" y="17189"/>
                    <a:pt x="4638" y="17197"/>
                    <a:pt x="4630" y="17204"/>
                  </a:cubicBezTo>
                  <a:cubicBezTo>
                    <a:pt x="4634" y="17204"/>
                    <a:pt x="4637" y="17204"/>
                    <a:pt x="4641" y="17203"/>
                  </a:cubicBezTo>
                  <a:lnTo>
                    <a:pt x="4641" y="17203"/>
                  </a:lnTo>
                  <a:cubicBezTo>
                    <a:pt x="4627" y="17230"/>
                    <a:pt x="4613" y="17256"/>
                    <a:pt x="4599" y="17283"/>
                  </a:cubicBezTo>
                  <a:cubicBezTo>
                    <a:pt x="4539" y="17398"/>
                    <a:pt x="4631" y="17440"/>
                    <a:pt x="4781" y="17440"/>
                  </a:cubicBezTo>
                  <a:cubicBezTo>
                    <a:pt x="5059" y="17440"/>
                    <a:pt x="5537" y="17296"/>
                    <a:pt x="5618" y="17204"/>
                  </a:cubicBezTo>
                  <a:cubicBezTo>
                    <a:pt x="5882" y="16929"/>
                    <a:pt x="6140" y="16648"/>
                    <a:pt x="6395" y="16365"/>
                  </a:cubicBezTo>
                  <a:lnTo>
                    <a:pt x="6395" y="16365"/>
                  </a:lnTo>
                  <a:cubicBezTo>
                    <a:pt x="6404" y="16445"/>
                    <a:pt x="6412" y="16525"/>
                    <a:pt x="6419" y="16604"/>
                  </a:cubicBezTo>
                  <a:lnTo>
                    <a:pt x="6419" y="16604"/>
                  </a:lnTo>
                  <a:cubicBezTo>
                    <a:pt x="5960" y="17495"/>
                    <a:pt x="5546" y="18407"/>
                    <a:pt x="5226" y="19367"/>
                  </a:cubicBezTo>
                  <a:cubicBezTo>
                    <a:pt x="5179" y="19503"/>
                    <a:pt x="5295" y="19555"/>
                    <a:pt x="5464" y="19555"/>
                  </a:cubicBezTo>
                  <a:cubicBezTo>
                    <a:pt x="5743" y="19555"/>
                    <a:pt x="6167" y="19416"/>
                    <a:pt x="6245" y="19289"/>
                  </a:cubicBezTo>
                  <a:cubicBezTo>
                    <a:pt x="6414" y="19027"/>
                    <a:pt x="6593" y="18776"/>
                    <a:pt x="6780" y="18534"/>
                  </a:cubicBezTo>
                  <a:lnTo>
                    <a:pt x="6780" y="18534"/>
                  </a:lnTo>
                  <a:cubicBezTo>
                    <a:pt x="6819" y="18533"/>
                    <a:pt x="6860" y="18530"/>
                    <a:pt x="6902" y="18525"/>
                  </a:cubicBezTo>
                  <a:lnTo>
                    <a:pt x="6902" y="18525"/>
                  </a:lnTo>
                  <a:cubicBezTo>
                    <a:pt x="6548" y="19355"/>
                    <a:pt x="6143" y="20168"/>
                    <a:pt x="5853" y="21029"/>
                  </a:cubicBezTo>
                  <a:cubicBezTo>
                    <a:pt x="5804" y="21170"/>
                    <a:pt x="5897" y="21221"/>
                    <a:pt x="6045" y="21221"/>
                  </a:cubicBezTo>
                  <a:cubicBezTo>
                    <a:pt x="6321" y="21221"/>
                    <a:pt x="6790" y="21042"/>
                    <a:pt x="6872" y="20950"/>
                  </a:cubicBezTo>
                  <a:cubicBezTo>
                    <a:pt x="7004" y="20813"/>
                    <a:pt x="7135" y="20676"/>
                    <a:pt x="7266" y="20538"/>
                  </a:cubicBezTo>
                  <a:lnTo>
                    <a:pt x="7266" y="20538"/>
                  </a:lnTo>
                  <a:cubicBezTo>
                    <a:pt x="6575" y="21773"/>
                    <a:pt x="5876" y="23000"/>
                    <a:pt x="5270" y="24289"/>
                  </a:cubicBezTo>
                  <a:lnTo>
                    <a:pt x="5270" y="24289"/>
                  </a:lnTo>
                  <a:cubicBezTo>
                    <a:pt x="5266" y="24294"/>
                    <a:pt x="5262" y="24300"/>
                    <a:pt x="5257" y="24305"/>
                  </a:cubicBezTo>
                  <a:cubicBezTo>
                    <a:pt x="5259" y="24304"/>
                    <a:pt x="5261" y="24304"/>
                    <a:pt x="5263" y="24304"/>
                  </a:cubicBezTo>
                  <a:lnTo>
                    <a:pt x="5263" y="24304"/>
                  </a:lnTo>
                  <a:cubicBezTo>
                    <a:pt x="5251" y="24330"/>
                    <a:pt x="5238" y="24357"/>
                    <a:pt x="5226" y="24383"/>
                  </a:cubicBezTo>
                  <a:cubicBezTo>
                    <a:pt x="5169" y="24504"/>
                    <a:pt x="5271" y="24548"/>
                    <a:pt x="5431" y="24548"/>
                  </a:cubicBezTo>
                  <a:cubicBezTo>
                    <a:pt x="5649" y="24548"/>
                    <a:pt x="5973" y="24465"/>
                    <a:pt x="6145" y="24376"/>
                  </a:cubicBezTo>
                  <a:lnTo>
                    <a:pt x="6145" y="24376"/>
                  </a:lnTo>
                  <a:cubicBezTo>
                    <a:pt x="2491" y="31714"/>
                    <a:pt x="286" y="40275"/>
                    <a:pt x="7" y="48396"/>
                  </a:cubicBezTo>
                  <a:cubicBezTo>
                    <a:pt x="1" y="48542"/>
                    <a:pt x="146" y="48601"/>
                    <a:pt x="331" y="48601"/>
                  </a:cubicBezTo>
                  <a:cubicBezTo>
                    <a:pt x="641" y="48601"/>
                    <a:pt x="1063" y="48436"/>
                    <a:pt x="1072" y="48239"/>
                  </a:cubicBezTo>
                  <a:cubicBezTo>
                    <a:pt x="1329" y="40766"/>
                    <a:pt x="3217" y="32920"/>
                    <a:pt x="6355" y="26007"/>
                  </a:cubicBezTo>
                  <a:lnTo>
                    <a:pt x="6355" y="26007"/>
                  </a:lnTo>
                  <a:cubicBezTo>
                    <a:pt x="6606" y="25955"/>
                    <a:pt x="6867" y="25832"/>
                    <a:pt x="6919" y="25684"/>
                  </a:cubicBezTo>
                  <a:cubicBezTo>
                    <a:pt x="7185" y="24909"/>
                    <a:pt x="7466" y="24134"/>
                    <a:pt x="7697" y="23343"/>
                  </a:cubicBezTo>
                  <a:lnTo>
                    <a:pt x="7697" y="23343"/>
                  </a:lnTo>
                  <a:cubicBezTo>
                    <a:pt x="7779" y="23150"/>
                    <a:pt x="7864" y="22959"/>
                    <a:pt x="7953" y="22769"/>
                  </a:cubicBezTo>
                  <a:lnTo>
                    <a:pt x="7953" y="22769"/>
                  </a:lnTo>
                  <a:cubicBezTo>
                    <a:pt x="7953" y="22769"/>
                    <a:pt x="7953" y="22769"/>
                    <a:pt x="7953" y="22769"/>
                  </a:cubicBezTo>
                  <a:cubicBezTo>
                    <a:pt x="7986" y="22700"/>
                    <a:pt x="7956" y="22655"/>
                    <a:pt x="7888" y="22631"/>
                  </a:cubicBezTo>
                  <a:lnTo>
                    <a:pt x="7888" y="22631"/>
                  </a:lnTo>
                  <a:cubicBezTo>
                    <a:pt x="7910" y="22536"/>
                    <a:pt x="7932" y="22441"/>
                    <a:pt x="7953" y="22345"/>
                  </a:cubicBezTo>
                  <a:cubicBezTo>
                    <a:pt x="7987" y="22199"/>
                    <a:pt x="7881" y="22145"/>
                    <a:pt x="7725" y="22145"/>
                  </a:cubicBezTo>
                  <a:cubicBezTo>
                    <a:pt x="7601" y="22145"/>
                    <a:pt x="7445" y="22179"/>
                    <a:pt x="7304" y="22226"/>
                  </a:cubicBezTo>
                  <a:lnTo>
                    <a:pt x="7304" y="22226"/>
                  </a:lnTo>
                  <a:cubicBezTo>
                    <a:pt x="8003" y="20939"/>
                    <a:pt x="8752" y="19677"/>
                    <a:pt x="9427" y="18380"/>
                  </a:cubicBezTo>
                  <a:cubicBezTo>
                    <a:pt x="9493" y="18253"/>
                    <a:pt x="9384" y="18210"/>
                    <a:pt x="9218" y="18210"/>
                  </a:cubicBezTo>
                  <a:cubicBezTo>
                    <a:pt x="8951" y="18210"/>
                    <a:pt x="8538" y="18322"/>
                    <a:pt x="8471" y="18380"/>
                  </a:cubicBezTo>
                  <a:cubicBezTo>
                    <a:pt x="8175" y="18631"/>
                    <a:pt x="7895" y="18893"/>
                    <a:pt x="7624" y="19161"/>
                  </a:cubicBezTo>
                  <a:lnTo>
                    <a:pt x="7624" y="19161"/>
                  </a:lnTo>
                  <a:cubicBezTo>
                    <a:pt x="8008" y="18297"/>
                    <a:pt x="8391" y="17435"/>
                    <a:pt x="8580" y="16499"/>
                  </a:cubicBezTo>
                  <a:cubicBezTo>
                    <a:pt x="8612" y="16349"/>
                    <a:pt x="8519" y="16296"/>
                    <a:pt x="8376" y="16296"/>
                  </a:cubicBezTo>
                  <a:cubicBezTo>
                    <a:pt x="8101" y="16296"/>
                    <a:pt x="7644" y="16495"/>
                    <a:pt x="7562" y="16577"/>
                  </a:cubicBezTo>
                  <a:cubicBezTo>
                    <a:pt x="7545" y="16593"/>
                    <a:pt x="7529" y="16610"/>
                    <a:pt x="7513" y="16626"/>
                  </a:cubicBezTo>
                  <a:lnTo>
                    <a:pt x="7513" y="16626"/>
                  </a:lnTo>
                  <a:cubicBezTo>
                    <a:pt x="7509" y="16561"/>
                    <a:pt x="7505" y="16496"/>
                    <a:pt x="7501" y="16431"/>
                  </a:cubicBezTo>
                  <a:lnTo>
                    <a:pt x="7501" y="16431"/>
                  </a:lnTo>
                  <a:cubicBezTo>
                    <a:pt x="8027" y="15421"/>
                    <a:pt x="8610" y="14441"/>
                    <a:pt x="9176" y="13442"/>
                  </a:cubicBezTo>
                  <a:cubicBezTo>
                    <a:pt x="9284" y="13253"/>
                    <a:pt x="9159" y="13189"/>
                    <a:pt x="8967" y="13189"/>
                  </a:cubicBezTo>
                  <a:cubicBezTo>
                    <a:pt x="8715" y="13189"/>
                    <a:pt x="8349" y="13300"/>
                    <a:pt x="8251" y="13380"/>
                  </a:cubicBezTo>
                  <a:cubicBezTo>
                    <a:pt x="8037" y="13568"/>
                    <a:pt x="7829" y="13763"/>
                    <a:pt x="7626" y="13963"/>
                  </a:cubicBezTo>
                  <a:lnTo>
                    <a:pt x="7626" y="13963"/>
                  </a:lnTo>
                  <a:cubicBezTo>
                    <a:pt x="8256" y="13073"/>
                    <a:pt x="8924" y="12208"/>
                    <a:pt x="9599" y="11342"/>
                  </a:cubicBezTo>
                  <a:cubicBezTo>
                    <a:pt x="9720" y="11187"/>
                    <a:pt x="9590" y="11128"/>
                    <a:pt x="9387" y="11128"/>
                  </a:cubicBezTo>
                  <a:cubicBezTo>
                    <a:pt x="9117" y="11128"/>
                    <a:pt x="8719" y="11232"/>
                    <a:pt x="8612" y="11358"/>
                  </a:cubicBezTo>
                  <a:cubicBezTo>
                    <a:pt x="8612" y="11358"/>
                    <a:pt x="8612" y="11358"/>
                    <a:pt x="8612" y="11358"/>
                  </a:cubicBezTo>
                  <a:lnTo>
                    <a:pt x="8612" y="11358"/>
                  </a:lnTo>
                  <a:cubicBezTo>
                    <a:pt x="8111" y="11940"/>
                    <a:pt x="7610" y="12522"/>
                    <a:pt x="7109" y="13106"/>
                  </a:cubicBezTo>
                  <a:lnTo>
                    <a:pt x="7109" y="13106"/>
                  </a:lnTo>
                  <a:cubicBezTo>
                    <a:pt x="7090" y="12677"/>
                    <a:pt x="7096" y="12252"/>
                    <a:pt x="7141" y="11830"/>
                  </a:cubicBezTo>
                  <a:lnTo>
                    <a:pt x="7141" y="11830"/>
                  </a:lnTo>
                  <a:cubicBezTo>
                    <a:pt x="7466" y="11037"/>
                    <a:pt x="7771" y="10238"/>
                    <a:pt x="7953" y="9398"/>
                  </a:cubicBezTo>
                  <a:cubicBezTo>
                    <a:pt x="7989" y="9252"/>
                    <a:pt x="7872" y="9197"/>
                    <a:pt x="7706" y="9197"/>
                  </a:cubicBezTo>
                  <a:cubicBezTo>
                    <a:pt x="7429" y="9197"/>
                    <a:pt x="7013" y="9349"/>
                    <a:pt x="6935" y="9477"/>
                  </a:cubicBezTo>
                  <a:cubicBezTo>
                    <a:pt x="6683" y="9892"/>
                    <a:pt x="6497" y="10307"/>
                    <a:pt x="6363" y="10724"/>
                  </a:cubicBezTo>
                  <a:lnTo>
                    <a:pt x="6363" y="10724"/>
                  </a:lnTo>
                  <a:cubicBezTo>
                    <a:pt x="5201" y="7093"/>
                    <a:pt x="3366" y="3669"/>
                    <a:pt x="1699" y="135"/>
                  </a:cubicBezTo>
                  <a:cubicBezTo>
                    <a:pt x="1654" y="39"/>
                    <a:pt x="1533" y="1"/>
                    <a:pt x="1388" y="1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</p:grpSp>
      <p:grpSp>
        <p:nvGrpSpPr>
          <p:cNvPr id="687" name="Google Shape;687;p9"/>
          <p:cNvGrpSpPr/>
          <p:nvPr/>
        </p:nvGrpSpPr>
        <p:grpSpPr>
          <a:xfrm>
            <a:off x="4794120" y="841661"/>
            <a:ext cx="831064" cy="3464295"/>
            <a:chOff x="3575050" y="1079451"/>
            <a:chExt cx="831064" cy="3464295"/>
          </a:xfrm>
        </p:grpSpPr>
        <p:sp>
          <p:nvSpPr>
            <p:cNvPr id="688" name="Google Shape;688;p9"/>
            <p:cNvSpPr/>
            <p:nvPr/>
          </p:nvSpPr>
          <p:spPr>
            <a:xfrm>
              <a:off x="3694975" y="2600617"/>
              <a:ext cx="255454" cy="243544"/>
            </a:xfrm>
            <a:custGeom>
              <a:avLst/>
              <a:gdLst/>
              <a:ahLst/>
              <a:cxnLst/>
              <a:rect l="l" t="t" r="r" b="b"/>
              <a:pathLst>
                <a:path w="13212" h="12596" extrusionOk="0">
                  <a:moveTo>
                    <a:pt x="12440" y="0"/>
                  </a:moveTo>
                  <a:cubicBezTo>
                    <a:pt x="12004" y="0"/>
                    <a:pt x="11461" y="153"/>
                    <a:pt x="11274" y="418"/>
                  </a:cubicBezTo>
                  <a:cubicBezTo>
                    <a:pt x="8441" y="4378"/>
                    <a:pt x="4782" y="7672"/>
                    <a:pt x="1279" y="11049"/>
                  </a:cubicBezTo>
                  <a:lnTo>
                    <a:pt x="1279" y="11049"/>
                  </a:lnTo>
                  <a:cubicBezTo>
                    <a:pt x="982" y="11128"/>
                    <a:pt x="717" y="11280"/>
                    <a:pt x="632" y="11484"/>
                  </a:cubicBezTo>
                  <a:cubicBezTo>
                    <a:pt x="585" y="11640"/>
                    <a:pt x="506" y="11781"/>
                    <a:pt x="396" y="11907"/>
                  </a:cubicBezTo>
                  <a:cubicBezTo>
                    <a:pt x="1" y="12399"/>
                    <a:pt x="365" y="12596"/>
                    <a:pt x="838" y="12596"/>
                  </a:cubicBezTo>
                  <a:cubicBezTo>
                    <a:pt x="1209" y="12596"/>
                    <a:pt x="1646" y="12476"/>
                    <a:pt x="1839" y="12283"/>
                  </a:cubicBezTo>
                  <a:cubicBezTo>
                    <a:pt x="5694" y="8521"/>
                    <a:pt x="9801" y="4916"/>
                    <a:pt x="12952" y="512"/>
                  </a:cubicBezTo>
                  <a:cubicBezTo>
                    <a:pt x="13212" y="157"/>
                    <a:pt x="12881" y="0"/>
                    <a:pt x="12440" y="0"/>
                  </a:cubicBezTo>
                  <a:close/>
                </a:path>
              </a:pathLst>
            </a:custGeom>
            <a:solidFill>
              <a:srgbClr val="BBBD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89" name="Google Shape;689;p9"/>
            <p:cNvSpPr/>
            <p:nvPr/>
          </p:nvSpPr>
          <p:spPr>
            <a:xfrm>
              <a:off x="3875666" y="3538277"/>
              <a:ext cx="86698" cy="88767"/>
            </a:xfrm>
            <a:custGeom>
              <a:avLst/>
              <a:gdLst/>
              <a:ahLst/>
              <a:cxnLst/>
              <a:rect l="l" t="t" r="r" b="b"/>
              <a:pathLst>
                <a:path w="4484" h="4591" extrusionOk="0">
                  <a:moveTo>
                    <a:pt x="3582" y="0"/>
                  </a:moveTo>
                  <a:cubicBezTo>
                    <a:pt x="3181" y="0"/>
                    <a:pt x="2767" y="188"/>
                    <a:pt x="2555" y="540"/>
                  </a:cubicBezTo>
                  <a:cubicBezTo>
                    <a:pt x="1850" y="1700"/>
                    <a:pt x="1004" y="2766"/>
                    <a:pt x="251" y="3879"/>
                  </a:cubicBezTo>
                  <a:cubicBezTo>
                    <a:pt x="1" y="4255"/>
                    <a:pt x="471" y="4553"/>
                    <a:pt x="784" y="4584"/>
                  </a:cubicBezTo>
                  <a:cubicBezTo>
                    <a:pt x="827" y="4589"/>
                    <a:pt x="871" y="4591"/>
                    <a:pt x="914" y="4591"/>
                  </a:cubicBezTo>
                  <a:cubicBezTo>
                    <a:pt x="1323" y="4591"/>
                    <a:pt x="1717" y="4392"/>
                    <a:pt x="1944" y="4051"/>
                  </a:cubicBezTo>
                  <a:cubicBezTo>
                    <a:pt x="2712" y="2938"/>
                    <a:pt x="3543" y="1873"/>
                    <a:pt x="4248" y="713"/>
                  </a:cubicBezTo>
                  <a:cubicBezTo>
                    <a:pt x="4483" y="336"/>
                    <a:pt x="4044" y="39"/>
                    <a:pt x="3715" y="7"/>
                  </a:cubicBezTo>
                  <a:cubicBezTo>
                    <a:pt x="3671" y="3"/>
                    <a:pt x="3626" y="0"/>
                    <a:pt x="3582" y="0"/>
                  </a:cubicBezTo>
                  <a:close/>
                </a:path>
              </a:pathLst>
            </a:custGeom>
            <a:solidFill>
              <a:srgbClr val="BBBD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90" name="Google Shape;690;p9"/>
            <p:cNvSpPr/>
            <p:nvPr/>
          </p:nvSpPr>
          <p:spPr>
            <a:xfrm>
              <a:off x="3847149" y="3589859"/>
              <a:ext cx="140159" cy="142634"/>
            </a:xfrm>
            <a:custGeom>
              <a:avLst/>
              <a:gdLst/>
              <a:ahLst/>
              <a:cxnLst/>
              <a:rect l="l" t="t" r="r" b="b"/>
              <a:pathLst>
                <a:path w="7249" h="7377" extrusionOk="0">
                  <a:moveTo>
                    <a:pt x="6903" y="0"/>
                  </a:moveTo>
                  <a:cubicBezTo>
                    <a:pt x="6486" y="0"/>
                    <a:pt x="5719" y="165"/>
                    <a:pt x="5535" y="349"/>
                  </a:cubicBezTo>
                  <a:cubicBezTo>
                    <a:pt x="5051" y="840"/>
                    <a:pt x="4590" y="1348"/>
                    <a:pt x="4144" y="1870"/>
                  </a:cubicBezTo>
                  <a:lnTo>
                    <a:pt x="4144" y="1870"/>
                  </a:lnTo>
                  <a:cubicBezTo>
                    <a:pt x="3988" y="1926"/>
                    <a:pt x="3861" y="1998"/>
                    <a:pt x="3795" y="2089"/>
                  </a:cubicBezTo>
                  <a:cubicBezTo>
                    <a:pt x="3462" y="2543"/>
                    <a:pt x="3148" y="3011"/>
                    <a:pt x="2840" y="3481"/>
                  </a:cubicBezTo>
                  <a:lnTo>
                    <a:pt x="2840" y="3481"/>
                  </a:lnTo>
                  <a:cubicBezTo>
                    <a:pt x="1875" y="4732"/>
                    <a:pt x="963" y="6027"/>
                    <a:pt x="33" y="7308"/>
                  </a:cubicBezTo>
                  <a:cubicBezTo>
                    <a:pt x="1" y="7355"/>
                    <a:pt x="112" y="7376"/>
                    <a:pt x="292" y="7376"/>
                  </a:cubicBezTo>
                  <a:cubicBezTo>
                    <a:pt x="717" y="7376"/>
                    <a:pt x="1523" y="7256"/>
                    <a:pt x="1711" y="7057"/>
                  </a:cubicBezTo>
                  <a:cubicBezTo>
                    <a:pt x="2834" y="5877"/>
                    <a:pt x="3683" y="4516"/>
                    <a:pt x="4568" y="3172"/>
                  </a:cubicBezTo>
                  <a:lnTo>
                    <a:pt x="4568" y="3172"/>
                  </a:lnTo>
                  <a:cubicBezTo>
                    <a:pt x="5372" y="2127"/>
                    <a:pt x="6212" y="1111"/>
                    <a:pt x="7134" y="161"/>
                  </a:cubicBezTo>
                  <a:cubicBezTo>
                    <a:pt x="7248" y="47"/>
                    <a:pt x="7125" y="0"/>
                    <a:pt x="6903" y="0"/>
                  </a:cubicBezTo>
                  <a:close/>
                </a:path>
              </a:pathLst>
            </a:custGeom>
            <a:solidFill>
              <a:srgbClr val="BBBD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91" name="Google Shape;691;p9"/>
            <p:cNvSpPr/>
            <p:nvPr/>
          </p:nvSpPr>
          <p:spPr>
            <a:xfrm>
              <a:off x="3840209" y="3630672"/>
              <a:ext cx="140778" cy="407195"/>
            </a:xfrm>
            <a:custGeom>
              <a:avLst/>
              <a:gdLst/>
              <a:ahLst/>
              <a:cxnLst/>
              <a:rect l="l" t="t" r="r" b="b"/>
              <a:pathLst>
                <a:path w="7281" h="21060" extrusionOk="0">
                  <a:moveTo>
                    <a:pt x="6404" y="0"/>
                  </a:moveTo>
                  <a:cubicBezTo>
                    <a:pt x="6077" y="0"/>
                    <a:pt x="5585" y="59"/>
                    <a:pt x="5264" y="199"/>
                  </a:cubicBezTo>
                  <a:lnTo>
                    <a:pt x="5264" y="199"/>
                  </a:lnTo>
                  <a:cubicBezTo>
                    <a:pt x="5236" y="154"/>
                    <a:pt x="5156" y="135"/>
                    <a:pt x="5045" y="135"/>
                  </a:cubicBezTo>
                  <a:cubicBezTo>
                    <a:pt x="4606" y="135"/>
                    <a:pt x="3676" y="433"/>
                    <a:pt x="3527" y="605"/>
                  </a:cubicBezTo>
                  <a:cubicBezTo>
                    <a:pt x="2773" y="1479"/>
                    <a:pt x="2244" y="2441"/>
                    <a:pt x="1855" y="3455"/>
                  </a:cubicBezTo>
                  <a:lnTo>
                    <a:pt x="1855" y="3455"/>
                  </a:lnTo>
                  <a:cubicBezTo>
                    <a:pt x="1853" y="3455"/>
                    <a:pt x="1851" y="3455"/>
                    <a:pt x="1849" y="3455"/>
                  </a:cubicBezTo>
                  <a:cubicBezTo>
                    <a:pt x="1353" y="3455"/>
                    <a:pt x="411" y="3687"/>
                    <a:pt x="377" y="4022"/>
                  </a:cubicBezTo>
                  <a:cubicBezTo>
                    <a:pt x="1" y="7141"/>
                    <a:pt x="157" y="10276"/>
                    <a:pt x="173" y="13426"/>
                  </a:cubicBezTo>
                  <a:cubicBezTo>
                    <a:pt x="173" y="13486"/>
                    <a:pt x="286" y="13513"/>
                    <a:pt x="455" y="13513"/>
                  </a:cubicBezTo>
                  <a:cubicBezTo>
                    <a:pt x="714" y="13513"/>
                    <a:pt x="1106" y="13449"/>
                    <a:pt x="1423" y="13338"/>
                  </a:cubicBezTo>
                  <a:lnTo>
                    <a:pt x="1423" y="13338"/>
                  </a:lnTo>
                  <a:cubicBezTo>
                    <a:pt x="1417" y="13576"/>
                    <a:pt x="1413" y="13815"/>
                    <a:pt x="1411" y="14053"/>
                  </a:cubicBezTo>
                  <a:cubicBezTo>
                    <a:pt x="1411" y="14110"/>
                    <a:pt x="1528" y="14136"/>
                    <a:pt x="1701" y="14136"/>
                  </a:cubicBezTo>
                  <a:cubicBezTo>
                    <a:pt x="1967" y="14136"/>
                    <a:pt x="2367" y="14074"/>
                    <a:pt x="2687" y="13963"/>
                  </a:cubicBezTo>
                  <a:lnTo>
                    <a:pt x="2687" y="13963"/>
                  </a:lnTo>
                  <a:cubicBezTo>
                    <a:pt x="2680" y="14061"/>
                    <a:pt x="2672" y="14159"/>
                    <a:pt x="2665" y="14257"/>
                  </a:cubicBezTo>
                  <a:cubicBezTo>
                    <a:pt x="2665" y="14309"/>
                    <a:pt x="2775" y="14333"/>
                    <a:pt x="2941" y="14333"/>
                  </a:cubicBezTo>
                  <a:cubicBezTo>
                    <a:pt x="3042" y="14333"/>
                    <a:pt x="3163" y="14324"/>
                    <a:pt x="3292" y="14307"/>
                  </a:cubicBezTo>
                  <a:lnTo>
                    <a:pt x="3292" y="14307"/>
                  </a:lnTo>
                  <a:lnTo>
                    <a:pt x="3292" y="15211"/>
                  </a:lnTo>
                  <a:lnTo>
                    <a:pt x="3292" y="15211"/>
                  </a:lnTo>
                  <a:cubicBezTo>
                    <a:pt x="2974" y="15322"/>
                    <a:pt x="2673" y="15477"/>
                    <a:pt x="2556" y="15558"/>
                  </a:cubicBezTo>
                  <a:cubicBezTo>
                    <a:pt x="174" y="17214"/>
                    <a:pt x="3632" y="19475"/>
                    <a:pt x="5126" y="20721"/>
                  </a:cubicBezTo>
                  <a:lnTo>
                    <a:pt x="5126" y="20721"/>
                  </a:lnTo>
                  <a:cubicBezTo>
                    <a:pt x="5142" y="20792"/>
                    <a:pt x="5157" y="20863"/>
                    <a:pt x="5173" y="20934"/>
                  </a:cubicBezTo>
                  <a:cubicBezTo>
                    <a:pt x="5193" y="21022"/>
                    <a:pt x="5324" y="21059"/>
                    <a:pt x="5507" y="21059"/>
                  </a:cubicBezTo>
                  <a:cubicBezTo>
                    <a:pt x="5549" y="21059"/>
                    <a:pt x="5592" y="21057"/>
                    <a:pt x="5638" y="21054"/>
                  </a:cubicBezTo>
                  <a:lnTo>
                    <a:pt x="5638" y="21054"/>
                  </a:lnTo>
                  <a:cubicBezTo>
                    <a:pt x="5649" y="21054"/>
                    <a:pt x="5660" y="21054"/>
                    <a:pt x="5672" y="21054"/>
                  </a:cubicBezTo>
                  <a:cubicBezTo>
                    <a:pt x="6190" y="21054"/>
                    <a:pt x="7281" y="20646"/>
                    <a:pt x="7164" y="20464"/>
                  </a:cubicBezTo>
                  <a:cubicBezTo>
                    <a:pt x="7042" y="20255"/>
                    <a:pt x="6929" y="20046"/>
                    <a:pt x="6823" y="19835"/>
                  </a:cubicBezTo>
                  <a:lnTo>
                    <a:pt x="6823" y="19835"/>
                  </a:lnTo>
                  <a:cubicBezTo>
                    <a:pt x="6808" y="19784"/>
                    <a:pt x="6793" y="19732"/>
                    <a:pt x="6777" y="19681"/>
                  </a:cubicBezTo>
                  <a:lnTo>
                    <a:pt x="6777" y="19681"/>
                  </a:lnTo>
                  <a:cubicBezTo>
                    <a:pt x="6519" y="18601"/>
                    <a:pt x="6242" y="17532"/>
                    <a:pt x="5913" y="16475"/>
                  </a:cubicBezTo>
                  <a:lnTo>
                    <a:pt x="5913" y="16475"/>
                  </a:lnTo>
                  <a:cubicBezTo>
                    <a:pt x="5719" y="15164"/>
                    <a:pt x="5536" y="13849"/>
                    <a:pt x="5502" y="12517"/>
                  </a:cubicBezTo>
                  <a:cubicBezTo>
                    <a:pt x="5500" y="12485"/>
                    <a:pt x="5465" y="12462"/>
                    <a:pt x="5405" y="12448"/>
                  </a:cubicBezTo>
                  <a:lnTo>
                    <a:pt x="5405" y="12448"/>
                  </a:lnTo>
                  <a:cubicBezTo>
                    <a:pt x="5636" y="10318"/>
                    <a:pt x="5879" y="8187"/>
                    <a:pt x="5910" y="6044"/>
                  </a:cubicBezTo>
                  <a:cubicBezTo>
                    <a:pt x="5910" y="5979"/>
                    <a:pt x="5798" y="5951"/>
                    <a:pt x="5631" y="5951"/>
                  </a:cubicBezTo>
                  <a:cubicBezTo>
                    <a:pt x="5626" y="5951"/>
                    <a:pt x="5620" y="5951"/>
                    <a:pt x="5615" y="5951"/>
                  </a:cubicBezTo>
                  <a:lnTo>
                    <a:pt x="5615" y="5951"/>
                  </a:lnTo>
                  <a:cubicBezTo>
                    <a:pt x="5785" y="5079"/>
                    <a:pt x="5960" y="4207"/>
                    <a:pt x="6129" y="3332"/>
                  </a:cubicBezTo>
                  <a:cubicBezTo>
                    <a:pt x="6137" y="3290"/>
                    <a:pt x="6043" y="3270"/>
                    <a:pt x="5894" y="3270"/>
                  </a:cubicBezTo>
                  <a:cubicBezTo>
                    <a:pt x="5583" y="3270"/>
                    <a:pt x="5033" y="3356"/>
                    <a:pt x="4680" y="3500"/>
                  </a:cubicBezTo>
                  <a:lnTo>
                    <a:pt x="4680" y="3500"/>
                  </a:lnTo>
                  <a:cubicBezTo>
                    <a:pt x="4679" y="3430"/>
                    <a:pt x="4677" y="3359"/>
                    <a:pt x="4676" y="3288"/>
                  </a:cubicBezTo>
                  <a:lnTo>
                    <a:pt x="4676" y="3288"/>
                  </a:lnTo>
                  <a:cubicBezTo>
                    <a:pt x="5346" y="2204"/>
                    <a:pt x="6035" y="1133"/>
                    <a:pt x="6741" y="72"/>
                  </a:cubicBezTo>
                  <a:cubicBezTo>
                    <a:pt x="6766" y="26"/>
                    <a:pt x="6621" y="0"/>
                    <a:pt x="6404" y="0"/>
                  </a:cubicBezTo>
                  <a:close/>
                </a:path>
              </a:pathLst>
            </a:custGeom>
            <a:solidFill>
              <a:srgbClr val="BBBD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92" name="Google Shape;692;p9"/>
            <p:cNvSpPr/>
            <p:nvPr/>
          </p:nvSpPr>
          <p:spPr>
            <a:xfrm>
              <a:off x="3943237" y="2429457"/>
              <a:ext cx="150523" cy="186293"/>
            </a:xfrm>
            <a:custGeom>
              <a:avLst/>
              <a:gdLst/>
              <a:ahLst/>
              <a:cxnLst/>
              <a:rect l="l" t="t" r="r" b="b"/>
              <a:pathLst>
                <a:path w="7785" h="9635" extrusionOk="0">
                  <a:moveTo>
                    <a:pt x="2209" y="6988"/>
                  </a:moveTo>
                  <a:cubicBezTo>
                    <a:pt x="2218" y="6997"/>
                    <a:pt x="2228" y="7005"/>
                    <a:pt x="2239" y="7013"/>
                  </a:cubicBezTo>
                  <a:lnTo>
                    <a:pt x="2239" y="7013"/>
                  </a:lnTo>
                  <a:cubicBezTo>
                    <a:pt x="2268" y="7304"/>
                    <a:pt x="2305" y="7596"/>
                    <a:pt x="2352" y="7891"/>
                  </a:cubicBezTo>
                  <a:cubicBezTo>
                    <a:pt x="2373" y="8009"/>
                    <a:pt x="2452" y="8086"/>
                    <a:pt x="2566" y="8131"/>
                  </a:cubicBezTo>
                  <a:lnTo>
                    <a:pt x="2566" y="8131"/>
                  </a:lnTo>
                  <a:cubicBezTo>
                    <a:pt x="2349" y="8125"/>
                    <a:pt x="2132" y="8109"/>
                    <a:pt x="1913" y="8082"/>
                  </a:cubicBezTo>
                  <a:lnTo>
                    <a:pt x="1913" y="8082"/>
                  </a:lnTo>
                  <a:cubicBezTo>
                    <a:pt x="2013" y="7720"/>
                    <a:pt x="2112" y="7355"/>
                    <a:pt x="2209" y="6988"/>
                  </a:cubicBezTo>
                  <a:close/>
                  <a:moveTo>
                    <a:pt x="2525" y="0"/>
                  </a:moveTo>
                  <a:cubicBezTo>
                    <a:pt x="2134" y="0"/>
                    <a:pt x="1673" y="212"/>
                    <a:pt x="1286" y="618"/>
                  </a:cubicBezTo>
                  <a:cubicBezTo>
                    <a:pt x="916" y="1004"/>
                    <a:pt x="1194" y="1176"/>
                    <a:pt x="1605" y="1194"/>
                  </a:cubicBezTo>
                  <a:lnTo>
                    <a:pt x="1605" y="1194"/>
                  </a:lnTo>
                  <a:cubicBezTo>
                    <a:pt x="1608" y="1211"/>
                    <a:pt x="1611" y="1228"/>
                    <a:pt x="1615" y="1245"/>
                  </a:cubicBezTo>
                  <a:cubicBezTo>
                    <a:pt x="1600" y="1543"/>
                    <a:pt x="1553" y="1825"/>
                    <a:pt x="1506" y="2123"/>
                  </a:cubicBezTo>
                  <a:cubicBezTo>
                    <a:pt x="1427" y="2625"/>
                    <a:pt x="1318" y="3111"/>
                    <a:pt x="1192" y="3612"/>
                  </a:cubicBezTo>
                  <a:cubicBezTo>
                    <a:pt x="816" y="5274"/>
                    <a:pt x="518" y="6951"/>
                    <a:pt x="64" y="8597"/>
                  </a:cubicBezTo>
                  <a:cubicBezTo>
                    <a:pt x="1" y="8816"/>
                    <a:pt x="236" y="8926"/>
                    <a:pt x="393" y="8957"/>
                  </a:cubicBezTo>
                  <a:cubicBezTo>
                    <a:pt x="957" y="9067"/>
                    <a:pt x="1517" y="9122"/>
                    <a:pt x="2076" y="9122"/>
                  </a:cubicBezTo>
                  <a:cubicBezTo>
                    <a:pt x="2634" y="9122"/>
                    <a:pt x="3191" y="9067"/>
                    <a:pt x="3747" y="8957"/>
                  </a:cubicBezTo>
                  <a:cubicBezTo>
                    <a:pt x="3898" y="8927"/>
                    <a:pt x="4117" y="8882"/>
                    <a:pt x="4315" y="8799"/>
                  </a:cubicBezTo>
                  <a:lnTo>
                    <a:pt x="4315" y="8799"/>
                  </a:lnTo>
                  <a:cubicBezTo>
                    <a:pt x="4360" y="8977"/>
                    <a:pt x="4400" y="9161"/>
                    <a:pt x="4437" y="9349"/>
                  </a:cubicBezTo>
                  <a:cubicBezTo>
                    <a:pt x="4478" y="9551"/>
                    <a:pt x="4688" y="9635"/>
                    <a:pt x="4951" y="9635"/>
                  </a:cubicBezTo>
                  <a:cubicBezTo>
                    <a:pt x="5430" y="9635"/>
                    <a:pt x="6082" y="9356"/>
                    <a:pt x="6204" y="9003"/>
                  </a:cubicBezTo>
                  <a:lnTo>
                    <a:pt x="6204" y="9003"/>
                  </a:lnTo>
                  <a:cubicBezTo>
                    <a:pt x="6308" y="8950"/>
                    <a:pt x="6396" y="8891"/>
                    <a:pt x="6459" y="8832"/>
                  </a:cubicBezTo>
                  <a:cubicBezTo>
                    <a:pt x="6502" y="8785"/>
                    <a:pt x="6545" y="8740"/>
                    <a:pt x="6588" y="8696"/>
                  </a:cubicBezTo>
                  <a:lnTo>
                    <a:pt x="6588" y="8696"/>
                  </a:lnTo>
                  <a:cubicBezTo>
                    <a:pt x="7178" y="8544"/>
                    <a:pt x="7784" y="8126"/>
                    <a:pt x="7305" y="7860"/>
                  </a:cubicBezTo>
                  <a:lnTo>
                    <a:pt x="7305" y="7860"/>
                  </a:lnTo>
                  <a:cubicBezTo>
                    <a:pt x="7332" y="7874"/>
                    <a:pt x="7348" y="7881"/>
                    <a:pt x="7355" y="7881"/>
                  </a:cubicBezTo>
                  <a:cubicBezTo>
                    <a:pt x="7400" y="7881"/>
                    <a:pt x="7049" y="7607"/>
                    <a:pt x="6804" y="7593"/>
                  </a:cubicBezTo>
                  <a:cubicBezTo>
                    <a:pt x="6558" y="7593"/>
                    <a:pt x="6340" y="7645"/>
                    <a:pt x="6139" y="7732"/>
                  </a:cubicBezTo>
                  <a:lnTo>
                    <a:pt x="6139" y="7732"/>
                  </a:lnTo>
                  <a:cubicBezTo>
                    <a:pt x="6012" y="6630"/>
                    <a:pt x="5767" y="5549"/>
                    <a:pt x="5506" y="4471"/>
                  </a:cubicBezTo>
                  <a:lnTo>
                    <a:pt x="5506" y="4471"/>
                  </a:lnTo>
                  <a:cubicBezTo>
                    <a:pt x="5299" y="3357"/>
                    <a:pt x="5017" y="2254"/>
                    <a:pt x="4766" y="1151"/>
                  </a:cubicBezTo>
                  <a:lnTo>
                    <a:pt x="4766" y="1151"/>
                  </a:lnTo>
                  <a:cubicBezTo>
                    <a:pt x="4766" y="1151"/>
                    <a:pt x="4766" y="1151"/>
                    <a:pt x="4766" y="1151"/>
                  </a:cubicBezTo>
                  <a:cubicBezTo>
                    <a:pt x="4719" y="947"/>
                    <a:pt x="4492" y="862"/>
                    <a:pt x="4216" y="862"/>
                  </a:cubicBezTo>
                  <a:cubicBezTo>
                    <a:pt x="3948" y="862"/>
                    <a:pt x="3633" y="942"/>
                    <a:pt x="3388" y="1071"/>
                  </a:cubicBezTo>
                  <a:lnTo>
                    <a:pt x="3388" y="1071"/>
                  </a:lnTo>
                  <a:cubicBezTo>
                    <a:pt x="3412" y="345"/>
                    <a:pt x="3025" y="0"/>
                    <a:pt x="2525" y="0"/>
                  </a:cubicBezTo>
                  <a:close/>
                </a:path>
              </a:pathLst>
            </a:custGeom>
            <a:solidFill>
              <a:srgbClr val="BBBD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93" name="Google Shape;693;p9"/>
            <p:cNvSpPr/>
            <p:nvPr/>
          </p:nvSpPr>
          <p:spPr>
            <a:xfrm>
              <a:off x="3908089" y="1561553"/>
              <a:ext cx="135190" cy="190430"/>
            </a:xfrm>
            <a:custGeom>
              <a:avLst/>
              <a:gdLst/>
              <a:ahLst/>
              <a:cxnLst/>
              <a:rect l="l" t="t" r="r" b="b"/>
              <a:pathLst>
                <a:path w="6992" h="9849" extrusionOk="0">
                  <a:moveTo>
                    <a:pt x="1421" y="0"/>
                  </a:moveTo>
                  <a:cubicBezTo>
                    <a:pt x="899" y="0"/>
                    <a:pt x="1" y="196"/>
                    <a:pt x="1" y="571"/>
                  </a:cubicBezTo>
                  <a:lnTo>
                    <a:pt x="1" y="1621"/>
                  </a:lnTo>
                  <a:cubicBezTo>
                    <a:pt x="1" y="1678"/>
                    <a:pt x="118" y="1704"/>
                    <a:pt x="292" y="1704"/>
                  </a:cubicBezTo>
                  <a:cubicBezTo>
                    <a:pt x="581" y="1704"/>
                    <a:pt x="1026" y="1632"/>
                    <a:pt x="1353" y="1504"/>
                  </a:cubicBezTo>
                  <a:lnTo>
                    <a:pt x="1353" y="1504"/>
                  </a:lnTo>
                  <a:cubicBezTo>
                    <a:pt x="2969" y="3130"/>
                    <a:pt x="3693" y="6124"/>
                    <a:pt x="4797" y="7875"/>
                  </a:cubicBezTo>
                  <a:cubicBezTo>
                    <a:pt x="4849" y="7960"/>
                    <a:pt x="4994" y="7996"/>
                    <a:pt x="5180" y="7996"/>
                  </a:cubicBezTo>
                  <a:cubicBezTo>
                    <a:pt x="5193" y="7996"/>
                    <a:pt x="5207" y="7996"/>
                    <a:pt x="5220" y="7995"/>
                  </a:cubicBezTo>
                  <a:lnTo>
                    <a:pt x="5220" y="7995"/>
                  </a:lnTo>
                  <a:lnTo>
                    <a:pt x="5220" y="9756"/>
                  </a:lnTo>
                  <a:cubicBezTo>
                    <a:pt x="5220" y="9819"/>
                    <a:pt x="5347" y="9848"/>
                    <a:pt x="5534" y="9848"/>
                  </a:cubicBezTo>
                  <a:cubicBezTo>
                    <a:pt x="6042" y="9848"/>
                    <a:pt x="6991" y="9630"/>
                    <a:pt x="6991" y="9286"/>
                  </a:cubicBezTo>
                  <a:lnTo>
                    <a:pt x="6991" y="2593"/>
                  </a:lnTo>
                  <a:cubicBezTo>
                    <a:pt x="6991" y="2532"/>
                    <a:pt x="6872" y="2503"/>
                    <a:pt x="6696" y="2503"/>
                  </a:cubicBezTo>
                  <a:cubicBezTo>
                    <a:pt x="6536" y="2503"/>
                    <a:pt x="6330" y="2527"/>
                    <a:pt x="6122" y="2569"/>
                  </a:cubicBezTo>
                  <a:lnTo>
                    <a:pt x="6122" y="2569"/>
                  </a:lnTo>
                  <a:cubicBezTo>
                    <a:pt x="5869" y="2157"/>
                    <a:pt x="5527" y="1792"/>
                    <a:pt x="5063" y="1496"/>
                  </a:cubicBezTo>
                  <a:cubicBezTo>
                    <a:pt x="5011" y="1462"/>
                    <a:pt x="4908" y="1446"/>
                    <a:pt x="4779" y="1446"/>
                  </a:cubicBezTo>
                  <a:cubicBezTo>
                    <a:pt x="4472" y="1446"/>
                    <a:pt x="4011" y="1534"/>
                    <a:pt x="3694" y="1673"/>
                  </a:cubicBezTo>
                  <a:lnTo>
                    <a:pt x="3694" y="1673"/>
                  </a:lnTo>
                  <a:cubicBezTo>
                    <a:pt x="3163" y="943"/>
                    <a:pt x="2530" y="353"/>
                    <a:pt x="1725" y="38"/>
                  </a:cubicBezTo>
                  <a:cubicBezTo>
                    <a:pt x="1661" y="13"/>
                    <a:pt x="1553" y="0"/>
                    <a:pt x="1421" y="0"/>
                  </a:cubicBezTo>
                  <a:close/>
                </a:path>
              </a:pathLst>
            </a:custGeom>
            <a:solidFill>
              <a:srgbClr val="BBBD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94" name="Google Shape;694;p9"/>
            <p:cNvSpPr/>
            <p:nvPr/>
          </p:nvSpPr>
          <p:spPr>
            <a:xfrm>
              <a:off x="3730684" y="1878933"/>
              <a:ext cx="77437" cy="322720"/>
            </a:xfrm>
            <a:custGeom>
              <a:avLst/>
              <a:gdLst/>
              <a:ahLst/>
              <a:cxnLst/>
              <a:rect l="l" t="t" r="r" b="b"/>
              <a:pathLst>
                <a:path w="4005" h="16691" extrusionOk="0">
                  <a:moveTo>
                    <a:pt x="260" y="1"/>
                  </a:moveTo>
                  <a:cubicBezTo>
                    <a:pt x="135" y="1"/>
                    <a:pt x="1" y="101"/>
                    <a:pt x="39" y="253"/>
                  </a:cubicBezTo>
                  <a:cubicBezTo>
                    <a:pt x="1481" y="5503"/>
                    <a:pt x="3534" y="10989"/>
                    <a:pt x="3581" y="16491"/>
                  </a:cubicBezTo>
                  <a:cubicBezTo>
                    <a:pt x="3589" y="16624"/>
                    <a:pt x="3695" y="16691"/>
                    <a:pt x="3798" y="16691"/>
                  </a:cubicBezTo>
                  <a:cubicBezTo>
                    <a:pt x="3902" y="16691"/>
                    <a:pt x="4004" y="16624"/>
                    <a:pt x="4004" y="16491"/>
                  </a:cubicBezTo>
                  <a:cubicBezTo>
                    <a:pt x="3957" y="10958"/>
                    <a:pt x="1904" y="5441"/>
                    <a:pt x="446" y="143"/>
                  </a:cubicBezTo>
                  <a:cubicBezTo>
                    <a:pt x="421" y="44"/>
                    <a:pt x="343" y="1"/>
                    <a:pt x="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95" name="Google Shape;695;p9"/>
            <p:cNvSpPr/>
            <p:nvPr/>
          </p:nvSpPr>
          <p:spPr>
            <a:xfrm>
              <a:off x="3898712" y="2702312"/>
              <a:ext cx="242094" cy="831850"/>
            </a:xfrm>
            <a:custGeom>
              <a:avLst/>
              <a:gdLst/>
              <a:ahLst/>
              <a:cxnLst/>
              <a:rect l="l" t="t" r="r" b="b"/>
              <a:pathLst>
                <a:path w="12521" h="43023" extrusionOk="0">
                  <a:moveTo>
                    <a:pt x="12239" y="0"/>
                  </a:moveTo>
                  <a:cubicBezTo>
                    <a:pt x="12205" y="0"/>
                    <a:pt x="12169" y="10"/>
                    <a:pt x="12132" y="32"/>
                  </a:cubicBezTo>
                  <a:cubicBezTo>
                    <a:pt x="8417" y="2305"/>
                    <a:pt x="4185" y="3512"/>
                    <a:pt x="219" y="5252"/>
                  </a:cubicBezTo>
                  <a:cubicBezTo>
                    <a:pt x="1" y="5347"/>
                    <a:pt x="139" y="5633"/>
                    <a:pt x="344" y="5633"/>
                  </a:cubicBezTo>
                  <a:cubicBezTo>
                    <a:pt x="374" y="5633"/>
                    <a:pt x="406" y="5627"/>
                    <a:pt x="439" y="5612"/>
                  </a:cubicBezTo>
                  <a:cubicBezTo>
                    <a:pt x="3668" y="4202"/>
                    <a:pt x="7100" y="3120"/>
                    <a:pt x="10282" y="1537"/>
                  </a:cubicBezTo>
                  <a:lnTo>
                    <a:pt x="10282" y="1537"/>
                  </a:lnTo>
                  <a:cubicBezTo>
                    <a:pt x="8636" y="3026"/>
                    <a:pt x="7226" y="4750"/>
                    <a:pt x="5925" y="6553"/>
                  </a:cubicBezTo>
                  <a:cubicBezTo>
                    <a:pt x="5893" y="6521"/>
                    <a:pt x="5862" y="6506"/>
                    <a:pt x="5815" y="6506"/>
                  </a:cubicBezTo>
                  <a:cubicBezTo>
                    <a:pt x="5799" y="6396"/>
                    <a:pt x="5752" y="6239"/>
                    <a:pt x="5752" y="6224"/>
                  </a:cubicBezTo>
                  <a:cubicBezTo>
                    <a:pt x="5724" y="6118"/>
                    <a:pt x="5638" y="6069"/>
                    <a:pt x="5553" y="6069"/>
                  </a:cubicBezTo>
                  <a:cubicBezTo>
                    <a:pt x="5449" y="6069"/>
                    <a:pt x="5345" y="6141"/>
                    <a:pt x="5345" y="6271"/>
                  </a:cubicBezTo>
                  <a:cubicBezTo>
                    <a:pt x="5345" y="6647"/>
                    <a:pt x="5329" y="7023"/>
                    <a:pt x="5329" y="7383"/>
                  </a:cubicBezTo>
                  <a:cubicBezTo>
                    <a:pt x="5266" y="7478"/>
                    <a:pt x="5219" y="7556"/>
                    <a:pt x="5157" y="7634"/>
                  </a:cubicBezTo>
                  <a:cubicBezTo>
                    <a:pt x="5063" y="7775"/>
                    <a:pt x="5188" y="7916"/>
                    <a:pt x="5329" y="7932"/>
                  </a:cubicBezTo>
                  <a:cubicBezTo>
                    <a:pt x="5172" y="19594"/>
                    <a:pt x="3668" y="31177"/>
                    <a:pt x="3244" y="42823"/>
                  </a:cubicBezTo>
                  <a:cubicBezTo>
                    <a:pt x="3244" y="42956"/>
                    <a:pt x="3346" y="43023"/>
                    <a:pt x="3450" y="43023"/>
                  </a:cubicBezTo>
                  <a:cubicBezTo>
                    <a:pt x="3554" y="43023"/>
                    <a:pt x="3660" y="42956"/>
                    <a:pt x="3668" y="42823"/>
                  </a:cubicBezTo>
                  <a:cubicBezTo>
                    <a:pt x="4091" y="31036"/>
                    <a:pt x="5627" y="19312"/>
                    <a:pt x="5752" y="7525"/>
                  </a:cubicBezTo>
                  <a:cubicBezTo>
                    <a:pt x="7617" y="4876"/>
                    <a:pt x="9671" y="2289"/>
                    <a:pt x="12335" y="393"/>
                  </a:cubicBezTo>
                  <a:cubicBezTo>
                    <a:pt x="12520" y="274"/>
                    <a:pt x="12416" y="0"/>
                    <a:pt x="12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96" name="Google Shape;696;p9"/>
            <p:cNvSpPr/>
            <p:nvPr/>
          </p:nvSpPr>
          <p:spPr>
            <a:xfrm>
              <a:off x="4053631" y="3756360"/>
              <a:ext cx="69877" cy="250369"/>
            </a:xfrm>
            <a:custGeom>
              <a:avLst/>
              <a:gdLst/>
              <a:ahLst/>
              <a:cxnLst/>
              <a:rect l="l" t="t" r="r" b="b"/>
              <a:pathLst>
                <a:path w="3614" h="12949" extrusionOk="0">
                  <a:moveTo>
                    <a:pt x="3363" y="1"/>
                  </a:moveTo>
                  <a:cubicBezTo>
                    <a:pt x="3281" y="1"/>
                    <a:pt x="3203" y="47"/>
                    <a:pt x="3178" y="154"/>
                  </a:cubicBezTo>
                  <a:cubicBezTo>
                    <a:pt x="2347" y="4355"/>
                    <a:pt x="1783" y="8681"/>
                    <a:pt x="75" y="12631"/>
                  </a:cubicBezTo>
                  <a:cubicBezTo>
                    <a:pt x="0" y="12801"/>
                    <a:pt x="142" y="12949"/>
                    <a:pt x="275" y="12949"/>
                  </a:cubicBezTo>
                  <a:cubicBezTo>
                    <a:pt x="338" y="12949"/>
                    <a:pt x="400" y="12915"/>
                    <a:pt x="435" y="12834"/>
                  </a:cubicBezTo>
                  <a:cubicBezTo>
                    <a:pt x="2159" y="8853"/>
                    <a:pt x="2739" y="4496"/>
                    <a:pt x="3586" y="264"/>
                  </a:cubicBezTo>
                  <a:cubicBezTo>
                    <a:pt x="3614" y="104"/>
                    <a:pt x="3485" y="1"/>
                    <a:pt x="3363" y="1"/>
                  </a:cubicBezTo>
                  <a:close/>
                </a:path>
              </a:pathLst>
            </a:custGeom>
            <a:solidFill>
              <a:srgbClr val="EB1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97" name="Google Shape;697;p9"/>
            <p:cNvSpPr/>
            <p:nvPr/>
          </p:nvSpPr>
          <p:spPr>
            <a:xfrm>
              <a:off x="4323372" y="1678076"/>
              <a:ext cx="44122" cy="11079"/>
            </a:xfrm>
            <a:custGeom>
              <a:avLst/>
              <a:gdLst/>
              <a:ahLst/>
              <a:cxnLst/>
              <a:rect l="l" t="t" r="r" b="b"/>
              <a:pathLst>
                <a:path w="2282" h="573" extrusionOk="0">
                  <a:moveTo>
                    <a:pt x="1174" y="1"/>
                  </a:moveTo>
                  <a:cubicBezTo>
                    <a:pt x="860" y="1"/>
                    <a:pt x="540" y="60"/>
                    <a:pt x="230" y="155"/>
                  </a:cubicBezTo>
                  <a:cubicBezTo>
                    <a:pt x="1" y="227"/>
                    <a:pt x="72" y="573"/>
                    <a:pt x="277" y="573"/>
                  </a:cubicBezTo>
                  <a:cubicBezTo>
                    <a:pt x="297" y="573"/>
                    <a:pt x="317" y="570"/>
                    <a:pt x="339" y="563"/>
                  </a:cubicBezTo>
                  <a:cubicBezTo>
                    <a:pt x="612" y="475"/>
                    <a:pt x="904" y="412"/>
                    <a:pt x="1193" y="412"/>
                  </a:cubicBezTo>
                  <a:cubicBezTo>
                    <a:pt x="1420" y="412"/>
                    <a:pt x="1646" y="451"/>
                    <a:pt x="1860" y="547"/>
                  </a:cubicBezTo>
                  <a:cubicBezTo>
                    <a:pt x="1890" y="561"/>
                    <a:pt x="1920" y="568"/>
                    <a:pt x="1949" y="568"/>
                  </a:cubicBezTo>
                  <a:cubicBezTo>
                    <a:pt x="2144" y="568"/>
                    <a:pt x="2282" y="282"/>
                    <a:pt x="2063" y="187"/>
                  </a:cubicBezTo>
                  <a:cubicBezTo>
                    <a:pt x="1778" y="56"/>
                    <a:pt x="1478" y="1"/>
                    <a:pt x="1174" y="1"/>
                  </a:cubicBezTo>
                  <a:close/>
                </a:path>
              </a:pathLst>
            </a:custGeom>
            <a:solidFill>
              <a:srgbClr val="EB1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98" name="Google Shape;698;p9"/>
            <p:cNvSpPr/>
            <p:nvPr/>
          </p:nvSpPr>
          <p:spPr>
            <a:xfrm>
              <a:off x="3584755" y="1079451"/>
              <a:ext cx="812225" cy="3416707"/>
            </a:xfrm>
            <a:custGeom>
              <a:avLst/>
              <a:gdLst/>
              <a:ahLst/>
              <a:cxnLst/>
              <a:rect l="l" t="t" r="r" b="b"/>
              <a:pathLst>
                <a:path w="42008" h="176711" extrusionOk="0">
                  <a:moveTo>
                    <a:pt x="17461" y="1698"/>
                  </a:moveTo>
                  <a:lnTo>
                    <a:pt x="17461" y="1698"/>
                  </a:lnTo>
                  <a:cubicBezTo>
                    <a:pt x="17367" y="2356"/>
                    <a:pt x="17273" y="3014"/>
                    <a:pt x="17179" y="3657"/>
                  </a:cubicBezTo>
                  <a:cubicBezTo>
                    <a:pt x="17085" y="3516"/>
                    <a:pt x="16975" y="3391"/>
                    <a:pt x="16850" y="3281"/>
                  </a:cubicBezTo>
                  <a:cubicBezTo>
                    <a:pt x="17007" y="2748"/>
                    <a:pt x="17211" y="2215"/>
                    <a:pt x="17461" y="1698"/>
                  </a:cubicBezTo>
                  <a:close/>
                  <a:moveTo>
                    <a:pt x="15110" y="13704"/>
                  </a:moveTo>
                  <a:cubicBezTo>
                    <a:pt x="15502" y="13955"/>
                    <a:pt x="15863" y="14222"/>
                    <a:pt x="16192" y="14551"/>
                  </a:cubicBezTo>
                  <a:cubicBezTo>
                    <a:pt x="15745" y="14729"/>
                    <a:pt x="15298" y="14815"/>
                    <a:pt x="14843" y="14815"/>
                  </a:cubicBezTo>
                  <a:cubicBezTo>
                    <a:pt x="14739" y="14815"/>
                    <a:pt x="14635" y="14810"/>
                    <a:pt x="14530" y="14801"/>
                  </a:cubicBezTo>
                  <a:cubicBezTo>
                    <a:pt x="14687" y="14739"/>
                    <a:pt x="14844" y="14660"/>
                    <a:pt x="15000" y="14582"/>
                  </a:cubicBezTo>
                  <a:cubicBezTo>
                    <a:pt x="15189" y="14488"/>
                    <a:pt x="15095" y="14206"/>
                    <a:pt x="14891" y="14206"/>
                  </a:cubicBezTo>
                  <a:lnTo>
                    <a:pt x="14374" y="14206"/>
                  </a:lnTo>
                  <a:cubicBezTo>
                    <a:pt x="14624" y="14049"/>
                    <a:pt x="14875" y="13877"/>
                    <a:pt x="15110" y="13704"/>
                  </a:cubicBezTo>
                  <a:close/>
                  <a:moveTo>
                    <a:pt x="29656" y="27764"/>
                  </a:moveTo>
                  <a:cubicBezTo>
                    <a:pt x="30220" y="27905"/>
                    <a:pt x="30785" y="28078"/>
                    <a:pt x="31349" y="28250"/>
                  </a:cubicBezTo>
                  <a:cubicBezTo>
                    <a:pt x="31506" y="28297"/>
                    <a:pt x="31662" y="28344"/>
                    <a:pt x="31819" y="28391"/>
                  </a:cubicBezTo>
                  <a:cubicBezTo>
                    <a:pt x="31913" y="33172"/>
                    <a:pt x="33026" y="38015"/>
                    <a:pt x="32070" y="42749"/>
                  </a:cubicBezTo>
                  <a:cubicBezTo>
                    <a:pt x="30565" y="42310"/>
                    <a:pt x="29170" y="41589"/>
                    <a:pt x="27744" y="40962"/>
                  </a:cubicBezTo>
                  <a:cubicBezTo>
                    <a:pt x="27710" y="40948"/>
                    <a:pt x="27676" y="40941"/>
                    <a:pt x="27643" y="40941"/>
                  </a:cubicBezTo>
                  <a:cubicBezTo>
                    <a:pt x="27493" y="40941"/>
                    <a:pt x="27372" y="41077"/>
                    <a:pt x="27462" y="41244"/>
                  </a:cubicBezTo>
                  <a:cubicBezTo>
                    <a:pt x="27900" y="42059"/>
                    <a:pt x="28465" y="42749"/>
                    <a:pt x="29092" y="43438"/>
                  </a:cubicBezTo>
                  <a:cubicBezTo>
                    <a:pt x="29484" y="43862"/>
                    <a:pt x="29907" y="44254"/>
                    <a:pt x="30314" y="44661"/>
                  </a:cubicBezTo>
                  <a:cubicBezTo>
                    <a:pt x="30722" y="45084"/>
                    <a:pt x="31255" y="45351"/>
                    <a:pt x="30800" y="45899"/>
                  </a:cubicBezTo>
                  <a:cubicBezTo>
                    <a:pt x="29374" y="47545"/>
                    <a:pt x="28073" y="49285"/>
                    <a:pt x="26788" y="51040"/>
                  </a:cubicBezTo>
                  <a:cubicBezTo>
                    <a:pt x="24734" y="53893"/>
                    <a:pt x="22822" y="56856"/>
                    <a:pt x="20925" y="59818"/>
                  </a:cubicBezTo>
                  <a:cubicBezTo>
                    <a:pt x="21239" y="56166"/>
                    <a:pt x="21552" y="52498"/>
                    <a:pt x="21693" y="48830"/>
                  </a:cubicBezTo>
                  <a:cubicBezTo>
                    <a:pt x="21731" y="48849"/>
                    <a:pt x="21770" y="48860"/>
                    <a:pt x="21809" y="48860"/>
                  </a:cubicBezTo>
                  <a:cubicBezTo>
                    <a:pt x="21867" y="48860"/>
                    <a:pt x="21922" y="48834"/>
                    <a:pt x="21960" y="48768"/>
                  </a:cubicBezTo>
                  <a:lnTo>
                    <a:pt x="21991" y="48736"/>
                  </a:lnTo>
                  <a:cubicBezTo>
                    <a:pt x="22289" y="49489"/>
                    <a:pt x="22571" y="50241"/>
                    <a:pt x="22838" y="51009"/>
                  </a:cubicBezTo>
                  <a:cubicBezTo>
                    <a:pt x="22873" y="51108"/>
                    <a:pt x="22959" y="51156"/>
                    <a:pt x="23043" y="51156"/>
                  </a:cubicBezTo>
                  <a:cubicBezTo>
                    <a:pt x="23146" y="51156"/>
                    <a:pt x="23245" y="51084"/>
                    <a:pt x="23245" y="50946"/>
                  </a:cubicBezTo>
                  <a:lnTo>
                    <a:pt x="23245" y="49489"/>
                  </a:lnTo>
                  <a:cubicBezTo>
                    <a:pt x="23245" y="49355"/>
                    <a:pt x="23143" y="49289"/>
                    <a:pt x="23041" y="49289"/>
                  </a:cubicBezTo>
                  <a:cubicBezTo>
                    <a:pt x="22940" y="49289"/>
                    <a:pt x="22838" y="49355"/>
                    <a:pt x="22838" y="49489"/>
                  </a:cubicBezTo>
                  <a:lnTo>
                    <a:pt x="22838" y="49755"/>
                  </a:lnTo>
                  <a:cubicBezTo>
                    <a:pt x="22650" y="49254"/>
                    <a:pt x="22446" y="48752"/>
                    <a:pt x="22242" y="48266"/>
                  </a:cubicBezTo>
                  <a:cubicBezTo>
                    <a:pt x="23872" y="45241"/>
                    <a:pt x="24640" y="41777"/>
                    <a:pt x="25894" y="38595"/>
                  </a:cubicBezTo>
                  <a:cubicBezTo>
                    <a:pt x="27289" y="35068"/>
                    <a:pt x="29295" y="31589"/>
                    <a:pt x="29656" y="27764"/>
                  </a:cubicBezTo>
                  <a:close/>
                  <a:moveTo>
                    <a:pt x="21537" y="62467"/>
                  </a:moveTo>
                  <a:cubicBezTo>
                    <a:pt x="21584" y="62545"/>
                    <a:pt x="21615" y="62624"/>
                    <a:pt x="21646" y="62702"/>
                  </a:cubicBezTo>
                  <a:cubicBezTo>
                    <a:pt x="21615" y="62734"/>
                    <a:pt x="21599" y="62765"/>
                    <a:pt x="21584" y="62796"/>
                  </a:cubicBezTo>
                  <a:cubicBezTo>
                    <a:pt x="21505" y="62796"/>
                    <a:pt x="21443" y="62828"/>
                    <a:pt x="21396" y="62937"/>
                  </a:cubicBezTo>
                  <a:lnTo>
                    <a:pt x="21380" y="62969"/>
                  </a:lnTo>
                  <a:cubicBezTo>
                    <a:pt x="21349" y="62828"/>
                    <a:pt x="21364" y="62671"/>
                    <a:pt x="21411" y="62498"/>
                  </a:cubicBezTo>
                  <a:cubicBezTo>
                    <a:pt x="21458" y="62483"/>
                    <a:pt x="21490" y="62467"/>
                    <a:pt x="21537" y="62467"/>
                  </a:cubicBezTo>
                  <a:close/>
                  <a:moveTo>
                    <a:pt x="20925" y="62781"/>
                  </a:moveTo>
                  <a:cubicBezTo>
                    <a:pt x="20910" y="62953"/>
                    <a:pt x="20910" y="63110"/>
                    <a:pt x="20988" y="63235"/>
                  </a:cubicBezTo>
                  <a:cubicBezTo>
                    <a:pt x="21035" y="63329"/>
                    <a:pt x="21113" y="63408"/>
                    <a:pt x="21192" y="63486"/>
                  </a:cubicBezTo>
                  <a:cubicBezTo>
                    <a:pt x="21160" y="63705"/>
                    <a:pt x="21160" y="63925"/>
                    <a:pt x="21223" y="64097"/>
                  </a:cubicBezTo>
                  <a:cubicBezTo>
                    <a:pt x="21035" y="64207"/>
                    <a:pt x="20800" y="64270"/>
                    <a:pt x="20565" y="64301"/>
                  </a:cubicBezTo>
                  <a:cubicBezTo>
                    <a:pt x="20596" y="63909"/>
                    <a:pt x="20628" y="63517"/>
                    <a:pt x="20659" y="63125"/>
                  </a:cubicBezTo>
                  <a:cubicBezTo>
                    <a:pt x="20722" y="63000"/>
                    <a:pt x="20816" y="62875"/>
                    <a:pt x="20925" y="62781"/>
                  </a:cubicBezTo>
                  <a:close/>
                  <a:moveTo>
                    <a:pt x="5264" y="75647"/>
                  </a:moveTo>
                  <a:cubicBezTo>
                    <a:pt x="6059" y="75647"/>
                    <a:pt x="6968" y="75946"/>
                    <a:pt x="7759" y="76276"/>
                  </a:cubicBezTo>
                  <a:cubicBezTo>
                    <a:pt x="6474" y="76355"/>
                    <a:pt x="5141" y="76433"/>
                    <a:pt x="4013" y="77107"/>
                  </a:cubicBezTo>
                  <a:cubicBezTo>
                    <a:pt x="3856" y="77201"/>
                    <a:pt x="3715" y="77295"/>
                    <a:pt x="3590" y="77420"/>
                  </a:cubicBezTo>
                  <a:cubicBezTo>
                    <a:pt x="3574" y="77138"/>
                    <a:pt x="3574" y="76856"/>
                    <a:pt x="3558" y="76574"/>
                  </a:cubicBezTo>
                  <a:cubicBezTo>
                    <a:pt x="3922" y="75890"/>
                    <a:pt x="4547" y="75647"/>
                    <a:pt x="5264" y="75647"/>
                  </a:cubicBezTo>
                  <a:close/>
                  <a:moveTo>
                    <a:pt x="40111" y="77734"/>
                  </a:moveTo>
                  <a:lnTo>
                    <a:pt x="40111" y="77734"/>
                  </a:lnTo>
                  <a:cubicBezTo>
                    <a:pt x="40267" y="77781"/>
                    <a:pt x="40424" y="77828"/>
                    <a:pt x="40565" y="77875"/>
                  </a:cubicBezTo>
                  <a:cubicBezTo>
                    <a:pt x="40659" y="77969"/>
                    <a:pt x="40753" y="78063"/>
                    <a:pt x="40832" y="78157"/>
                  </a:cubicBezTo>
                  <a:cubicBezTo>
                    <a:pt x="40659" y="78518"/>
                    <a:pt x="40503" y="78894"/>
                    <a:pt x="40315" y="79254"/>
                  </a:cubicBezTo>
                  <a:cubicBezTo>
                    <a:pt x="40252" y="78753"/>
                    <a:pt x="40173" y="78235"/>
                    <a:pt x="40111" y="77734"/>
                  </a:cubicBezTo>
                  <a:close/>
                  <a:moveTo>
                    <a:pt x="41114" y="78518"/>
                  </a:moveTo>
                  <a:cubicBezTo>
                    <a:pt x="41443" y="79019"/>
                    <a:pt x="41615" y="79615"/>
                    <a:pt x="41537" y="80242"/>
                  </a:cubicBezTo>
                  <a:cubicBezTo>
                    <a:pt x="41506" y="80210"/>
                    <a:pt x="41459" y="80195"/>
                    <a:pt x="41412" y="80195"/>
                  </a:cubicBezTo>
                  <a:cubicBezTo>
                    <a:pt x="41083" y="80163"/>
                    <a:pt x="40769" y="80101"/>
                    <a:pt x="40440" y="80038"/>
                  </a:cubicBezTo>
                  <a:cubicBezTo>
                    <a:pt x="40440" y="79991"/>
                    <a:pt x="40424" y="79944"/>
                    <a:pt x="40424" y="79897"/>
                  </a:cubicBezTo>
                  <a:cubicBezTo>
                    <a:pt x="40691" y="79458"/>
                    <a:pt x="40894" y="78988"/>
                    <a:pt x="41114" y="78518"/>
                  </a:cubicBezTo>
                  <a:close/>
                  <a:moveTo>
                    <a:pt x="40503" y="80477"/>
                  </a:moveTo>
                  <a:lnTo>
                    <a:pt x="40503" y="80477"/>
                  </a:lnTo>
                  <a:cubicBezTo>
                    <a:pt x="40722" y="80508"/>
                    <a:pt x="40926" y="80540"/>
                    <a:pt x="41130" y="80571"/>
                  </a:cubicBezTo>
                  <a:cubicBezTo>
                    <a:pt x="41083" y="80712"/>
                    <a:pt x="41036" y="80837"/>
                    <a:pt x="40989" y="80963"/>
                  </a:cubicBezTo>
                  <a:cubicBezTo>
                    <a:pt x="40879" y="81010"/>
                    <a:pt x="40753" y="81025"/>
                    <a:pt x="40612" y="81041"/>
                  </a:cubicBezTo>
                  <a:cubicBezTo>
                    <a:pt x="40581" y="80853"/>
                    <a:pt x="40534" y="80665"/>
                    <a:pt x="40503" y="80477"/>
                  </a:cubicBezTo>
                  <a:close/>
                  <a:moveTo>
                    <a:pt x="37963" y="77201"/>
                  </a:moveTo>
                  <a:cubicBezTo>
                    <a:pt x="38543" y="77279"/>
                    <a:pt x="39139" y="77436"/>
                    <a:pt x="39688" y="77593"/>
                  </a:cubicBezTo>
                  <a:cubicBezTo>
                    <a:pt x="39766" y="78329"/>
                    <a:pt x="39876" y="79082"/>
                    <a:pt x="39985" y="79819"/>
                  </a:cubicBezTo>
                  <a:cubicBezTo>
                    <a:pt x="39938" y="79897"/>
                    <a:pt x="39876" y="79975"/>
                    <a:pt x="39813" y="80038"/>
                  </a:cubicBezTo>
                  <a:cubicBezTo>
                    <a:pt x="39688" y="80179"/>
                    <a:pt x="39766" y="80383"/>
                    <a:pt x="39954" y="80398"/>
                  </a:cubicBezTo>
                  <a:cubicBezTo>
                    <a:pt x="40001" y="80398"/>
                    <a:pt x="40032" y="80414"/>
                    <a:pt x="40079" y="80414"/>
                  </a:cubicBezTo>
                  <a:cubicBezTo>
                    <a:pt x="40111" y="80634"/>
                    <a:pt x="40158" y="80853"/>
                    <a:pt x="40189" y="81072"/>
                  </a:cubicBezTo>
                  <a:cubicBezTo>
                    <a:pt x="39923" y="81072"/>
                    <a:pt x="39625" y="81041"/>
                    <a:pt x="39327" y="80994"/>
                  </a:cubicBezTo>
                  <a:cubicBezTo>
                    <a:pt x="39300" y="80885"/>
                    <a:pt x="39193" y="80818"/>
                    <a:pt x="39096" y="80818"/>
                  </a:cubicBezTo>
                  <a:cubicBezTo>
                    <a:pt x="39026" y="80818"/>
                    <a:pt x="38961" y="80853"/>
                    <a:pt x="38935" y="80931"/>
                  </a:cubicBezTo>
                  <a:cubicBezTo>
                    <a:pt x="37854" y="80759"/>
                    <a:pt x="36756" y="80446"/>
                    <a:pt x="36255" y="80398"/>
                  </a:cubicBezTo>
                  <a:cubicBezTo>
                    <a:pt x="36114" y="79583"/>
                    <a:pt x="35957" y="78753"/>
                    <a:pt x="35800" y="77922"/>
                  </a:cubicBezTo>
                  <a:cubicBezTo>
                    <a:pt x="36443" y="77514"/>
                    <a:pt x="37195" y="77279"/>
                    <a:pt x="37963" y="77201"/>
                  </a:cubicBezTo>
                  <a:close/>
                  <a:moveTo>
                    <a:pt x="36333" y="80822"/>
                  </a:moveTo>
                  <a:lnTo>
                    <a:pt x="36333" y="80822"/>
                  </a:lnTo>
                  <a:cubicBezTo>
                    <a:pt x="36913" y="80869"/>
                    <a:pt x="37885" y="81151"/>
                    <a:pt x="38872" y="81308"/>
                  </a:cubicBezTo>
                  <a:cubicBezTo>
                    <a:pt x="38731" y="82515"/>
                    <a:pt x="38982" y="83612"/>
                    <a:pt x="39358" y="84787"/>
                  </a:cubicBezTo>
                  <a:cubicBezTo>
                    <a:pt x="39656" y="85696"/>
                    <a:pt x="39766" y="86449"/>
                    <a:pt x="39829" y="87389"/>
                  </a:cubicBezTo>
                  <a:cubicBezTo>
                    <a:pt x="39876" y="88220"/>
                    <a:pt x="39938" y="89035"/>
                    <a:pt x="40001" y="89866"/>
                  </a:cubicBezTo>
                  <a:cubicBezTo>
                    <a:pt x="40032" y="90179"/>
                    <a:pt x="40017" y="90571"/>
                    <a:pt x="40095" y="90900"/>
                  </a:cubicBezTo>
                  <a:cubicBezTo>
                    <a:pt x="39562" y="93910"/>
                    <a:pt x="37446" y="96230"/>
                    <a:pt x="34985" y="98252"/>
                  </a:cubicBezTo>
                  <a:cubicBezTo>
                    <a:pt x="35017" y="98048"/>
                    <a:pt x="35048" y="97828"/>
                    <a:pt x="35095" y="97609"/>
                  </a:cubicBezTo>
                  <a:cubicBezTo>
                    <a:pt x="35408" y="95728"/>
                    <a:pt x="35785" y="93847"/>
                    <a:pt x="36239" y="91997"/>
                  </a:cubicBezTo>
                  <a:cubicBezTo>
                    <a:pt x="36283" y="92056"/>
                    <a:pt x="36357" y="92090"/>
                    <a:pt x="36427" y="92090"/>
                  </a:cubicBezTo>
                  <a:cubicBezTo>
                    <a:pt x="36508" y="92090"/>
                    <a:pt x="36583" y="92044"/>
                    <a:pt x="36600" y="91935"/>
                  </a:cubicBezTo>
                  <a:cubicBezTo>
                    <a:pt x="36741" y="91229"/>
                    <a:pt x="36819" y="90524"/>
                    <a:pt x="36882" y="89819"/>
                  </a:cubicBezTo>
                  <a:cubicBezTo>
                    <a:pt x="37383" y="90054"/>
                    <a:pt x="37901" y="90258"/>
                    <a:pt x="38434" y="90414"/>
                  </a:cubicBezTo>
                  <a:cubicBezTo>
                    <a:pt x="38457" y="90421"/>
                    <a:pt x="38479" y="90424"/>
                    <a:pt x="38499" y="90424"/>
                  </a:cubicBezTo>
                  <a:cubicBezTo>
                    <a:pt x="38716" y="90424"/>
                    <a:pt x="38787" y="90078"/>
                    <a:pt x="38543" y="90007"/>
                  </a:cubicBezTo>
                  <a:cubicBezTo>
                    <a:pt x="37979" y="89850"/>
                    <a:pt x="37446" y="89631"/>
                    <a:pt x="36913" y="89380"/>
                  </a:cubicBezTo>
                  <a:cubicBezTo>
                    <a:pt x="37101" y="86527"/>
                    <a:pt x="36803" y="83659"/>
                    <a:pt x="36333" y="80822"/>
                  </a:cubicBezTo>
                  <a:close/>
                  <a:moveTo>
                    <a:pt x="15847" y="146983"/>
                  </a:moveTo>
                  <a:lnTo>
                    <a:pt x="15847" y="146983"/>
                  </a:lnTo>
                  <a:cubicBezTo>
                    <a:pt x="17120" y="147581"/>
                    <a:pt x="18364" y="148285"/>
                    <a:pt x="19783" y="148285"/>
                  </a:cubicBezTo>
                  <a:cubicBezTo>
                    <a:pt x="19814" y="148285"/>
                    <a:pt x="19844" y="148285"/>
                    <a:pt x="19875" y="148284"/>
                  </a:cubicBezTo>
                  <a:cubicBezTo>
                    <a:pt x="19938" y="148629"/>
                    <a:pt x="19985" y="148974"/>
                    <a:pt x="20032" y="149334"/>
                  </a:cubicBezTo>
                  <a:cubicBezTo>
                    <a:pt x="19955" y="149337"/>
                    <a:pt x="19878" y="149338"/>
                    <a:pt x="19802" y="149338"/>
                  </a:cubicBezTo>
                  <a:cubicBezTo>
                    <a:pt x="18095" y="149338"/>
                    <a:pt x="16447" y="148663"/>
                    <a:pt x="15847" y="146983"/>
                  </a:cubicBezTo>
                  <a:close/>
                  <a:moveTo>
                    <a:pt x="24920" y="152654"/>
                  </a:moveTo>
                  <a:cubicBezTo>
                    <a:pt x="25220" y="152654"/>
                    <a:pt x="25489" y="152716"/>
                    <a:pt x="25690" y="152877"/>
                  </a:cubicBezTo>
                  <a:cubicBezTo>
                    <a:pt x="25957" y="153080"/>
                    <a:pt x="26161" y="153331"/>
                    <a:pt x="26364" y="153613"/>
                  </a:cubicBezTo>
                  <a:cubicBezTo>
                    <a:pt x="26317" y="153707"/>
                    <a:pt x="26270" y="153801"/>
                    <a:pt x="26239" y="153895"/>
                  </a:cubicBezTo>
                  <a:cubicBezTo>
                    <a:pt x="26209" y="153941"/>
                    <a:pt x="26106" y="154131"/>
                    <a:pt x="26028" y="154131"/>
                  </a:cubicBezTo>
                  <a:cubicBezTo>
                    <a:pt x="26025" y="154131"/>
                    <a:pt x="26022" y="154131"/>
                    <a:pt x="26020" y="154130"/>
                  </a:cubicBezTo>
                  <a:cubicBezTo>
                    <a:pt x="26001" y="154126"/>
                    <a:pt x="25982" y="154124"/>
                    <a:pt x="25965" y="154124"/>
                  </a:cubicBezTo>
                  <a:cubicBezTo>
                    <a:pt x="25739" y="154124"/>
                    <a:pt x="25662" y="154479"/>
                    <a:pt x="25910" y="154522"/>
                  </a:cubicBezTo>
                  <a:cubicBezTo>
                    <a:pt x="25948" y="154531"/>
                    <a:pt x="25986" y="154535"/>
                    <a:pt x="26023" y="154535"/>
                  </a:cubicBezTo>
                  <a:cubicBezTo>
                    <a:pt x="26256" y="154535"/>
                    <a:pt x="26457" y="154368"/>
                    <a:pt x="26646" y="154083"/>
                  </a:cubicBezTo>
                  <a:cubicBezTo>
                    <a:pt x="27007" y="154742"/>
                    <a:pt x="27305" y="155478"/>
                    <a:pt x="27634" y="156105"/>
                  </a:cubicBezTo>
                  <a:cubicBezTo>
                    <a:pt x="27226" y="156011"/>
                    <a:pt x="26835" y="155933"/>
                    <a:pt x="26427" y="155855"/>
                  </a:cubicBezTo>
                  <a:cubicBezTo>
                    <a:pt x="26411" y="155557"/>
                    <a:pt x="26396" y="155259"/>
                    <a:pt x="26380" y="154961"/>
                  </a:cubicBezTo>
                  <a:cubicBezTo>
                    <a:pt x="26372" y="154820"/>
                    <a:pt x="26266" y="154750"/>
                    <a:pt x="26163" y="154750"/>
                  </a:cubicBezTo>
                  <a:cubicBezTo>
                    <a:pt x="26059" y="154750"/>
                    <a:pt x="25957" y="154820"/>
                    <a:pt x="25957" y="154961"/>
                  </a:cubicBezTo>
                  <a:cubicBezTo>
                    <a:pt x="25973" y="155228"/>
                    <a:pt x="25988" y="155510"/>
                    <a:pt x="26004" y="155792"/>
                  </a:cubicBezTo>
                  <a:cubicBezTo>
                    <a:pt x="25106" y="155655"/>
                    <a:pt x="24196" y="155580"/>
                    <a:pt x="23290" y="155580"/>
                  </a:cubicBezTo>
                  <a:cubicBezTo>
                    <a:pt x="22740" y="155580"/>
                    <a:pt x="22191" y="155607"/>
                    <a:pt x="21646" y="155667"/>
                  </a:cubicBezTo>
                  <a:cubicBezTo>
                    <a:pt x="21490" y="154993"/>
                    <a:pt x="21349" y="154319"/>
                    <a:pt x="21208" y="153645"/>
                  </a:cubicBezTo>
                  <a:cubicBezTo>
                    <a:pt x="21709" y="153551"/>
                    <a:pt x="22195" y="153378"/>
                    <a:pt x="22681" y="153221"/>
                  </a:cubicBezTo>
                  <a:cubicBezTo>
                    <a:pt x="23219" y="153042"/>
                    <a:pt x="24166" y="152654"/>
                    <a:pt x="24920" y="152654"/>
                  </a:cubicBezTo>
                  <a:close/>
                  <a:moveTo>
                    <a:pt x="16192" y="159052"/>
                  </a:moveTo>
                  <a:cubicBezTo>
                    <a:pt x="16740" y="159899"/>
                    <a:pt x="17446" y="160604"/>
                    <a:pt x="18261" y="160949"/>
                  </a:cubicBezTo>
                  <a:cubicBezTo>
                    <a:pt x="18582" y="161158"/>
                    <a:pt x="18940" y="161275"/>
                    <a:pt x="19334" y="161275"/>
                  </a:cubicBezTo>
                  <a:cubicBezTo>
                    <a:pt x="19767" y="161275"/>
                    <a:pt x="20244" y="161135"/>
                    <a:pt x="20769" y="160823"/>
                  </a:cubicBezTo>
                  <a:lnTo>
                    <a:pt x="20769" y="160823"/>
                  </a:lnTo>
                  <a:cubicBezTo>
                    <a:pt x="20675" y="162203"/>
                    <a:pt x="20534" y="163582"/>
                    <a:pt x="20392" y="164961"/>
                  </a:cubicBezTo>
                  <a:cubicBezTo>
                    <a:pt x="20344" y="164965"/>
                    <a:pt x="20296" y="164967"/>
                    <a:pt x="20249" y="164967"/>
                  </a:cubicBezTo>
                  <a:cubicBezTo>
                    <a:pt x="18591" y="164967"/>
                    <a:pt x="17524" y="162619"/>
                    <a:pt x="16975" y="161278"/>
                  </a:cubicBezTo>
                  <a:cubicBezTo>
                    <a:pt x="16678" y="160557"/>
                    <a:pt x="16411" y="159805"/>
                    <a:pt x="16192" y="159052"/>
                  </a:cubicBezTo>
                  <a:close/>
                  <a:moveTo>
                    <a:pt x="23286" y="155999"/>
                  </a:moveTo>
                  <a:cubicBezTo>
                    <a:pt x="24197" y="155999"/>
                    <a:pt x="25108" y="156075"/>
                    <a:pt x="26020" y="156215"/>
                  </a:cubicBezTo>
                  <a:cubicBezTo>
                    <a:pt x="26145" y="159601"/>
                    <a:pt x="26145" y="163159"/>
                    <a:pt x="25346" y="166482"/>
                  </a:cubicBezTo>
                  <a:lnTo>
                    <a:pt x="25330" y="166435"/>
                  </a:lnTo>
                  <a:cubicBezTo>
                    <a:pt x="25314" y="166308"/>
                    <a:pt x="25201" y="166241"/>
                    <a:pt x="25098" y="166241"/>
                  </a:cubicBezTo>
                  <a:cubicBezTo>
                    <a:pt x="24998" y="166241"/>
                    <a:pt x="24907" y="166304"/>
                    <a:pt x="24922" y="166435"/>
                  </a:cubicBezTo>
                  <a:cubicBezTo>
                    <a:pt x="24922" y="166513"/>
                    <a:pt x="24938" y="166592"/>
                    <a:pt x="24954" y="166654"/>
                  </a:cubicBezTo>
                  <a:cubicBezTo>
                    <a:pt x="24937" y="166652"/>
                    <a:pt x="24920" y="166651"/>
                    <a:pt x="24904" y="166651"/>
                  </a:cubicBezTo>
                  <a:cubicBezTo>
                    <a:pt x="24816" y="166651"/>
                    <a:pt x="24745" y="166689"/>
                    <a:pt x="24719" y="166795"/>
                  </a:cubicBezTo>
                  <a:cubicBezTo>
                    <a:pt x="24546" y="167579"/>
                    <a:pt x="24499" y="168363"/>
                    <a:pt x="24499" y="169162"/>
                  </a:cubicBezTo>
                  <a:cubicBezTo>
                    <a:pt x="24499" y="169294"/>
                    <a:pt x="24590" y="169357"/>
                    <a:pt x="24688" y="169357"/>
                  </a:cubicBezTo>
                  <a:cubicBezTo>
                    <a:pt x="24776" y="169357"/>
                    <a:pt x="24869" y="169306"/>
                    <a:pt x="24907" y="169209"/>
                  </a:cubicBezTo>
                  <a:cubicBezTo>
                    <a:pt x="25016" y="168974"/>
                    <a:pt x="25095" y="168723"/>
                    <a:pt x="25189" y="168488"/>
                  </a:cubicBezTo>
                  <a:cubicBezTo>
                    <a:pt x="25189" y="168504"/>
                    <a:pt x="25189" y="168535"/>
                    <a:pt x="25189" y="168567"/>
                  </a:cubicBezTo>
                  <a:cubicBezTo>
                    <a:pt x="24703" y="170134"/>
                    <a:pt x="23935" y="171451"/>
                    <a:pt x="21944" y="171686"/>
                  </a:cubicBezTo>
                  <a:cubicBezTo>
                    <a:pt x="21871" y="171694"/>
                    <a:pt x="21802" y="171698"/>
                    <a:pt x="21736" y="171698"/>
                  </a:cubicBezTo>
                  <a:cubicBezTo>
                    <a:pt x="20348" y="171698"/>
                    <a:pt x="20379" y="169882"/>
                    <a:pt x="20424" y="168864"/>
                  </a:cubicBezTo>
                  <a:cubicBezTo>
                    <a:pt x="20471" y="167673"/>
                    <a:pt x="20581" y="166498"/>
                    <a:pt x="20690" y="165338"/>
                  </a:cubicBezTo>
                  <a:cubicBezTo>
                    <a:pt x="20878" y="165291"/>
                    <a:pt x="21066" y="165244"/>
                    <a:pt x="21270" y="165165"/>
                  </a:cubicBezTo>
                  <a:cubicBezTo>
                    <a:pt x="21475" y="165070"/>
                    <a:pt x="21347" y="164784"/>
                    <a:pt x="21145" y="164784"/>
                  </a:cubicBezTo>
                  <a:cubicBezTo>
                    <a:pt x="21115" y="164784"/>
                    <a:pt x="21083" y="164790"/>
                    <a:pt x="21051" y="164805"/>
                  </a:cubicBezTo>
                  <a:cubicBezTo>
                    <a:pt x="20941" y="164852"/>
                    <a:pt x="20831" y="164883"/>
                    <a:pt x="20722" y="164914"/>
                  </a:cubicBezTo>
                  <a:cubicBezTo>
                    <a:pt x="20972" y="162328"/>
                    <a:pt x="21270" y="159758"/>
                    <a:pt x="21349" y="157156"/>
                  </a:cubicBezTo>
                  <a:cubicBezTo>
                    <a:pt x="21443" y="157250"/>
                    <a:pt x="21552" y="157344"/>
                    <a:pt x="21678" y="157438"/>
                  </a:cubicBezTo>
                  <a:cubicBezTo>
                    <a:pt x="21710" y="157461"/>
                    <a:pt x="21744" y="157471"/>
                    <a:pt x="21777" y="157471"/>
                  </a:cubicBezTo>
                  <a:cubicBezTo>
                    <a:pt x="21903" y="157471"/>
                    <a:pt x="22016" y="157327"/>
                    <a:pt x="21991" y="157203"/>
                  </a:cubicBezTo>
                  <a:cubicBezTo>
                    <a:pt x="21897" y="156826"/>
                    <a:pt x="21819" y="156450"/>
                    <a:pt x="21740" y="156074"/>
                  </a:cubicBezTo>
                  <a:cubicBezTo>
                    <a:pt x="22256" y="156023"/>
                    <a:pt x="22771" y="155999"/>
                    <a:pt x="23286" y="155999"/>
                  </a:cubicBezTo>
                  <a:close/>
                  <a:moveTo>
                    <a:pt x="19969" y="168645"/>
                  </a:moveTo>
                  <a:cubicBezTo>
                    <a:pt x="19938" y="169382"/>
                    <a:pt x="19969" y="170103"/>
                    <a:pt x="20126" y="170777"/>
                  </a:cubicBezTo>
                  <a:cubicBezTo>
                    <a:pt x="20349" y="171726"/>
                    <a:pt x="21044" y="172079"/>
                    <a:pt x="21847" y="172079"/>
                  </a:cubicBezTo>
                  <a:cubicBezTo>
                    <a:pt x="22117" y="172079"/>
                    <a:pt x="22400" y="172039"/>
                    <a:pt x="22681" y="171968"/>
                  </a:cubicBezTo>
                  <a:cubicBezTo>
                    <a:pt x="24092" y="171607"/>
                    <a:pt x="24813" y="170698"/>
                    <a:pt x="25283" y="169585"/>
                  </a:cubicBezTo>
                  <a:lnTo>
                    <a:pt x="25283" y="169585"/>
                  </a:lnTo>
                  <a:cubicBezTo>
                    <a:pt x="25361" y="170933"/>
                    <a:pt x="25251" y="172281"/>
                    <a:pt x="24640" y="173520"/>
                  </a:cubicBezTo>
                  <a:cubicBezTo>
                    <a:pt x="24096" y="174608"/>
                    <a:pt x="22238" y="176302"/>
                    <a:pt x="20691" y="176302"/>
                  </a:cubicBezTo>
                  <a:cubicBezTo>
                    <a:pt x="20411" y="176302"/>
                    <a:pt x="20141" y="176247"/>
                    <a:pt x="19891" y="176122"/>
                  </a:cubicBezTo>
                  <a:cubicBezTo>
                    <a:pt x="18762" y="175557"/>
                    <a:pt x="18825" y="173676"/>
                    <a:pt x="18903" y="172626"/>
                  </a:cubicBezTo>
                  <a:cubicBezTo>
                    <a:pt x="18982" y="171278"/>
                    <a:pt x="19358" y="169868"/>
                    <a:pt x="19969" y="168645"/>
                  </a:cubicBezTo>
                  <a:close/>
                  <a:moveTo>
                    <a:pt x="14492" y="0"/>
                  </a:moveTo>
                  <a:cubicBezTo>
                    <a:pt x="14367" y="0"/>
                    <a:pt x="14238" y="111"/>
                    <a:pt x="14279" y="256"/>
                  </a:cubicBezTo>
                  <a:cubicBezTo>
                    <a:pt x="14530" y="1196"/>
                    <a:pt x="15000" y="2027"/>
                    <a:pt x="15424" y="2873"/>
                  </a:cubicBezTo>
                  <a:cubicBezTo>
                    <a:pt x="14797" y="2905"/>
                    <a:pt x="14138" y="3124"/>
                    <a:pt x="13590" y="3406"/>
                  </a:cubicBezTo>
                  <a:cubicBezTo>
                    <a:pt x="11991" y="4190"/>
                    <a:pt x="10424" y="5883"/>
                    <a:pt x="10721" y="7779"/>
                  </a:cubicBezTo>
                  <a:cubicBezTo>
                    <a:pt x="10734" y="7870"/>
                    <a:pt x="10833" y="7928"/>
                    <a:pt x="10928" y="7928"/>
                  </a:cubicBezTo>
                  <a:cubicBezTo>
                    <a:pt x="10949" y="7928"/>
                    <a:pt x="10969" y="7926"/>
                    <a:pt x="10988" y="7920"/>
                  </a:cubicBezTo>
                  <a:cubicBezTo>
                    <a:pt x="11427" y="7826"/>
                    <a:pt x="11881" y="7826"/>
                    <a:pt x="12320" y="7811"/>
                  </a:cubicBezTo>
                  <a:lnTo>
                    <a:pt x="12320" y="7811"/>
                  </a:lnTo>
                  <a:cubicBezTo>
                    <a:pt x="12242" y="7858"/>
                    <a:pt x="12148" y="7905"/>
                    <a:pt x="12069" y="7967"/>
                  </a:cubicBezTo>
                  <a:cubicBezTo>
                    <a:pt x="11913" y="8093"/>
                    <a:pt x="11960" y="8344"/>
                    <a:pt x="12179" y="8344"/>
                  </a:cubicBezTo>
                  <a:cubicBezTo>
                    <a:pt x="12524" y="8375"/>
                    <a:pt x="12853" y="8453"/>
                    <a:pt x="13182" y="8547"/>
                  </a:cubicBezTo>
                  <a:cubicBezTo>
                    <a:pt x="12163" y="8814"/>
                    <a:pt x="11223" y="9394"/>
                    <a:pt x="11631" y="10616"/>
                  </a:cubicBezTo>
                  <a:cubicBezTo>
                    <a:pt x="11725" y="10930"/>
                    <a:pt x="11897" y="11212"/>
                    <a:pt x="12101" y="11478"/>
                  </a:cubicBezTo>
                  <a:lnTo>
                    <a:pt x="11552" y="11478"/>
                  </a:lnTo>
                  <a:cubicBezTo>
                    <a:pt x="11286" y="11478"/>
                    <a:pt x="11286" y="11886"/>
                    <a:pt x="11552" y="11902"/>
                  </a:cubicBezTo>
                  <a:cubicBezTo>
                    <a:pt x="11897" y="11917"/>
                    <a:pt x="12242" y="11949"/>
                    <a:pt x="12587" y="11980"/>
                  </a:cubicBezTo>
                  <a:cubicBezTo>
                    <a:pt x="12978" y="12325"/>
                    <a:pt x="13449" y="12607"/>
                    <a:pt x="13935" y="12826"/>
                  </a:cubicBezTo>
                  <a:cubicBezTo>
                    <a:pt x="14185" y="13062"/>
                    <a:pt x="14468" y="13265"/>
                    <a:pt x="14750" y="13453"/>
                  </a:cubicBezTo>
                  <a:cubicBezTo>
                    <a:pt x="14326" y="13767"/>
                    <a:pt x="13903" y="14049"/>
                    <a:pt x="13386" y="14206"/>
                  </a:cubicBezTo>
                  <a:cubicBezTo>
                    <a:pt x="13151" y="14284"/>
                    <a:pt x="13198" y="14613"/>
                    <a:pt x="13433" y="14613"/>
                  </a:cubicBezTo>
                  <a:lnTo>
                    <a:pt x="13637" y="14613"/>
                  </a:lnTo>
                  <a:cubicBezTo>
                    <a:pt x="13417" y="14645"/>
                    <a:pt x="13355" y="14943"/>
                    <a:pt x="13590" y="15021"/>
                  </a:cubicBezTo>
                  <a:cubicBezTo>
                    <a:pt x="13935" y="15146"/>
                    <a:pt x="14279" y="15209"/>
                    <a:pt x="14624" y="15225"/>
                  </a:cubicBezTo>
                  <a:cubicBezTo>
                    <a:pt x="14468" y="15397"/>
                    <a:pt x="14342" y="15569"/>
                    <a:pt x="14279" y="15820"/>
                  </a:cubicBezTo>
                  <a:cubicBezTo>
                    <a:pt x="14229" y="15973"/>
                    <a:pt x="14356" y="16072"/>
                    <a:pt x="14481" y="16072"/>
                  </a:cubicBezTo>
                  <a:cubicBezTo>
                    <a:pt x="14549" y="16072"/>
                    <a:pt x="14617" y="16043"/>
                    <a:pt x="14656" y="15977"/>
                  </a:cubicBezTo>
                  <a:lnTo>
                    <a:pt x="14656" y="15977"/>
                  </a:lnTo>
                  <a:cubicBezTo>
                    <a:pt x="14562" y="18062"/>
                    <a:pt x="14499" y="20240"/>
                    <a:pt x="15126" y="22247"/>
                  </a:cubicBezTo>
                  <a:cubicBezTo>
                    <a:pt x="15173" y="22466"/>
                    <a:pt x="15236" y="22670"/>
                    <a:pt x="15330" y="22827"/>
                  </a:cubicBezTo>
                  <a:cubicBezTo>
                    <a:pt x="16176" y="24927"/>
                    <a:pt x="18104" y="25852"/>
                    <a:pt x="20330" y="25899"/>
                  </a:cubicBezTo>
                  <a:cubicBezTo>
                    <a:pt x="20596" y="25899"/>
                    <a:pt x="20596" y="25476"/>
                    <a:pt x="20330" y="25476"/>
                  </a:cubicBezTo>
                  <a:cubicBezTo>
                    <a:pt x="18308" y="25444"/>
                    <a:pt x="16787" y="24645"/>
                    <a:pt x="15910" y="23046"/>
                  </a:cubicBezTo>
                  <a:cubicBezTo>
                    <a:pt x="15957" y="22952"/>
                    <a:pt x="15941" y="22842"/>
                    <a:pt x="15831" y="22795"/>
                  </a:cubicBezTo>
                  <a:cubicBezTo>
                    <a:pt x="15800" y="22764"/>
                    <a:pt x="15769" y="22733"/>
                    <a:pt x="15737" y="22701"/>
                  </a:cubicBezTo>
                  <a:cubicBezTo>
                    <a:pt x="15706" y="22607"/>
                    <a:pt x="15659" y="22513"/>
                    <a:pt x="15627" y="22419"/>
                  </a:cubicBezTo>
                  <a:cubicBezTo>
                    <a:pt x="15549" y="22106"/>
                    <a:pt x="15533" y="21682"/>
                    <a:pt x="15502" y="21526"/>
                  </a:cubicBezTo>
                  <a:cubicBezTo>
                    <a:pt x="15424" y="20914"/>
                    <a:pt x="15408" y="20287"/>
                    <a:pt x="15377" y="19676"/>
                  </a:cubicBezTo>
                  <a:cubicBezTo>
                    <a:pt x="15314" y="18407"/>
                    <a:pt x="15314" y="17137"/>
                    <a:pt x="15314" y="15867"/>
                  </a:cubicBezTo>
                  <a:cubicBezTo>
                    <a:pt x="15314" y="15726"/>
                    <a:pt x="15189" y="15664"/>
                    <a:pt x="15079" y="15664"/>
                  </a:cubicBezTo>
                  <a:cubicBezTo>
                    <a:pt x="15095" y="15522"/>
                    <a:pt x="15095" y="15381"/>
                    <a:pt x="15110" y="15240"/>
                  </a:cubicBezTo>
                  <a:lnTo>
                    <a:pt x="15095" y="15225"/>
                  </a:lnTo>
                  <a:cubicBezTo>
                    <a:pt x="15627" y="15178"/>
                    <a:pt x="16145" y="15037"/>
                    <a:pt x="16678" y="14801"/>
                  </a:cubicBezTo>
                  <a:cubicBezTo>
                    <a:pt x="16803" y="14739"/>
                    <a:pt x="16803" y="14566"/>
                    <a:pt x="16709" y="14472"/>
                  </a:cubicBezTo>
                  <a:cubicBezTo>
                    <a:pt x="16348" y="14065"/>
                    <a:pt x="15910" y="13751"/>
                    <a:pt x="15455" y="13453"/>
                  </a:cubicBezTo>
                  <a:cubicBezTo>
                    <a:pt x="15518" y="13406"/>
                    <a:pt x="15565" y="13375"/>
                    <a:pt x="15627" y="13328"/>
                  </a:cubicBezTo>
                  <a:cubicBezTo>
                    <a:pt x="15769" y="13234"/>
                    <a:pt x="15769" y="12999"/>
                    <a:pt x="15580" y="12952"/>
                  </a:cubicBezTo>
                  <a:cubicBezTo>
                    <a:pt x="15095" y="12842"/>
                    <a:pt x="14609" y="12685"/>
                    <a:pt x="14138" y="12466"/>
                  </a:cubicBezTo>
                  <a:cubicBezTo>
                    <a:pt x="14029" y="12356"/>
                    <a:pt x="13935" y="12231"/>
                    <a:pt x="13841" y="12105"/>
                  </a:cubicBezTo>
                  <a:lnTo>
                    <a:pt x="14060" y="12105"/>
                  </a:lnTo>
                  <a:cubicBezTo>
                    <a:pt x="14279" y="12105"/>
                    <a:pt x="14311" y="11839"/>
                    <a:pt x="14170" y="11729"/>
                  </a:cubicBezTo>
                  <a:cubicBezTo>
                    <a:pt x="14499" y="11667"/>
                    <a:pt x="14828" y="11588"/>
                    <a:pt x="15157" y="11478"/>
                  </a:cubicBezTo>
                  <a:cubicBezTo>
                    <a:pt x="15314" y="11416"/>
                    <a:pt x="15377" y="11181"/>
                    <a:pt x="15204" y="11102"/>
                  </a:cubicBezTo>
                  <a:cubicBezTo>
                    <a:pt x="14828" y="10899"/>
                    <a:pt x="14483" y="10648"/>
                    <a:pt x="14123" y="10428"/>
                  </a:cubicBezTo>
                  <a:cubicBezTo>
                    <a:pt x="14326" y="10397"/>
                    <a:pt x="14311" y="10052"/>
                    <a:pt x="14060" y="10021"/>
                  </a:cubicBezTo>
                  <a:cubicBezTo>
                    <a:pt x="13652" y="9974"/>
                    <a:pt x="13261" y="9864"/>
                    <a:pt x="12869" y="9817"/>
                  </a:cubicBezTo>
                  <a:lnTo>
                    <a:pt x="12806" y="9817"/>
                  </a:lnTo>
                  <a:cubicBezTo>
                    <a:pt x="12797" y="9816"/>
                    <a:pt x="12788" y="9815"/>
                    <a:pt x="12779" y="9815"/>
                  </a:cubicBezTo>
                  <a:cubicBezTo>
                    <a:pt x="12569" y="9815"/>
                    <a:pt x="12548" y="10164"/>
                    <a:pt x="12759" y="10225"/>
                  </a:cubicBezTo>
                  <a:cubicBezTo>
                    <a:pt x="13433" y="10444"/>
                    <a:pt x="13997" y="10852"/>
                    <a:pt x="14593" y="11212"/>
                  </a:cubicBezTo>
                  <a:cubicBezTo>
                    <a:pt x="13966" y="11384"/>
                    <a:pt x="13339" y="11447"/>
                    <a:pt x="12712" y="11463"/>
                  </a:cubicBezTo>
                  <a:cubicBezTo>
                    <a:pt x="12571" y="11322"/>
                    <a:pt x="12446" y="11181"/>
                    <a:pt x="12320" y="11024"/>
                  </a:cubicBezTo>
                  <a:cubicBezTo>
                    <a:pt x="11160" y="9519"/>
                    <a:pt x="13026" y="8892"/>
                    <a:pt x="14264" y="8767"/>
                  </a:cubicBezTo>
                  <a:cubicBezTo>
                    <a:pt x="14530" y="8735"/>
                    <a:pt x="14546" y="8375"/>
                    <a:pt x="14264" y="8344"/>
                  </a:cubicBezTo>
                  <a:cubicBezTo>
                    <a:pt x="13747" y="8312"/>
                    <a:pt x="13276" y="8140"/>
                    <a:pt x="12775" y="8030"/>
                  </a:cubicBezTo>
                  <a:cubicBezTo>
                    <a:pt x="12947" y="7920"/>
                    <a:pt x="13104" y="7795"/>
                    <a:pt x="13198" y="7623"/>
                  </a:cubicBezTo>
                  <a:cubicBezTo>
                    <a:pt x="13270" y="7464"/>
                    <a:pt x="13156" y="7305"/>
                    <a:pt x="13004" y="7305"/>
                  </a:cubicBezTo>
                  <a:cubicBezTo>
                    <a:pt x="12990" y="7305"/>
                    <a:pt x="12977" y="7307"/>
                    <a:pt x="12963" y="7309"/>
                  </a:cubicBezTo>
                  <a:cubicBezTo>
                    <a:pt x="12352" y="7466"/>
                    <a:pt x="11725" y="7387"/>
                    <a:pt x="11113" y="7482"/>
                  </a:cubicBezTo>
                  <a:cubicBezTo>
                    <a:pt x="10988" y="5961"/>
                    <a:pt x="12242" y="4707"/>
                    <a:pt x="13433" y="3970"/>
                  </a:cubicBezTo>
                  <a:cubicBezTo>
                    <a:pt x="13985" y="3618"/>
                    <a:pt x="14823" y="3265"/>
                    <a:pt x="15564" y="3265"/>
                  </a:cubicBezTo>
                  <a:cubicBezTo>
                    <a:pt x="15580" y="3265"/>
                    <a:pt x="15596" y="3265"/>
                    <a:pt x="15612" y="3265"/>
                  </a:cubicBezTo>
                  <a:cubicBezTo>
                    <a:pt x="15831" y="3704"/>
                    <a:pt x="16019" y="4159"/>
                    <a:pt x="16160" y="4644"/>
                  </a:cubicBezTo>
                  <a:cubicBezTo>
                    <a:pt x="16185" y="4742"/>
                    <a:pt x="16281" y="4798"/>
                    <a:pt x="16372" y="4798"/>
                  </a:cubicBezTo>
                  <a:cubicBezTo>
                    <a:pt x="16457" y="4798"/>
                    <a:pt x="16537" y="4750"/>
                    <a:pt x="16552" y="4644"/>
                  </a:cubicBezTo>
                  <a:cubicBezTo>
                    <a:pt x="16584" y="4456"/>
                    <a:pt x="16631" y="4253"/>
                    <a:pt x="16662" y="4065"/>
                  </a:cubicBezTo>
                  <a:cubicBezTo>
                    <a:pt x="16803" y="4159"/>
                    <a:pt x="16928" y="4268"/>
                    <a:pt x="17085" y="4347"/>
                  </a:cubicBezTo>
                  <a:cubicBezTo>
                    <a:pt x="17054" y="4550"/>
                    <a:pt x="17022" y="4754"/>
                    <a:pt x="16991" y="4958"/>
                  </a:cubicBezTo>
                  <a:cubicBezTo>
                    <a:pt x="16970" y="5103"/>
                    <a:pt x="17093" y="5227"/>
                    <a:pt x="17211" y="5227"/>
                  </a:cubicBezTo>
                  <a:cubicBezTo>
                    <a:pt x="17271" y="5227"/>
                    <a:pt x="17330" y="5195"/>
                    <a:pt x="17367" y="5115"/>
                  </a:cubicBezTo>
                  <a:cubicBezTo>
                    <a:pt x="17869" y="4174"/>
                    <a:pt x="18496" y="3312"/>
                    <a:pt x="19044" y="2403"/>
                  </a:cubicBezTo>
                  <a:cubicBezTo>
                    <a:pt x="19143" y="2239"/>
                    <a:pt x="18997" y="2090"/>
                    <a:pt x="18851" y="2090"/>
                  </a:cubicBezTo>
                  <a:cubicBezTo>
                    <a:pt x="18789" y="2090"/>
                    <a:pt x="18726" y="2118"/>
                    <a:pt x="18684" y="2184"/>
                  </a:cubicBezTo>
                  <a:cubicBezTo>
                    <a:pt x="18308" y="2795"/>
                    <a:pt x="17916" y="3375"/>
                    <a:pt x="17555" y="3970"/>
                  </a:cubicBezTo>
                  <a:cubicBezTo>
                    <a:pt x="17618" y="3547"/>
                    <a:pt x="17665" y="3108"/>
                    <a:pt x="17728" y="2685"/>
                  </a:cubicBezTo>
                  <a:cubicBezTo>
                    <a:pt x="17759" y="2699"/>
                    <a:pt x="17793" y="2706"/>
                    <a:pt x="17826" y="2706"/>
                  </a:cubicBezTo>
                  <a:cubicBezTo>
                    <a:pt x="17910" y="2706"/>
                    <a:pt x="17992" y="2661"/>
                    <a:pt x="18026" y="2560"/>
                  </a:cubicBezTo>
                  <a:cubicBezTo>
                    <a:pt x="18395" y="1402"/>
                    <a:pt x="19577" y="1154"/>
                    <a:pt x="20683" y="1154"/>
                  </a:cubicBezTo>
                  <a:cubicBezTo>
                    <a:pt x="20984" y="1154"/>
                    <a:pt x="21280" y="1173"/>
                    <a:pt x="21552" y="1196"/>
                  </a:cubicBezTo>
                  <a:cubicBezTo>
                    <a:pt x="23104" y="1322"/>
                    <a:pt x="24499" y="2011"/>
                    <a:pt x="25424" y="3249"/>
                  </a:cubicBezTo>
                  <a:cubicBezTo>
                    <a:pt x="26678" y="4942"/>
                    <a:pt x="27226" y="7325"/>
                    <a:pt x="27650" y="9362"/>
                  </a:cubicBezTo>
                  <a:cubicBezTo>
                    <a:pt x="28151" y="11776"/>
                    <a:pt x="28841" y="16275"/>
                    <a:pt x="31615" y="16917"/>
                  </a:cubicBezTo>
                  <a:cubicBezTo>
                    <a:pt x="30642" y="17275"/>
                    <a:pt x="29630" y="17466"/>
                    <a:pt x="28588" y="17466"/>
                  </a:cubicBezTo>
                  <a:cubicBezTo>
                    <a:pt x="28170" y="17466"/>
                    <a:pt x="27747" y="17435"/>
                    <a:pt x="27320" y="17372"/>
                  </a:cubicBezTo>
                  <a:cubicBezTo>
                    <a:pt x="27587" y="17372"/>
                    <a:pt x="27853" y="17356"/>
                    <a:pt x="28104" y="17325"/>
                  </a:cubicBezTo>
                  <a:cubicBezTo>
                    <a:pt x="28360" y="17280"/>
                    <a:pt x="28269" y="16916"/>
                    <a:pt x="28024" y="16916"/>
                  </a:cubicBezTo>
                  <a:cubicBezTo>
                    <a:pt x="28015" y="16916"/>
                    <a:pt x="28005" y="16916"/>
                    <a:pt x="27994" y="16917"/>
                  </a:cubicBezTo>
                  <a:cubicBezTo>
                    <a:pt x="27727" y="16958"/>
                    <a:pt x="27454" y="16977"/>
                    <a:pt x="27175" y="16977"/>
                  </a:cubicBezTo>
                  <a:cubicBezTo>
                    <a:pt x="26702" y="16977"/>
                    <a:pt x="26215" y="16922"/>
                    <a:pt x="25722" y="16823"/>
                  </a:cubicBezTo>
                  <a:cubicBezTo>
                    <a:pt x="25681" y="16751"/>
                    <a:pt x="25606" y="16713"/>
                    <a:pt x="25532" y="16713"/>
                  </a:cubicBezTo>
                  <a:cubicBezTo>
                    <a:pt x="25494" y="16713"/>
                    <a:pt x="25456" y="16724"/>
                    <a:pt x="25424" y="16745"/>
                  </a:cubicBezTo>
                  <a:cubicBezTo>
                    <a:pt x="23590" y="16306"/>
                    <a:pt x="21756" y="15287"/>
                    <a:pt x="20345" y="14425"/>
                  </a:cubicBezTo>
                  <a:cubicBezTo>
                    <a:pt x="18308" y="13171"/>
                    <a:pt x="15032" y="10444"/>
                    <a:pt x="17132" y="7873"/>
                  </a:cubicBezTo>
                  <a:cubicBezTo>
                    <a:pt x="17264" y="7718"/>
                    <a:pt x="17121" y="7507"/>
                    <a:pt x="16970" y="7507"/>
                  </a:cubicBezTo>
                  <a:cubicBezTo>
                    <a:pt x="16923" y="7507"/>
                    <a:pt x="16875" y="7527"/>
                    <a:pt x="16834" y="7576"/>
                  </a:cubicBezTo>
                  <a:cubicBezTo>
                    <a:pt x="14797" y="10068"/>
                    <a:pt x="17164" y="12654"/>
                    <a:pt x="19217" y="14174"/>
                  </a:cubicBezTo>
                  <a:cubicBezTo>
                    <a:pt x="20659" y="15225"/>
                    <a:pt x="22305" y="16040"/>
                    <a:pt x="23998" y="16651"/>
                  </a:cubicBezTo>
                  <a:cubicBezTo>
                    <a:pt x="24405" y="16808"/>
                    <a:pt x="24844" y="16949"/>
                    <a:pt x="25299" y="17059"/>
                  </a:cubicBezTo>
                  <a:cubicBezTo>
                    <a:pt x="24703" y="19598"/>
                    <a:pt x="24436" y="22388"/>
                    <a:pt x="23355" y="24786"/>
                  </a:cubicBezTo>
                  <a:cubicBezTo>
                    <a:pt x="21976" y="24425"/>
                    <a:pt x="20581" y="24190"/>
                    <a:pt x="19217" y="23814"/>
                  </a:cubicBezTo>
                  <a:cubicBezTo>
                    <a:pt x="18512" y="23626"/>
                    <a:pt x="18120" y="23360"/>
                    <a:pt x="17634" y="22827"/>
                  </a:cubicBezTo>
                  <a:cubicBezTo>
                    <a:pt x="17508" y="22686"/>
                    <a:pt x="17320" y="22419"/>
                    <a:pt x="17101" y="22419"/>
                  </a:cubicBezTo>
                  <a:cubicBezTo>
                    <a:pt x="16975" y="22435"/>
                    <a:pt x="16897" y="22513"/>
                    <a:pt x="16897" y="22639"/>
                  </a:cubicBezTo>
                  <a:cubicBezTo>
                    <a:pt x="16881" y="22780"/>
                    <a:pt x="16944" y="22905"/>
                    <a:pt x="16991" y="23030"/>
                  </a:cubicBezTo>
                  <a:cubicBezTo>
                    <a:pt x="17026" y="23126"/>
                    <a:pt x="17109" y="23169"/>
                    <a:pt x="17193" y="23169"/>
                  </a:cubicBezTo>
                  <a:cubicBezTo>
                    <a:pt x="17259" y="23169"/>
                    <a:pt x="17326" y="23142"/>
                    <a:pt x="17367" y="23093"/>
                  </a:cubicBezTo>
                  <a:cubicBezTo>
                    <a:pt x="17571" y="23313"/>
                    <a:pt x="17822" y="23626"/>
                    <a:pt x="17885" y="23689"/>
                  </a:cubicBezTo>
                  <a:cubicBezTo>
                    <a:pt x="18229" y="24002"/>
                    <a:pt x="18668" y="24096"/>
                    <a:pt x="19107" y="24222"/>
                  </a:cubicBezTo>
                  <a:cubicBezTo>
                    <a:pt x="20502" y="24629"/>
                    <a:pt x="21929" y="24849"/>
                    <a:pt x="23339" y="25209"/>
                  </a:cubicBezTo>
                  <a:cubicBezTo>
                    <a:pt x="23373" y="25243"/>
                    <a:pt x="23423" y="25269"/>
                    <a:pt x="23472" y="25269"/>
                  </a:cubicBezTo>
                  <a:cubicBezTo>
                    <a:pt x="23491" y="25269"/>
                    <a:pt x="23510" y="25265"/>
                    <a:pt x="23527" y="25256"/>
                  </a:cubicBezTo>
                  <a:cubicBezTo>
                    <a:pt x="23762" y="25319"/>
                    <a:pt x="23998" y="25397"/>
                    <a:pt x="24233" y="25476"/>
                  </a:cubicBezTo>
                  <a:lnTo>
                    <a:pt x="24342" y="25476"/>
                  </a:lnTo>
                  <a:cubicBezTo>
                    <a:pt x="24327" y="25648"/>
                    <a:pt x="24327" y="25820"/>
                    <a:pt x="24327" y="26009"/>
                  </a:cubicBezTo>
                  <a:cubicBezTo>
                    <a:pt x="24311" y="26040"/>
                    <a:pt x="24295" y="26071"/>
                    <a:pt x="24295" y="26103"/>
                  </a:cubicBezTo>
                  <a:lnTo>
                    <a:pt x="24295" y="30068"/>
                  </a:lnTo>
                  <a:cubicBezTo>
                    <a:pt x="24295" y="30201"/>
                    <a:pt x="24401" y="30268"/>
                    <a:pt x="24507" y="30268"/>
                  </a:cubicBezTo>
                  <a:cubicBezTo>
                    <a:pt x="24613" y="30268"/>
                    <a:pt x="24719" y="30201"/>
                    <a:pt x="24719" y="30068"/>
                  </a:cubicBezTo>
                  <a:cubicBezTo>
                    <a:pt x="24719" y="29238"/>
                    <a:pt x="24719" y="28407"/>
                    <a:pt x="24734" y="27592"/>
                  </a:cubicBezTo>
                  <a:cubicBezTo>
                    <a:pt x="24734" y="27435"/>
                    <a:pt x="24719" y="26965"/>
                    <a:pt x="24719" y="26479"/>
                  </a:cubicBezTo>
                  <a:lnTo>
                    <a:pt x="24719" y="26385"/>
                  </a:lnTo>
                  <a:cubicBezTo>
                    <a:pt x="26208" y="26855"/>
                    <a:pt x="27728" y="27247"/>
                    <a:pt x="29248" y="27654"/>
                  </a:cubicBezTo>
                  <a:cubicBezTo>
                    <a:pt x="28919" y="31354"/>
                    <a:pt x="27023" y="34786"/>
                    <a:pt x="25628" y="38172"/>
                  </a:cubicBezTo>
                  <a:cubicBezTo>
                    <a:pt x="24327" y="41307"/>
                    <a:pt x="23590" y="44739"/>
                    <a:pt x="22038" y="47765"/>
                  </a:cubicBezTo>
                  <a:cubicBezTo>
                    <a:pt x="21944" y="47561"/>
                    <a:pt x="21850" y="47341"/>
                    <a:pt x="21756" y="47122"/>
                  </a:cubicBezTo>
                  <a:cubicBezTo>
                    <a:pt x="21772" y="46448"/>
                    <a:pt x="21787" y="45774"/>
                    <a:pt x="21787" y="45100"/>
                  </a:cubicBezTo>
                  <a:cubicBezTo>
                    <a:pt x="21787" y="44967"/>
                    <a:pt x="21682" y="44900"/>
                    <a:pt x="21576" y="44900"/>
                  </a:cubicBezTo>
                  <a:cubicBezTo>
                    <a:pt x="21470" y="44900"/>
                    <a:pt x="21364" y="44967"/>
                    <a:pt x="21364" y="45100"/>
                  </a:cubicBezTo>
                  <a:cubicBezTo>
                    <a:pt x="21364" y="45476"/>
                    <a:pt x="21364" y="45852"/>
                    <a:pt x="21349" y="46228"/>
                  </a:cubicBezTo>
                  <a:cubicBezTo>
                    <a:pt x="18684" y="40335"/>
                    <a:pt x="15251" y="34676"/>
                    <a:pt x="14358" y="28219"/>
                  </a:cubicBezTo>
                  <a:cubicBezTo>
                    <a:pt x="15627" y="27890"/>
                    <a:pt x="16928" y="27654"/>
                    <a:pt x="18229" y="27560"/>
                  </a:cubicBezTo>
                  <a:cubicBezTo>
                    <a:pt x="18501" y="27545"/>
                    <a:pt x="18511" y="27151"/>
                    <a:pt x="18259" y="27151"/>
                  </a:cubicBezTo>
                  <a:cubicBezTo>
                    <a:pt x="18249" y="27151"/>
                    <a:pt x="18239" y="27152"/>
                    <a:pt x="18229" y="27153"/>
                  </a:cubicBezTo>
                  <a:cubicBezTo>
                    <a:pt x="16913" y="27247"/>
                    <a:pt x="15596" y="27466"/>
                    <a:pt x="14295" y="27795"/>
                  </a:cubicBezTo>
                  <a:cubicBezTo>
                    <a:pt x="14295" y="27717"/>
                    <a:pt x="14279" y="27639"/>
                    <a:pt x="14264" y="27560"/>
                  </a:cubicBezTo>
                  <a:cubicBezTo>
                    <a:pt x="14248" y="27427"/>
                    <a:pt x="14138" y="27361"/>
                    <a:pt x="14037" y="27361"/>
                  </a:cubicBezTo>
                  <a:cubicBezTo>
                    <a:pt x="13935" y="27361"/>
                    <a:pt x="13841" y="27427"/>
                    <a:pt x="13856" y="27560"/>
                  </a:cubicBezTo>
                  <a:cubicBezTo>
                    <a:pt x="13856" y="27670"/>
                    <a:pt x="13888" y="27795"/>
                    <a:pt x="13888" y="27905"/>
                  </a:cubicBezTo>
                  <a:cubicBezTo>
                    <a:pt x="11536" y="28532"/>
                    <a:pt x="9232" y="29441"/>
                    <a:pt x="7022" y="30382"/>
                  </a:cubicBezTo>
                  <a:cubicBezTo>
                    <a:pt x="6192" y="30727"/>
                    <a:pt x="5392" y="31087"/>
                    <a:pt x="4655" y="31542"/>
                  </a:cubicBezTo>
                  <a:cubicBezTo>
                    <a:pt x="4624" y="31542"/>
                    <a:pt x="4593" y="31542"/>
                    <a:pt x="4561" y="31557"/>
                  </a:cubicBezTo>
                  <a:cubicBezTo>
                    <a:pt x="4170" y="31761"/>
                    <a:pt x="3840" y="32028"/>
                    <a:pt x="3558" y="32341"/>
                  </a:cubicBezTo>
                  <a:cubicBezTo>
                    <a:pt x="3386" y="32482"/>
                    <a:pt x="3213" y="32655"/>
                    <a:pt x="3057" y="32827"/>
                  </a:cubicBezTo>
                  <a:cubicBezTo>
                    <a:pt x="2884" y="32639"/>
                    <a:pt x="2712" y="32451"/>
                    <a:pt x="2524" y="32278"/>
                  </a:cubicBezTo>
                  <a:cubicBezTo>
                    <a:pt x="2586" y="32184"/>
                    <a:pt x="2602" y="32043"/>
                    <a:pt x="2477" y="31981"/>
                  </a:cubicBezTo>
                  <a:cubicBezTo>
                    <a:pt x="2179" y="31808"/>
                    <a:pt x="1928" y="31620"/>
                    <a:pt x="1677" y="31385"/>
                  </a:cubicBezTo>
                  <a:cubicBezTo>
                    <a:pt x="1635" y="31343"/>
                    <a:pt x="1587" y="31325"/>
                    <a:pt x="1541" y="31325"/>
                  </a:cubicBezTo>
                  <a:cubicBezTo>
                    <a:pt x="1380" y="31325"/>
                    <a:pt x="1234" y="31537"/>
                    <a:pt x="1379" y="31683"/>
                  </a:cubicBezTo>
                  <a:cubicBezTo>
                    <a:pt x="1850" y="32153"/>
                    <a:pt x="2320" y="32639"/>
                    <a:pt x="2775" y="33125"/>
                  </a:cubicBezTo>
                  <a:cubicBezTo>
                    <a:pt x="2492" y="33470"/>
                    <a:pt x="2273" y="33830"/>
                    <a:pt x="2116" y="34206"/>
                  </a:cubicBezTo>
                  <a:cubicBezTo>
                    <a:pt x="2132" y="34081"/>
                    <a:pt x="2148" y="33955"/>
                    <a:pt x="2163" y="33830"/>
                  </a:cubicBezTo>
                  <a:cubicBezTo>
                    <a:pt x="2179" y="33697"/>
                    <a:pt x="2081" y="33630"/>
                    <a:pt x="1975" y="33630"/>
                  </a:cubicBezTo>
                  <a:cubicBezTo>
                    <a:pt x="1869" y="33630"/>
                    <a:pt x="1756" y="33697"/>
                    <a:pt x="1740" y="33830"/>
                  </a:cubicBezTo>
                  <a:cubicBezTo>
                    <a:pt x="0" y="48031"/>
                    <a:pt x="2696" y="62232"/>
                    <a:pt x="3135" y="76449"/>
                  </a:cubicBezTo>
                  <a:cubicBezTo>
                    <a:pt x="2837" y="77107"/>
                    <a:pt x="2775" y="77891"/>
                    <a:pt x="2759" y="78643"/>
                  </a:cubicBezTo>
                  <a:cubicBezTo>
                    <a:pt x="2743" y="78674"/>
                    <a:pt x="2712" y="78706"/>
                    <a:pt x="2696" y="78753"/>
                  </a:cubicBezTo>
                  <a:cubicBezTo>
                    <a:pt x="2571" y="79066"/>
                    <a:pt x="2618" y="79301"/>
                    <a:pt x="2759" y="79505"/>
                  </a:cubicBezTo>
                  <a:cubicBezTo>
                    <a:pt x="2759" y="80712"/>
                    <a:pt x="2837" y="81919"/>
                    <a:pt x="2790" y="83110"/>
                  </a:cubicBezTo>
                  <a:cubicBezTo>
                    <a:pt x="2777" y="83233"/>
                    <a:pt x="2881" y="83320"/>
                    <a:pt x="2992" y="83320"/>
                  </a:cubicBezTo>
                  <a:cubicBezTo>
                    <a:pt x="3008" y="83320"/>
                    <a:pt x="3025" y="83318"/>
                    <a:pt x="3041" y="83314"/>
                  </a:cubicBezTo>
                  <a:cubicBezTo>
                    <a:pt x="4085" y="83050"/>
                    <a:pt x="5336" y="82532"/>
                    <a:pt x="6494" y="82532"/>
                  </a:cubicBezTo>
                  <a:cubicBezTo>
                    <a:pt x="6988" y="82532"/>
                    <a:pt x="7464" y="82627"/>
                    <a:pt x="7900" y="82875"/>
                  </a:cubicBezTo>
                  <a:cubicBezTo>
                    <a:pt x="7937" y="82897"/>
                    <a:pt x="7974" y="82907"/>
                    <a:pt x="8008" y="82907"/>
                  </a:cubicBezTo>
                  <a:cubicBezTo>
                    <a:pt x="8189" y="82907"/>
                    <a:pt x="8302" y="82633"/>
                    <a:pt x="8104" y="82515"/>
                  </a:cubicBezTo>
                  <a:cubicBezTo>
                    <a:pt x="7607" y="82232"/>
                    <a:pt x="7071" y="82126"/>
                    <a:pt x="6519" y="82126"/>
                  </a:cubicBezTo>
                  <a:cubicBezTo>
                    <a:pt x="5415" y="82126"/>
                    <a:pt x="4248" y="82551"/>
                    <a:pt x="3213" y="82844"/>
                  </a:cubicBezTo>
                  <a:cubicBezTo>
                    <a:pt x="3229" y="81903"/>
                    <a:pt x="3166" y="80947"/>
                    <a:pt x="3151" y="80007"/>
                  </a:cubicBezTo>
                  <a:lnTo>
                    <a:pt x="3151" y="80007"/>
                  </a:lnTo>
                  <a:cubicBezTo>
                    <a:pt x="3182" y="80038"/>
                    <a:pt x="3229" y="80085"/>
                    <a:pt x="3260" y="80132"/>
                  </a:cubicBezTo>
                  <a:cubicBezTo>
                    <a:pt x="3298" y="80175"/>
                    <a:pt x="3346" y="80193"/>
                    <a:pt x="3395" y="80193"/>
                  </a:cubicBezTo>
                  <a:cubicBezTo>
                    <a:pt x="3506" y="80193"/>
                    <a:pt x="3621" y="80096"/>
                    <a:pt x="3621" y="79975"/>
                  </a:cubicBezTo>
                  <a:cubicBezTo>
                    <a:pt x="3621" y="79317"/>
                    <a:pt x="3605" y="78659"/>
                    <a:pt x="3590" y="78016"/>
                  </a:cubicBezTo>
                  <a:cubicBezTo>
                    <a:pt x="3966" y="77561"/>
                    <a:pt x="4483" y="77279"/>
                    <a:pt x="5016" y="77091"/>
                  </a:cubicBezTo>
                  <a:cubicBezTo>
                    <a:pt x="6097" y="76699"/>
                    <a:pt x="7336" y="76731"/>
                    <a:pt x="8464" y="76652"/>
                  </a:cubicBezTo>
                  <a:cubicBezTo>
                    <a:pt x="8496" y="79568"/>
                    <a:pt x="8621" y="82483"/>
                    <a:pt x="8637" y="85414"/>
                  </a:cubicBezTo>
                  <a:cubicBezTo>
                    <a:pt x="8637" y="85548"/>
                    <a:pt x="8739" y="85614"/>
                    <a:pt x="8840" y="85614"/>
                  </a:cubicBezTo>
                  <a:cubicBezTo>
                    <a:pt x="8942" y="85614"/>
                    <a:pt x="9044" y="85548"/>
                    <a:pt x="9044" y="85414"/>
                  </a:cubicBezTo>
                  <a:cubicBezTo>
                    <a:pt x="9044" y="81339"/>
                    <a:pt x="8778" y="77279"/>
                    <a:pt x="8950" y="73204"/>
                  </a:cubicBezTo>
                  <a:cubicBezTo>
                    <a:pt x="9107" y="69113"/>
                    <a:pt x="9483" y="64270"/>
                    <a:pt x="12116" y="60915"/>
                  </a:cubicBezTo>
                  <a:cubicBezTo>
                    <a:pt x="12248" y="60760"/>
                    <a:pt x="12105" y="60549"/>
                    <a:pt x="11954" y="60549"/>
                  </a:cubicBezTo>
                  <a:cubicBezTo>
                    <a:pt x="11907" y="60549"/>
                    <a:pt x="11859" y="60569"/>
                    <a:pt x="11819" y="60617"/>
                  </a:cubicBezTo>
                  <a:cubicBezTo>
                    <a:pt x="9342" y="63784"/>
                    <a:pt x="8825" y="68157"/>
                    <a:pt x="8590" y="72044"/>
                  </a:cubicBezTo>
                  <a:cubicBezTo>
                    <a:pt x="8496" y="73408"/>
                    <a:pt x="8464" y="74771"/>
                    <a:pt x="8464" y="76135"/>
                  </a:cubicBezTo>
                  <a:cubicBezTo>
                    <a:pt x="7553" y="75719"/>
                    <a:pt x="6304" y="75197"/>
                    <a:pt x="5207" y="75197"/>
                  </a:cubicBezTo>
                  <a:cubicBezTo>
                    <a:pt x="4568" y="75197"/>
                    <a:pt x="3981" y="75374"/>
                    <a:pt x="3543" y="75853"/>
                  </a:cubicBezTo>
                  <a:cubicBezTo>
                    <a:pt x="3072" y="62937"/>
                    <a:pt x="847" y="50022"/>
                    <a:pt x="1834" y="37122"/>
                  </a:cubicBezTo>
                  <a:lnTo>
                    <a:pt x="1834" y="37122"/>
                  </a:lnTo>
                  <a:cubicBezTo>
                    <a:pt x="1865" y="37294"/>
                    <a:pt x="1912" y="37467"/>
                    <a:pt x="1959" y="37639"/>
                  </a:cubicBezTo>
                  <a:cubicBezTo>
                    <a:pt x="1987" y="37748"/>
                    <a:pt x="2061" y="37795"/>
                    <a:pt x="2140" y="37795"/>
                  </a:cubicBezTo>
                  <a:cubicBezTo>
                    <a:pt x="2241" y="37795"/>
                    <a:pt x="2349" y="37716"/>
                    <a:pt x="2367" y="37592"/>
                  </a:cubicBezTo>
                  <a:cubicBezTo>
                    <a:pt x="2508" y="36401"/>
                    <a:pt x="2665" y="34865"/>
                    <a:pt x="3229" y="33642"/>
                  </a:cubicBezTo>
                  <a:cubicBezTo>
                    <a:pt x="5737" y="36432"/>
                    <a:pt x="7931" y="39504"/>
                    <a:pt x="9499" y="42921"/>
                  </a:cubicBezTo>
                  <a:cubicBezTo>
                    <a:pt x="9533" y="42994"/>
                    <a:pt x="9591" y="43025"/>
                    <a:pt x="9652" y="43025"/>
                  </a:cubicBezTo>
                  <a:cubicBezTo>
                    <a:pt x="9787" y="43025"/>
                    <a:pt x="9935" y="42875"/>
                    <a:pt x="9859" y="42702"/>
                  </a:cubicBezTo>
                  <a:cubicBezTo>
                    <a:pt x="8261" y="39222"/>
                    <a:pt x="6003" y="36087"/>
                    <a:pt x="3433" y="33250"/>
                  </a:cubicBezTo>
                  <a:cubicBezTo>
                    <a:pt x="3496" y="33125"/>
                    <a:pt x="3574" y="32999"/>
                    <a:pt x="3652" y="32890"/>
                  </a:cubicBezTo>
                  <a:cubicBezTo>
                    <a:pt x="4828" y="31792"/>
                    <a:pt x="6505" y="31040"/>
                    <a:pt x="8041" y="30413"/>
                  </a:cubicBezTo>
                  <a:cubicBezTo>
                    <a:pt x="9938" y="29629"/>
                    <a:pt x="11928" y="28861"/>
                    <a:pt x="13950" y="28328"/>
                  </a:cubicBezTo>
                  <a:cubicBezTo>
                    <a:pt x="14922" y="35100"/>
                    <a:pt x="18621" y="40978"/>
                    <a:pt x="21333" y="47200"/>
                  </a:cubicBezTo>
                  <a:cubicBezTo>
                    <a:pt x="21270" y="50335"/>
                    <a:pt x="21035" y="53470"/>
                    <a:pt x="20784" y="56605"/>
                  </a:cubicBezTo>
                  <a:cubicBezTo>
                    <a:pt x="20770" y="56602"/>
                    <a:pt x="20757" y="56601"/>
                    <a:pt x="20743" y="56601"/>
                  </a:cubicBezTo>
                  <a:cubicBezTo>
                    <a:pt x="20679" y="56601"/>
                    <a:pt x="20619" y="56629"/>
                    <a:pt x="20581" y="56668"/>
                  </a:cubicBezTo>
                  <a:cubicBezTo>
                    <a:pt x="19280" y="53627"/>
                    <a:pt x="17101" y="51088"/>
                    <a:pt x="15000" y="48548"/>
                  </a:cubicBezTo>
                  <a:cubicBezTo>
                    <a:pt x="13778" y="47059"/>
                    <a:pt x="12571" y="45539"/>
                    <a:pt x="11599" y="43846"/>
                  </a:cubicBezTo>
                  <a:cubicBezTo>
                    <a:pt x="11223" y="43203"/>
                    <a:pt x="12837" y="42357"/>
                    <a:pt x="13323" y="41965"/>
                  </a:cubicBezTo>
                  <a:cubicBezTo>
                    <a:pt x="14013" y="41401"/>
                    <a:pt x="14609" y="40758"/>
                    <a:pt x="15079" y="39990"/>
                  </a:cubicBezTo>
                  <a:cubicBezTo>
                    <a:pt x="15173" y="39849"/>
                    <a:pt x="15048" y="39692"/>
                    <a:pt x="14891" y="39677"/>
                  </a:cubicBezTo>
                  <a:cubicBezTo>
                    <a:pt x="14623" y="39642"/>
                    <a:pt x="14356" y="39627"/>
                    <a:pt x="14090" y="39627"/>
                  </a:cubicBezTo>
                  <a:cubicBezTo>
                    <a:pt x="13030" y="39627"/>
                    <a:pt x="11977" y="39865"/>
                    <a:pt x="10925" y="40053"/>
                  </a:cubicBezTo>
                  <a:cubicBezTo>
                    <a:pt x="10894" y="36651"/>
                    <a:pt x="10518" y="33266"/>
                    <a:pt x="10518" y="29864"/>
                  </a:cubicBezTo>
                  <a:cubicBezTo>
                    <a:pt x="10510" y="29731"/>
                    <a:pt x="10404" y="29665"/>
                    <a:pt x="10300" y="29665"/>
                  </a:cubicBezTo>
                  <a:cubicBezTo>
                    <a:pt x="10196" y="29665"/>
                    <a:pt x="10094" y="29731"/>
                    <a:pt x="10094" y="29864"/>
                  </a:cubicBezTo>
                  <a:cubicBezTo>
                    <a:pt x="10110" y="33344"/>
                    <a:pt x="10502" y="36824"/>
                    <a:pt x="10518" y="40304"/>
                  </a:cubicBezTo>
                  <a:cubicBezTo>
                    <a:pt x="10518" y="40433"/>
                    <a:pt x="10623" y="40509"/>
                    <a:pt x="10737" y="40509"/>
                  </a:cubicBezTo>
                  <a:cubicBezTo>
                    <a:pt x="10747" y="40509"/>
                    <a:pt x="10758" y="40509"/>
                    <a:pt x="10768" y="40507"/>
                  </a:cubicBezTo>
                  <a:cubicBezTo>
                    <a:pt x="11868" y="40312"/>
                    <a:pt x="12981" y="40056"/>
                    <a:pt x="14094" y="40056"/>
                  </a:cubicBezTo>
                  <a:cubicBezTo>
                    <a:pt x="14234" y="40056"/>
                    <a:pt x="14375" y="40060"/>
                    <a:pt x="14515" y="40068"/>
                  </a:cubicBezTo>
                  <a:cubicBezTo>
                    <a:pt x="13590" y="41385"/>
                    <a:pt x="12226" y="42279"/>
                    <a:pt x="10988" y="43282"/>
                  </a:cubicBezTo>
                  <a:cubicBezTo>
                    <a:pt x="10909" y="43344"/>
                    <a:pt x="10909" y="43470"/>
                    <a:pt x="10957" y="43548"/>
                  </a:cubicBezTo>
                  <a:cubicBezTo>
                    <a:pt x="13652" y="48595"/>
                    <a:pt x="18574" y="52200"/>
                    <a:pt x="20549" y="57686"/>
                  </a:cubicBezTo>
                  <a:cubicBezTo>
                    <a:pt x="20565" y="57765"/>
                    <a:pt x="20628" y="57812"/>
                    <a:pt x="20690" y="57827"/>
                  </a:cubicBezTo>
                  <a:cubicBezTo>
                    <a:pt x="20612" y="58737"/>
                    <a:pt x="20534" y="59646"/>
                    <a:pt x="20455" y="60570"/>
                  </a:cubicBezTo>
                  <a:cubicBezTo>
                    <a:pt x="20220" y="60947"/>
                    <a:pt x="19969" y="61323"/>
                    <a:pt x="19734" y="61715"/>
                  </a:cubicBezTo>
                  <a:cubicBezTo>
                    <a:pt x="19625" y="61868"/>
                    <a:pt x="19767" y="62013"/>
                    <a:pt x="19916" y="62013"/>
                  </a:cubicBezTo>
                  <a:cubicBezTo>
                    <a:pt x="19981" y="62013"/>
                    <a:pt x="20047" y="61985"/>
                    <a:pt x="20095" y="61918"/>
                  </a:cubicBezTo>
                  <a:cubicBezTo>
                    <a:pt x="20189" y="61762"/>
                    <a:pt x="20283" y="61621"/>
                    <a:pt x="20377" y="61464"/>
                  </a:cubicBezTo>
                  <a:lnTo>
                    <a:pt x="20377" y="61464"/>
                  </a:lnTo>
                  <a:cubicBezTo>
                    <a:pt x="20330" y="61981"/>
                    <a:pt x="20298" y="62483"/>
                    <a:pt x="20251" y="63000"/>
                  </a:cubicBezTo>
                  <a:cubicBezTo>
                    <a:pt x="20079" y="63439"/>
                    <a:pt x="20048" y="63956"/>
                    <a:pt x="20110" y="64520"/>
                  </a:cubicBezTo>
                  <a:lnTo>
                    <a:pt x="20126" y="64583"/>
                  </a:lnTo>
                  <a:cubicBezTo>
                    <a:pt x="19922" y="67436"/>
                    <a:pt x="19750" y="70289"/>
                    <a:pt x="19718" y="73141"/>
                  </a:cubicBezTo>
                  <a:cubicBezTo>
                    <a:pt x="19671" y="73235"/>
                    <a:pt x="19640" y="73314"/>
                    <a:pt x="19609" y="73392"/>
                  </a:cubicBezTo>
                  <a:cubicBezTo>
                    <a:pt x="19295" y="74238"/>
                    <a:pt x="18950" y="75054"/>
                    <a:pt x="18621" y="75884"/>
                  </a:cubicBezTo>
                  <a:cubicBezTo>
                    <a:pt x="17806" y="77875"/>
                    <a:pt x="17007" y="79772"/>
                    <a:pt x="15894" y="81621"/>
                  </a:cubicBezTo>
                  <a:cubicBezTo>
                    <a:pt x="14483" y="83972"/>
                    <a:pt x="12759" y="86120"/>
                    <a:pt x="10862" y="88095"/>
                  </a:cubicBezTo>
                  <a:cubicBezTo>
                    <a:pt x="10188" y="88800"/>
                    <a:pt x="9483" y="89443"/>
                    <a:pt x="8778" y="90117"/>
                  </a:cubicBezTo>
                  <a:cubicBezTo>
                    <a:pt x="8684" y="90211"/>
                    <a:pt x="8558" y="90320"/>
                    <a:pt x="8417" y="90430"/>
                  </a:cubicBezTo>
                  <a:cubicBezTo>
                    <a:pt x="8323" y="90430"/>
                    <a:pt x="8229" y="90493"/>
                    <a:pt x="8213" y="90602"/>
                  </a:cubicBezTo>
                  <a:cubicBezTo>
                    <a:pt x="7947" y="90853"/>
                    <a:pt x="7696" y="91120"/>
                    <a:pt x="7587" y="91418"/>
                  </a:cubicBezTo>
                  <a:cubicBezTo>
                    <a:pt x="7539" y="91569"/>
                    <a:pt x="7669" y="91669"/>
                    <a:pt x="7797" y="91669"/>
                  </a:cubicBezTo>
                  <a:cubicBezTo>
                    <a:pt x="7881" y="91669"/>
                    <a:pt x="7963" y="91626"/>
                    <a:pt x="7994" y="91527"/>
                  </a:cubicBezTo>
                  <a:cubicBezTo>
                    <a:pt x="8041" y="91402"/>
                    <a:pt x="8119" y="91276"/>
                    <a:pt x="8229" y="91151"/>
                  </a:cubicBezTo>
                  <a:cubicBezTo>
                    <a:pt x="8245" y="93110"/>
                    <a:pt x="8339" y="95101"/>
                    <a:pt x="8496" y="97092"/>
                  </a:cubicBezTo>
                  <a:cubicBezTo>
                    <a:pt x="6975" y="95900"/>
                    <a:pt x="5502" y="94615"/>
                    <a:pt x="4577" y="92922"/>
                  </a:cubicBezTo>
                  <a:cubicBezTo>
                    <a:pt x="3840" y="91559"/>
                    <a:pt x="4060" y="89881"/>
                    <a:pt x="4232" y="88408"/>
                  </a:cubicBezTo>
                  <a:cubicBezTo>
                    <a:pt x="4420" y="86856"/>
                    <a:pt x="4655" y="85305"/>
                    <a:pt x="4452" y="83737"/>
                  </a:cubicBezTo>
                  <a:cubicBezTo>
                    <a:pt x="4436" y="83604"/>
                    <a:pt x="4322" y="83537"/>
                    <a:pt x="4219" y="83537"/>
                  </a:cubicBezTo>
                  <a:cubicBezTo>
                    <a:pt x="4115" y="83537"/>
                    <a:pt x="4021" y="83604"/>
                    <a:pt x="4044" y="83737"/>
                  </a:cubicBezTo>
                  <a:cubicBezTo>
                    <a:pt x="4248" y="85414"/>
                    <a:pt x="3966" y="87076"/>
                    <a:pt x="3778" y="88737"/>
                  </a:cubicBezTo>
                  <a:cubicBezTo>
                    <a:pt x="3621" y="90023"/>
                    <a:pt x="3496" y="91449"/>
                    <a:pt x="4013" y="92671"/>
                  </a:cubicBezTo>
                  <a:cubicBezTo>
                    <a:pt x="4891" y="94756"/>
                    <a:pt x="6740" y="96277"/>
                    <a:pt x="8543" y="97656"/>
                  </a:cubicBezTo>
                  <a:cubicBezTo>
                    <a:pt x="8997" y="102672"/>
                    <a:pt x="9875" y="107703"/>
                    <a:pt x="11160" y="112500"/>
                  </a:cubicBezTo>
                  <a:cubicBezTo>
                    <a:pt x="11819" y="114992"/>
                    <a:pt x="12508" y="117484"/>
                    <a:pt x="12931" y="120023"/>
                  </a:cubicBezTo>
                  <a:cubicBezTo>
                    <a:pt x="13245" y="121904"/>
                    <a:pt x="13856" y="125133"/>
                    <a:pt x="12242" y="126606"/>
                  </a:cubicBezTo>
                  <a:cubicBezTo>
                    <a:pt x="12148" y="126700"/>
                    <a:pt x="12163" y="126826"/>
                    <a:pt x="12242" y="126904"/>
                  </a:cubicBezTo>
                  <a:cubicBezTo>
                    <a:pt x="13245" y="128017"/>
                    <a:pt x="13245" y="129820"/>
                    <a:pt x="13276" y="131230"/>
                  </a:cubicBezTo>
                  <a:cubicBezTo>
                    <a:pt x="13308" y="132782"/>
                    <a:pt x="13245" y="134350"/>
                    <a:pt x="13261" y="135901"/>
                  </a:cubicBezTo>
                  <a:cubicBezTo>
                    <a:pt x="13323" y="139773"/>
                    <a:pt x="12916" y="143691"/>
                    <a:pt x="13856" y="147485"/>
                  </a:cubicBezTo>
                  <a:cubicBezTo>
                    <a:pt x="13878" y="147584"/>
                    <a:pt x="13964" y="147637"/>
                    <a:pt x="14056" y="147637"/>
                  </a:cubicBezTo>
                  <a:cubicBezTo>
                    <a:pt x="14094" y="147637"/>
                    <a:pt x="14133" y="147628"/>
                    <a:pt x="14170" y="147610"/>
                  </a:cubicBezTo>
                  <a:cubicBezTo>
                    <a:pt x="15267" y="147014"/>
                    <a:pt x="15408" y="146199"/>
                    <a:pt x="15000" y="145275"/>
                  </a:cubicBezTo>
                  <a:lnTo>
                    <a:pt x="15000" y="145275"/>
                  </a:lnTo>
                  <a:cubicBezTo>
                    <a:pt x="16427" y="146105"/>
                    <a:pt x="17791" y="147030"/>
                    <a:pt x="19233" y="147829"/>
                  </a:cubicBezTo>
                  <a:cubicBezTo>
                    <a:pt x="17947" y="147657"/>
                    <a:pt x="16819" y="146952"/>
                    <a:pt x="15627" y="146419"/>
                  </a:cubicBezTo>
                  <a:cubicBezTo>
                    <a:pt x="15592" y="146402"/>
                    <a:pt x="15556" y="146395"/>
                    <a:pt x="15522" y="146395"/>
                  </a:cubicBezTo>
                  <a:cubicBezTo>
                    <a:pt x="15392" y="146395"/>
                    <a:pt x="15289" y="146505"/>
                    <a:pt x="15314" y="146654"/>
                  </a:cubicBezTo>
                  <a:cubicBezTo>
                    <a:pt x="15792" y="148821"/>
                    <a:pt x="17753" y="149748"/>
                    <a:pt x="19795" y="149748"/>
                  </a:cubicBezTo>
                  <a:cubicBezTo>
                    <a:pt x="19895" y="149748"/>
                    <a:pt x="19995" y="149746"/>
                    <a:pt x="20095" y="149742"/>
                  </a:cubicBezTo>
                  <a:cubicBezTo>
                    <a:pt x="20283" y="150902"/>
                    <a:pt x="20471" y="152061"/>
                    <a:pt x="20706" y="153221"/>
                  </a:cubicBezTo>
                  <a:cubicBezTo>
                    <a:pt x="20659" y="153268"/>
                    <a:pt x="20628" y="153300"/>
                    <a:pt x="20596" y="153347"/>
                  </a:cubicBezTo>
                  <a:cubicBezTo>
                    <a:pt x="20471" y="153472"/>
                    <a:pt x="20549" y="153707"/>
                    <a:pt x="20737" y="153707"/>
                  </a:cubicBezTo>
                  <a:lnTo>
                    <a:pt x="20800" y="153692"/>
                  </a:lnTo>
                  <a:cubicBezTo>
                    <a:pt x="20941" y="154366"/>
                    <a:pt x="21082" y="155055"/>
                    <a:pt x="21223" y="155729"/>
                  </a:cubicBezTo>
                  <a:cubicBezTo>
                    <a:pt x="21051" y="155745"/>
                    <a:pt x="20863" y="155761"/>
                    <a:pt x="20690" y="155792"/>
                  </a:cubicBezTo>
                  <a:cubicBezTo>
                    <a:pt x="20549" y="155823"/>
                    <a:pt x="20502" y="155996"/>
                    <a:pt x="20565" y="156105"/>
                  </a:cubicBezTo>
                  <a:cubicBezTo>
                    <a:pt x="20690" y="156309"/>
                    <a:pt x="20816" y="156497"/>
                    <a:pt x="20941" y="156670"/>
                  </a:cubicBezTo>
                  <a:cubicBezTo>
                    <a:pt x="20925" y="157924"/>
                    <a:pt x="20863" y="159162"/>
                    <a:pt x="20784" y="160400"/>
                  </a:cubicBezTo>
                  <a:cubicBezTo>
                    <a:pt x="20765" y="160394"/>
                    <a:pt x="20745" y="160390"/>
                    <a:pt x="20726" y="160390"/>
                  </a:cubicBezTo>
                  <a:cubicBezTo>
                    <a:pt x="20698" y="160390"/>
                    <a:pt x="20671" y="160398"/>
                    <a:pt x="20643" y="160416"/>
                  </a:cubicBezTo>
                  <a:cubicBezTo>
                    <a:pt x="20189" y="160648"/>
                    <a:pt x="19756" y="160753"/>
                    <a:pt x="19349" y="160753"/>
                  </a:cubicBezTo>
                  <a:cubicBezTo>
                    <a:pt x="19152" y="160753"/>
                    <a:pt x="18962" y="160728"/>
                    <a:pt x="18778" y="160682"/>
                  </a:cubicBezTo>
                  <a:cubicBezTo>
                    <a:pt x="16004" y="159460"/>
                    <a:pt x="15737" y="150228"/>
                    <a:pt x="15737" y="148268"/>
                  </a:cubicBezTo>
                  <a:cubicBezTo>
                    <a:pt x="15737" y="148135"/>
                    <a:pt x="15631" y="148068"/>
                    <a:pt x="15526" y="148068"/>
                  </a:cubicBezTo>
                  <a:cubicBezTo>
                    <a:pt x="15420" y="148068"/>
                    <a:pt x="15314" y="148135"/>
                    <a:pt x="15314" y="148268"/>
                  </a:cubicBezTo>
                  <a:cubicBezTo>
                    <a:pt x="15314" y="150008"/>
                    <a:pt x="15486" y="156638"/>
                    <a:pt x="17211" y="159711"/>
                  </a:cubicBezTo>
                  <a:cubicBezTo>
                    <a:pt x="16443" y="158895"/>
                    <a:pt x="15863" y="157720"/>
                    <a:pt x="15533" y="156670"/>
                  </a:cubicBezTo>
                  <a:cubicBezTo>
                    <a:pt x="15455" y="156356"/>
                    <a:pt x="15377" y="156043"/>
                    <a:pt x="15298" y="155729"/>
                  </a:cubicBezTo>
                  <a:cubicBezTo>
                    <a:pt x="15274" y="155625"/>
                    <a:pt x="15201" y="155581"/>
                    <a:pt x="15124" y="155581"/>
                  </a:cubicBezTo>
                  <a:cubicBezTo>
                    <a:pt x="15006" y="155581"/>
                    <a:pt x="14878" y="155687"/>
                    <a:pt x="14906" y="155839"/>
                  </a:cubicBezTo>
                  <a:cubicBezTo>
                    <a:pt x="14953" y="156152"/>
                    <a:pt x="15048" y="156482"/>
                    <a:pt x="15142" y="156811"/>
                  </a:cubicBezTo>
                  <a:cubicBezTo>
                    <a:pt x="15643" y="158739"/>
                    <a:pt x="16176" y="160651"/>
                    <a:pt x="17038" y="162454"/>
                  </a:cubicBezTo>
                  <a:cubicBezTo>
                    <a:pt x="17687" y="163798"/>
                    <a:pt x="18777" y="165370"/>
                    <a:pt x="20279" y="165370"/>
                  </a:cubicBezTo>
                  <a:cubicBezTo>
                    <a:pt x="20301" y="165370"/>
                    <a:pt x="20323" y="165370"/>
                    <a:pt x="20345" y="165369"/>
                  </a:cubicBezTo>
                  <a:lnTo>
                    <a:pt x="20345" y="165369"/>
                  </a:lnTo>
                  <a:cubicBezTo>
                    <a:pt x="20251" y="166262"/>
                    <a:pt x="20095" y="167203"/>
                    <a:pt x="20016" y="168143"/>
                  </a:cubicBezTo>
                  <a:cubicBezTo>
                    <a:pt x="19981" y="168125"/>
                    <a:pt x="19940" y="168114"/>
                    <a:pt x="19901" y="168114"/>
                  </a:cubicBezTo>
                  <a:cubicBezTo>
                    <a:pt x="19836" y="168114"/>
                    <a:pt x="19773" y="168144"/>
                    <a:pt x="19734" y="168222"/>
                  </a:cubicBezTo>
                  <a:cubicBezTo>
                    <a:pt x="18903" y="169726"/>
                    <a:pt x="18496" y="171482"/>
                    <a:pt x="18449" y="173190"/>
                  </a:cubicBezTo>
                  <a:cubicBezTo>
                    <a:pt x="18417" y="174335"/>
                    <a:pt x="18606" y="176075"/>
                    <a:pt x="19844" y="176560"/>
                  </a:cubicBezTo>
                  <a:cubicBezTo>
                    <a:pt x="20102" y="176664"/>
                    <a:pt x="20376" y="176711"/>
                    <a:pt x="20657" y="176711"/>
                  </a:cubicBezTo>
                  <a:cubicBezTo>
                    <a:pt x="22118" y="176711"/>
                    <a:pt x="23781" y="175456"/>
                    <a:pt x="24530" y="174444"/>
                  </a:cubicBezTo>
                  <a:cubicBezTo>
                    <a:pt x="25800" y="172752"/>
                    <a:pt x="25816" y="170683"/>
                    <a:pt x="25612" y="168645"/>
                  </a:cubicBezTo>
                  <a:cubicBezTo>
                    <a:pt x="25737" y="168222"/>
                    <a:pt x="25847" y="167767"/>
                    <a:pt x="25957" y="167328"/>
                  </a:cubicBezTo>
                  <a:cubicBezTo>
                    <a:pt x="25990" y="167172"/>
                    <a:pt x="25865" y="167072"/>
                    <a:pt x="25745" y="167072"/>
                  </a:cubicBezTo>
                  <a:cubicBezTo>
                    <a:pt x="25696" y="167072"/>
                    <a:pt x="25648" y="167088"/>
                    <a:pt x="25612" y="167125"/>
                  </a:cubicBezTo>
                  <a:cubicBezTo>
                    <a:pt x="26552" y="163645"/>
                    <a:pt x="26568" y="159867"/>
                    <a:pt x="26443" y="156278"/>
                  </a:cubicBezTo>
                  <a:lnTo>
                    <a:pt x="26443" y="156278"/>
                  </a:lnTo>
                  <a:cubicBezTo>
                    <a:pt x="26960" y="156372"/>
                    <a:pt x="27477" y="156482"/>
                    <a:pt x="27994" y="156623"/>
                  </a:cubicBezTo>
                  <a:cubicBezTo>
                    <a:pt x="28012" y="156627"/>
                    <a:pt x="28029" y="156630"/>
                    <a:pt x="28046" y="156630"/>
                  </a:cubicBezTo>
                  <a:cubicBezTo>
                    <a:pt x="28198" y="156630"/>
                    <a:pt x="28328" y="156450"/>
                    <a:pt x="28230" y="156309"/>
                  </a:cubicBezTo>
                  <a:cubicBezTo>
                    <a:pt x="27744" y="155541"/>
                    <a:pt x="27368" y="154522"/>
                    <a:pt x="26866" y="153676"/>
                  </a:cubicBezTo>
                  <a:cubicBezTo>
                    <a:pt x="27556" y="152061"/>
                    <a:pt x="27822" y="148739"/>
                    <a:pt x="27900" y="148174"/>
                  </a:cubicBezTo>
                  <a:cubicBezTo>
                    <a:pt x="28449" y="144303"/>
                    <a:pt x="28825" y="140447"/>
                    <a:pt x="29452" y="136575"/>
                  </a:cubicBezTo>
                  <a:cubicBezTo>
                    <a:pt x="30518" y="130070"/>
                    <a:pt x="31897" y="123613"/>
                    <a:pt x="32728" y="117076"/>
                  </a:cubicBezTo>
                  <a:cubicBezTo>
                    <a:pt x="33512" y="110979"/>
                    <a:pt x="33966" y="104835"/>
                    <a:pt x="34907" y="98753"/>
                  </a:cubicBezTo>
                  <a:cubicBezTo>
                    <a:pt x="34930" y="98759"/>
                    <a:pt x="34953" y="98762"/>
                    <a:pt x="34976" y="98762"/>
                  </a:cubicBezTo>
                  <a:cubicBezTo>
                    <a:pt x="35015" y="98762"/>
                    <a:pt x="35055" y="98752"/>
                    <a:pt x="35095" y="98722"/>
                  </a:cubicBezTo>
                  <a:cubicBezTo>
                    <a:pt x="37619" y="96653"/>
                    <a:pt x="39813" y="94286"/>
                    <a:pt x="40456" y="91261"/>
                  </a:cubicBezTo>
                  <a:cubicBezTo>
                    <a:pt x="40612" y="91167"/>
                    <a:pt x="40581" y="90979"/>
                    <a:pt x="40581" y="90838"/>
                  </a:cubicBezTo>
                  <a:cubicBezTo>
                    <a:pt x="40581" y="90806"/>
                    <a:pt x="40565" y="90775"/>
                    <a:pt x="40550" y="90744"/>
                  </a:cubicBezTo>
                  <a:cubicBezTo>
                    <a:pt x="40675" y="89991"/>
                    <a:pt x="40691" y="89192"/>
                    <a:pt x="40581" y="88330"/>
                  </a:cubicBezTo>
                  <a:cubicBezTo>
                    <a:pt x="40568" y="88199"/>
                    <a:pt x="40457" y="88134"/>
                    <a:pt x="40357" y="88134"/>
                  </a:cubicBezTo>
                  <a:cubicBezTo>
                    <a:pt x="40337" y="88134"/>
                    <a:pt x="40317" y="88136"/>
                    <a:pt x="40299" y="88142"/>
                  </a:cubicBezTo>
                  <a:cubicBezTo>
                    <a:pt x="40267" y="87828"/>
                    <a:pt x="40252" y="87530"/>
                    <a:pt x="40220" y="87217"/>
                  </a:cubicBezTo>
                  <a:cubicBezTo>
                    <a:pt x="40189" y="86684"/>
                    <a:pt x="40205" y="86167"/>
                    <a:pt x="40064" y="85649"/>
                  </a:cubicBezTo>
                  <a:cubicBezTo>
                    <a:pt x="39688" y="84192"/>
                    <a:pt x="39108" y="82891"/>
                    <a:pt x="39280" y="81386"/>
                  </a:cubicBezTo>
                  <a:lnTo>
                    <a:pt x="39280" y="81386"/>
                  </a:lnTo>
                  <a:cubicBezTo>
                    <a:pt x="39625" y="81417"/>
                    <a:pt x="39954" y="81449"/>
                    <a:pt x="40252" y="81449"/>
                  </a:cubicBezTo>
                  <a:cubicBezTo>
                    <a:pt x="40299" y="81684"/>
                    <a:pt x="40330" y="81903"/>
                    <a:pt x="40377" y="82123"/>
                  </a:cubicBezTo>
                  <a:cubicBezTo>
                    <a:pt x="40397" y="82221"/>
                    <a:pt x="40491" y="82277"/>
                    <a:pt x="40586" y="82277"/>
                  </a:cubicBezTo>
                  <a:cubicBezTo>
                    <a:pt x="40641" y="82277"/>
                    <a:pt x="40697" y="82257"/>
                    <a:pt x="40738" y="82217"/>
                  </a:cubicBezTo>
                  <a:cubicBezTo>
                    <a:pt x="40989" y="81919"/>
                    <a:pt x="41177" y="81590"/>
                    <a:pt x="41318" y="81245"/>
                  </a:cubicBezTo>
                  <a:cubicBezTo>
                    <a:pt x="41757" y="81010"/>
                    <a:pt x="42007" y="80587"/>
                    <a:pt x="41945" y="79850"/>
                  </a:cubicBezTo>
                  <a:cubicBezTo>
                    <a:pt x="41882" y="79145"/>
                    <a:pt x="41662" y="78565"/>
                    <a:pt x="41333" y="78094"/>
                  </a:cubicBezTo>
                  <a:cubicBezTo>
                    <a:pt x="41349" y="78063"/>
                    <a:pt x="41365" y="78032"/>
                    <a:pt x="41396" y="78000"/>
                  </a:cubicBezTo>
                  <a:cubicBezTo>
                    <a:pt x="41459" y="77875"/>
                    <a:pt x="41396" y="77734"/>
                    <a:pt x="41271" y="77687"/>
                  </a:cubicBezTo>
                  <a:cubicBezTo>
                    <a:pt x="41114" y="77640"/>
                    <a:pt x="40941" y="77577"/>
                    <a:pt x="40769" y="77514"/>
                  </a:cubicBezTo>
                  <a:cubicBezTo>
                    <a:pt x="40550" y="77342"/>
                    <a:pt x="40299" y="77201"/>
                    <a:pt x="40048" y="77091"/>
                  </a:cubicBezTo>
                  <a:cubicBezTo>
                    <a:pt x="38575" y="63815"/>
                    <a:pt x="41051" y="50351"/>
                    <a:pt x="39876" y="37043"/>
                  </a:cubicBezTo>
                  <a:cubicBezTo>
                    <a:pt x="40550" y="35256"/>
                    <a:pt x="41083" y="33360"/>
                    <a:pt x="41004" y="31526"/>
                  </a:cubicBezTo>
                  <a:cubicBezTo>
                    <a:pt x="40996" y="31393"/>
                    <a:pt x="40887" y="31326"/>
                    <a:pt x="40781" y="31326"/>
                  </a:cubicBezTo>
                  <a:cubicBezTo>
                    <a:pt x="40675" y="31326"/>
                    <a:pt x="40573" y="31393"/>
                    <a:pt x="40581" y="31526"/>
                  </a:cubicBezTo>
                  <a:cubicBezTo>
                    <a:pt x="40644" y="33015"/>
                    <a:pt x="40283" y="34551"/>
                    <a:pt x="39782" y="36024"/>
                  </a:cubicBezTo>
                  <a:cubicBezTo>
                    <a:pt x="39766" y="35915"/>
                    <a:pt x="39766" y="35821"/>
                    <a:pt x="39750" y="35711"/>
                  </a:cubicBezTo>
                  <a:cubicBezTo>
                    <a:pt x="39735" y="35578"/>
                    <a:pt x="39621" y="35511"/>
                    <a:pt x="39515" y="35511"/>
                  </a:cubicBezTo>
                  <a:cubicBezTo>
                    <a:pt x="39409" y="35511"/>
                    <a:pt x="39311" y="35578"/>
                    <a:pt x="39327" y="35711"/>
                  </a:cubicBezTo>
                  <a:cubicBezTo>
                    <a:pt x="39374" y="36119"/>
                    <a:pt x="39405" y="36526"/>
                    <a:pt x="39452" y="36949"/>
                  </a:cubicBezTo>
                  <a:cubicBezTo>
                    <a:pt x="39249" y="37482"/>
                    <a:pt x="39029" y="38015"/>
                    <a:pt x="38825" y="38532"/>
                  </a:cubicBezTo>
                  <a:cubicBezTo>
                    <a:pt x="38340" y="39771"/>
                    <a:pt x="37775" y="40993"/>
                    <a:pt x="37117" y="42153"/>
                  </a:cubicBezTo>
                  <a:cubicBezTo>
                    <a:pt x="36709" y="42890"/>
                    <a:pt x="36224" y="43877"/>
                    <a:pt x="35471" y="44301"/>
                  </a:cubicBezTo>
                  <a:cubicBezTo>
                    <a:pt x="35270" y="44408"/>
                    <a:pt x="35390" y="44687"/>
                    <a:pt x="35576" y="44687"/>
                  </a:cubicBezTo>
                  <a:cubicBezTo>
                    <a:pt x="35608" y="44687"/>
                    <a:pt x="35641" y="44679"/>
                    <a:pt x="35675" y="44661"/>
                  </a:cubicBezTo>
                  <a:cubicBezTo>
                    <a:pt x="36349" y="44285"/>
                    <a:pt x="36788" y="43517"/>
                    <a:pt x="37180" y="42890"/>
                  </a:cubicBezTo>
                  <a:cubicBezTo>
                    <a:pt x="37869" y="41777"/>
                    <a:pt x="38434" y="40570"/>
                    <a:pt x="38935" y="39347"/>
                  </a:cubicBezTo>
                  <a:cubicBezTo>
                    <a:pt x="39139" y="38893"/>
                    <a:pt x="39327" y="38423"/>
                    <a:pt x="39531" y="37937"/>
                  </a:cubicBezTo>
                  <a:lnTo>
                    <a:pt x="39531" y="37937"/>
                  </a:lnTo>
                  <a:cubicBezTo>
                    <a:pt x="40518" y="50899"/>
                    <a:pt x="38230" y="64003"/>
                    <a:pt x="39609" y="76934"/>
                  </a:cubicBezTo>
                  <a:cubicBezTo>
                    <a:pt x="39221" y="76829"/>
                    <a:pt x="38816" y="76776"/>
                    <a:pt x="38399" y="76776"/>
                  </a:cubicBezTo>
                  <a:cubicBezTo>
                    <a:pt x="38260" y="76776"/>
                    <a:pt x="38120" y="76782"/>
                    <a:pt x="37979" y="76793"/>
                  </a:cubicBezTo>
                  <a:cubicBezTo>
                    <a:pt x="37683" y="76756"/>
                    <a:pt x="37388" y="76734"/>
                    <a:pt x="37104" y="76734"/>
                  </a:cubicBezTo>
                  <a:cubicBezTo>
                    <a:pt x="36546" y="76734"/>
                    <a:pt x="36027" y="76821"/>
                    <a:pt x="35612" y="77060"/>
                  </a:cubicBezTo>
                  <a:cubicBezTo>
                    <a:pt x="35487" y="76370"/>
                    <a:pt x="35346" y="75696"/>
                    <a:pt x="35205" y="75038"/>
                  </a:cubicBezTo>
                  <a:cubicBezTo>
                    <a:pt x="33951" y="68784"/>
                    <a:pt x="32963" y="62545"/>
                    <a:pt x="30753" y="56542"/>
                  </a:cubicBezTo>
                  <a:cubicBezTo>
                    <a:pt x="30737" y="56479"/>
                    <a:pt x="30690" y="56432"/>
                    <a:pt x="30643" y="56417"/>
                  </a:cubicBezTo>
                  <a:cubicBezTo>
                    <a:pt x="30894" y="55131"/>
                    <a:pt x="31098" y="53831"/>
                    <a:pt x="31537" y="52608"/>
                  </a:cubicBezTo>
                  <a:cubicBezTo>
                    <a:pt x="32289" y="50539"/>
                    <a:pt x="32807" y="48376"/>
                    <a:pt x="33512" y="46291"/>
                  </a:cubicBezTo>
                  <a:cubicBezTo>
                    <a:pt x="34249" y="44112"/>
                    <a:pt x="35001" y="41949"/>
                    <a:pt x="35565" y="39739"/>
                  </a:cubicBezTo>
                  <a:cubicBezTo>
                    <a:pt x="35599" y="39593"/>
                    <a:pt x="35480" y="39472"/>
                    <a:pt x="35358" y="39472"/>
                  </a:cubicBezTo>
                  <a:cubicBezTo>
                    <a:pt x="35309" y="39472"/>
                    <a:pt x="35260" y="39491"/>
                    <a:pt x="35220" y="39536"/>
                  </a:cubicBezTo>
                  <a:cubicBezTo>
                    <a:pt x="34970" y="39771"/>
                    <a:pt x="34719" y="39959"/>
                    <a:pt x="34421" y="40115"/>
                  </a:cubicBezTo>
                  <a:cubicBezTo>
                    <a:pt x="34223" y="40234"/>
                    <a:pt x="34336" y="40508"/>
                    <a:pt x="34517" y="40508"/>
                  </a:cubicBezTo>
                  <a:cubicBezTo>
                    <a:pt x="34551" y="40508"/>
                    <a:pt x="34587" y="40498"/>
                    <a:pt x="34625" y="40476"/>
                  </a:cubicBezTo>
                  <a:cubicBezTo>
                    <a:pt x="34766" y="40413"/>
                    <a:pt x="34876" y="40335"/>
                    <a:pt x="34985" y="40257"/>
                  </a:cubicBezTo>
                  <a:lnTo>
                    <a:pt x="34985" y="40257"/>
                  </a:lnTo>
                  <a:cubicBezTo>
                    <a:pt x="33919" y="44222"/>
                    <a:pt x="32336" y="48031"/>
                    <a:pt x="31286" y="51997"/>
                  </a:cubicBezTo>
                  <a:cubicBezTo>
                    <a:pt x="30957" y="53251"/>
                    <a:pt x="30612" y="54473"/>
                    <a:pt x="30346" y="55743"/>
                  </a:cubicBezTo>
                  <a:cubicBezTo>
                    <a:pt x="30142" y="56809"/>
                    <a:pt x="30095" y="58235"/>
                    <a:pt x="29546" y="59207"/>
                  </a:cubicBezTo>
                  <a:cubicBezTo>
                    <a:pt x="29449" y="59368"/>
                    <a:pt x="29589" y="59515"/>
                    <a:pt x="29732" y="59515"/>
                  </a:cubicBezTo>
                  <a:cubicBezTo>
                    <a:pt x="29797" y="59515"/>
                    <a:pt x="29863" y="59484"/>
                    <a:pt x="29907" y="59411"/>
                  </a:cubicBezTo>
                  <a:cubicBezTo>
                    <a:pt x="30283" y="58752"/>
                    <a:pt x="30393" y="57890"/>
                    <a:pt x="30518" y="57122"/>
                  </a:cubicBezTo>
                  <a:cubicBezTo>
                    <a:pt x="32477" y="62608"/>
                    <a:pt x="33606" y="68345"/>
                    <a:pt x="34609" y="74066"/>
                  </a:cubicBezTo>
                  <a:cubicBezTo>
                    <a:pt x="34797" y="75163"/>
                    <a:pt x="35017" y="76260"/>
                    <a:pt x="35236" y="77358"/>
                  </a:cubicBezTo>
                  <a:cubicBezTo>
                    <a:pt x="35001" y="77577"/>
                    <a:pt x="34828" y="77875"/>
                    <a:pt x="34750" y="78251"/>
                  </a:cubicBezTo>
                  <a:cubicBezTo>
                    <a:pt x="34705" y="78398"/>
                    <a:pt x="34822" y="78512"/>
                    <a:pt x="34950" y="78512"/>
                  </a:cubicBezTo>
                  <a:cubicBezTo>
                    <a:pt x="35000" y="78512"/>
                    <a:pt x="35051" y="78494"/>
                    <a:pt x="35095" y="78455"/>
                  </a:cubicBezTo>
                  <a:cubicBezTo>
                    <a:pt x="35189" y="78361"/>
                    <a:pt x="35283" y="78282"/>
                    <a:pt x="35393" y="78204"/>
                  </a:cubicBezTo>
                  <a:cubicBezTo>
                    <a:pt x="36098" y="81841"/>
                    <a:pt x="36725" y="85508"/>
                    <a:pt x="36506" y="89176"/>
                  </a:cubicBezTo>
                  <a:cubicBezTo>
                    <a:pt x="33637" y="87671"/>
                    <a:pt x="31364" y="85022"/>
                    <a:pt x="29452" y="82467"/>
                  </a:cubicBezTo>
                  <a:cubicBezTo>
                    <a:pt x="26929" y="79098"/>
                    <a:pt x="24860" y="75398"/>
                    <a:pt x="22806" y="71731"/>
                  </a:cubicBezTo>
                  <a:cubicBezTo>
                    <a:pt x="22764" y="71659"/>
                    <a:pt x="22701" y="71630"/>
                    <a:pt x="22638" y="71630"/>
                  </a:cubicBezTo>
                  <a:cubicBezTo>
                    <a:pt x="22493" y="71630"/>
                    <a:pt x="22347" y="71786"/>
                    <a:pt x="22446" y="71950"/>
                  </a:cubicBezTo>
                  <a:cubicBezTo>
                    <a:pt x="24609" y="75790"/>
                    <a:pt x="26788" y="79662"/>
                    <a:pt x="29468" y="83173"/>
                  </a:cubicBezTo>
                  <a:cubicBezTo>
                    <a:pt x="31364" y="85665"/>
                    <a:pt x="33653" y="88189"/>
                    <a:pt x="36490" y="89631"/>
                  </a:cubicBezTo>
                  <a:cubicBezTo>
                    <a:pt x="36459" y="89991"/>
                    <a:pt x="36427" y="90367"/>
                    <a:pt x="36380" y="90728"/>
                  </a:cubicBezTo>
                  <a:cubicBezTo>
                    <a:pt x="36333" y="90662"/>
                    <a:pt x="36269" y="90634"/>
                    <a:pt x="36206" y="90634"/>
                  </a:cubicBezTo>
                  <a:cubicBezTo>
                    <a:pt x="36060" y="90634"/>
                    <a:pt x="35921" y="90783"/>
                    <a:pt x="36020" y="90947"/>
                  </a:cubicBezTo>
                  <a:cubicBezTo>
                    <a:pt x="36035" y="90994"/>
                    <a:pt x="36051" y="91041"/>
                    <a:pt x="36067" y="91088"/>
                  </a:cubicBezTo>
                  <a:cubicBezTo>
                    <a:pt x="36035" y="91120"/>
                    <a:pt x="36004" y="91151"/>
                    <a:pt x="35988" y="91198"/>
                  </a:cubicBezTo>
                  <a:cubicBezTo>
                    <a:pt x="34452" y="97295"/>
                    <a:pt x="33794" y="103565"/>
                    <a:pt x="33136" y="109804"/>
                  </a:cubicBezTo>
                  <a:cubicBezTo>
                    <a:pt x="32775" y="113095"/>
                    <a:pt x="32430" y="116387"/>
                    <a:pt x="31960" y="119663"/>
                  </a:cubicBezTo>
                  <a:cubicBezTo>
                    <a:pt x="31474" y="122986"/>
                    <a:pt x="30785" y="126277"/>
                    <a:pt x="30205" y="129585"/>
                  </a:cubicBezTo>
                  <a:cubicBezTo>
                    <a:pt x="29358" y="134459"/>
                    <a:pt x="28496" y="139334"/>
                    <a:pt x="27963" y="144240"/>
                  </a:cubicBezTo>
                  <a:cubicBezTo>
                    <a:pt x="27759" y="146105"/>
                    <a:pt x="27540" y="147970"/>
                    <a:pt x="27242" y="149820"/>
                  </a:cubicBezTo>
                  <a:cubicBezTo>
                    <a:pt x="27070" y="150902"/>
                    <a:pt x="26929" y="152124"/>
                    <a:pt x="26537" y="153190"/>
                  </a:cubicBezTo>
                  <a:cubicBezTo>
                    <a:pt x="26349" y="152939"/>
                    <a:pt x="26145" y="152704"/>
                    <a:pt x="25910" y="152516"/>
                  </a:cubicBezTo>
                  <a:cubicBezTo>
                    <a:pt x="25674" y="152332"/>
                    <a:pt x="25348" y="152272"/>
                    <a:pt x="25011" y="152272"/>
                  </a:cubicBezTo>
                  <a:cubicBezTo>
                    <a:pt x="24630" y="152272"/>
                    <a:pt x="24234" y="152348"/>
                    <a:pt x="23935" y="152406"/>
                  </a:cubicBezTo>
                  <a:cubicBezTo>
                    <a:pt x="23026" y="152594"/>
                    <a:pt x="22164" y="153049"/>
                    <a:pt x="21255" y="153221"/>
                  </a:cubicBezTo>
                  <a:cubicBezTo>
                    <a:pt x="23919" y="149992"/>
                    <a:pt x="23684" y="144930"/>
                    <a:pt x="24013" y="141011"/>
                  </a:cubicBezTo>
                  <a:cubicBezTo>
                    <a:pt x="24248" y="138284"/>
                    <a:pt x="24515" y="135541"/>
                    <a:pt x="24860" y="132813"/>
                  </a:cubicBezTo>
                  <a:cubicBezTo>
                    <a:pt x="25048" y="131262"/>
                    <a:pt x="25314" y="129726"/>
                    <a:pt x="25706" y="128221"/>
                  </a:cubicBezTo>
                  <a:cubicBezTo>
                    <a:pt x="25878" y="127578"/>
                    <a:pt x="26067" y="126951"/>
                    <a:pt x="26302" y="126340"/>
                  </a:cubicBezTo>
                  <a:cubicBezTo>
                    <a:pt x="26364" y="126136"/>
                    <a:pt x="26725" y="124992"/>
                    <a:pt x="27038" y="124600"/>
                  </a:cubicBezTo>
                  <a:lnTo>
                    <a:pt x="27038" y="124600"/>
                  </a:lnTo>
                  <a:cubicBezTo>
                    <a:pt x="27791" y="132766"/>
                    <a:pt x="25220" y="140964"/>
                    <a:pt x="23465" y="148848"/>
                  </a:cubicBezTo>
                  <a:cubicBezTo>
                    <a:pt x="23427" y="149000"/>
                    <a:pt x="23561" y="149100"/>
                    <a:pt x="23686" y="149100"/>
                  </a:cubicBezTo>
                  <a:cubicBezTo>
                    <a:pt x="23769" y="149100"/>
                    <a:pt x="23847" y="149057"/>
                    <a:pt x="23872" y="148958"/>
                  </a:cubicBezTo>
                  <a:cubicBezTo>
                    <a:pt x="25659" y="140933"/>
                    <a:pt x="28292" y="132563"/>
                    <a:pt x="27430" y="124255"/>
                  </a:cubicBezTo>
                  <a:cubicBezTo>
                    <a:pt x="27415" y="124146"/>
                    <a:pt x="27336" y="124051"/>
                    <a:pt x="27211" y="124051"/>
                  </a:cubicBezTo>
                  <a:lnTo>
                    <a:pt x="27007" y="124051"/>
                  </a:lnTo>
                  <a:cubicBezTo>
                    <a:pt x="26944" y="124051"/>
                    <a:pt x="26866" y="124083"/>
                    <a:pt x="26835" y="124146"/>
                  </a:cubicBezTo>
                  <a:cubicBezTo>
                    <a:pt x="24311" y="128895"/>
                    <a:pt x="24311" y="134506"/>
                    <a:pt x="23747" y="139726"/>
                  </a:cubicBezTo>
                  <a:cubicBezTo>
                    <a:pt x="23496" y="141936"/>
                    <a:pt x="23418" y="144162"/>
                    <a:pt x="23151" y="146372"/>
                  </a:cubicBezTo>
                  <a:cubicBezTo>
                    <a:pt x="22900" y="148582"/>
                    <a:pt x="22446" y="151011"/>
                    <a:pt x="21051" y="152814"/>
                  </a:cubicBezTo>
                  <a:cubicBezTo>
                    <a:pt x="20847" y="151748"/>
                    <a:pt x="20659" y="150682"/>
                    <a:pt x="20502" y="149601"/>
                  </a:cubicBezTo>
                  <a:cubicBezTo>
                    <a:pt x="20534" y="149522"/>
                    <a:pt x="20534" y="149413"/>
                    <a:pt x="20471" y="149366"/>
                  </a:cubicBezTo>
                  <a:cubicBezTo>
                    <a:pt x="20408" y="148958"/>
                    <a:pt x="20345" y="148550"/>
                    <a:pt x="20298" y="148159"/>
                  </a:cubicBezTo>
                  <a:cubicBezTo>
                    <a:pt x="20345" y="148080"/>
                    <a:pt x="20345" y="147970"/>
                    <a:pt x="20267" y="147908"/>
                  </a:cubicBezTo>
                  <a:cubicBezTo>
                    <a:pt x="19828" y="144695"/>
                    <a:pt x="19577" y="141434"/>
                    <a:pt x="19499" y="138174"/>
                  </a:cubicBezTo>
                  <a:cubicBezTo>
                    <a:pt x="19436" y="135039"/>
                    <a:pt x="19969" y="132155"/>
                    <a:pt x="20816" y="129146"/>
                  </a:cubicBezTo>
                  <a:cubicBezTo>
                    <a:pt x="21599" y="126371"/>
                    <a:pt x="22477" y="123597"/>
                    <a:pt x="22618" y="120713"/>
                  </a:cubicBezTo>
                  <a:cubicBezTo>
                    <a:pt x="22626" y="120572"/>
                    <a:pt x="22528" y="120501"/>
                    <a:pt x="22426" y="120501"/>
                  </a:cubicBezTo>
                  <a:cubicBezTo>
                    <a:pt x="22324" y="120501"/>
                    <a:pt x="22219" y="120572"/>
                    <a:pt x="22211" y="120713"/>
                  </a:cubicBezTo>
                  <a:cubicBezTo>
                    <a:pt x="22054" y="123691"/>
                    <a:pt x="21129" y="126528"/>
                    <a:pt x="20314" y="129381"/>
                  </a:cubicBezTo>
                  <a:cubicBezTo>
                    <a:pt x="19483" y="132312"/>
                    <a:pt x="19044" y="135133"/>
                    <a:pt x="19091" y="138174"/>
                  </a:cubicBezTo>
                  <a:cubicBezTo>
                    <a:pt x="19138" y="141356"/>
                    <a:pt x="19374" y="144506"/>
                    <a:pt x="19797" y="147657"/>
                  </a:cubicBezTo>
                  <a:cubicBezTo>
                    <a:pt x="18010" y="146701"/>
                    <a:pt x="16348" y="145541"/>
                    <a:pt x="14577" y="144538"/>
                  </a:cubicBezTo>
                  <a:cubicBezTo>
                    <a:pt x="14547" y="144521"/>
                    <a:pt x="14516" y="144514"/>
                    <a:pt x="14485" y="144514"/>
                  </a:cubicBezTo>
                  <a:cubicBezTo>
                    <a:pt x="14338" y="144514"/>
                    <a:pt x="14205" y="144678"/>
                    <a:pt x="14295" y="144820"/>
                  </a:cubicBezTo>
                  <a:cubicBezTo>
                    <a:pt x="14844" y="145698"/>
                    <a:pt x="15063" y="146481"/>
                    <a:pt x="14201" y="147093"/>
                  </a:cubicBezTo>
                  <a:cubicBezTo>
                    <a:pt x="13511" y="144146"/>
                    <a:pt x="13637" y="141089"/>
                    <a:pt x="13684" y="138080"/>
                  </a:cubicBezTo>
                  <a:cubicBezTo>
                    <a:pt x="13715" y="135619"/>
                    <a:pt x="13762" y="133127"/>
                    <a:pt x="13684" y="130666"/>
                  </a:cubicBezTo>
                  <a:cubicBezTo>
                    <a:pt x="13652" y="129694"/>
                    <a:pt x="13543" y="128707"/>
                    <a:pt x="13229" y="127782"/>
                  </a:cubicBezTo>
                  <a:cubicBezTo>
                    <a:pt x="13104" y="127421"/>
                    <a:pt x="12931" y="127092"/>
                    <a:pt x="12696" y="126794"/>
                  </a:cubicBezTo>
                  <a:lnTo>
                    <a:pt x="12665" y="126779"/>
                  </a:lnTo>
                  <a:cubicBezTo>
                    <a:pt x="12681" y="126763"/>
                    <a:pt x="12696" y="126747"/>
                    <a:pt x="12728" y="126716"/>
                  </a:cubicBezTo>
                  <a:cubicBezTo>
                    <a:pt x="12837" y="126606"/>
                    <a:pt x="12931" y="126465"/>
                    <a:pt x="13010" y="126340"/>
                  </a:cubicBezTo>
                  <a:cubicBezTo>
                    <a:pt x="13794" y="125149"/>
                    <a:pt x="13715" y="123425"/>
                    <a:pt x="13605" y="122077"/>
                  </a:cubicBezTo>
                  <a:cubicBezTo>
                    <a:pt x="13339" y="118283"/>
                    <a:pt x="12101" y="114600"/>
                    <a:pt x="11176" y="110932"/>
                  </a:cubicBezTo>
                  <a:cubicBezTo>
                    <a:pt x="10126" y="106731"/>
                    <a:pt x="9420" y="102358"/>
                    <a:pt x="9013" y="98001"/>
                  </a:cubicBezTo>
                  <a:lnTo>
                    <a:pt x="9013" y="98001"/>
                  </a:lnTo>
                  <a:cubicBezTo>
                    <a:pt x="9326" y="98252"/>
                    <a:pt x="9640" y="98487"/>
                    <a:pt x="9938" y="98722"/>
                  </a:cubicBezTo>
                  <a:cubicBezTo>
                    <a:pt x="9981" y="98753"/>
                    <a:pt x="10028" y="98766"/>
                    <a:pt x="10073" y="98766"/>
                  </a:cubicBezTo>
                  <a:cubicBezTo>
                    <a:pt x="10255" y="98766"/>
                    <a:pt x="10411" y="98550"/>
                    <a:pt x="10235" y="98424"/>
                  </a:cubicBezTo>
                  <a:cubicBezTo>
                    <a:pt x="9828" y="98095"/>
                    <a:pt x="9389" y="97766"/>
                    <a:pt x="8950" y="97436"/>
                  </a:cubicBezTo>
                  <a:cubicBezTo>
                    <a:pt x="8825" y="95838"/>
                    <a:pt x="8715" y="94239"/>
                    <a:pt x="8668" y="92656"/>
                  </a:cubicBezTo>
                  <a:cubicBezTo>
                    <a:pt x="8637" y="92013"/>
                    <a:pt x="8637" y="91371"/>
                    <a:pt x="8637" y="90728"/>
                  </a:cubicBezTo>
                  <a:cubicBezTo>
                    <a:pt x="8997" y="90399"/>
                    <a:pt x="9405" y="90101"/>
                    <a:pt x="9640" y="89866"/>
                  </a:cubicBezTo>
                  <a:cubicBezTo>
                    <a:pt x="10502" y="89066"/>
                    <a:pt x="11317" y="88236"/>
                    <a:pt x="12101" y="87374"/>
                  </a:cubicBezTo>
                  <a:cubicBezTo>
                    <a:pt x="13825" y="85493"/>
                    <a:pt x="15314" y="83424"/>
                    <a:pt x="16615" y="81229"/>
                  </a:cubicBezTo>
                  <a:cubicBezTo>
                    <a:pt x="17602" y="79552"/>
                    <a:pt x="18292" y="77797"/>
                    <a:pt x="19013" y="75994"/>
                  </a:cubicBezTo>
                  <a:cubicBezTo>
                    <a:pt x="19233" y="75477"/>
                    <a:pt x="19515" y="74897"/>
                    <a:pt x="19781" y="74301"/>
                  </a:cubicBezTo>
                  <a:cubicBezTo>
                    <a:pt x="19819" y="74325"/>
                    <a:pt x="19864" y="74337"/>
                    <a:pt x="19908" y="74337"/>
                  </a:cubicBezTo>
                  <a:cubicBezTo>
                    <a:pt x="20011" y="74337"/>
                    <a:pt x="20110" y="74271"/>
                    <a:pt x="20110" y="74129"/>
                  </a:cubicBezTo>
                  <a:cubicBezTo>
                    <a:pt x="20110" y="73909"/>
                    <a:pt x="20126" y="73706"/>
                    <a:pt x="20126" y="73486"/>
                  </a:cubicBezTo>
                  <a:cubicBezTo>
                    <a:pt x="20330" y="72922"/>
                    <a:pt x="20502" y="72373"/>
                    <a:pt x="20534" y="71840"/>
                  </a:cubicBezTo>
                  <a:cubicBezTo>
                    <a:pt x="20543" y="71702"/>
                    <a:pt x="20448" y="71634"/>
                    <a:pt x="20347" y="71634"/>
                  </a:cubicBezTo>
                  <a:cubicBezTo>
                    <a:pt x="20276" y="71634"/>
                    <a:pt x="20202" y="71666"/>
                    <a:pt x="20157" y="71731"/>
                  </a:cubicBezTo>
                  <a:cubicBezTo>
                    <a:pt x="20220" y="69395"/>
                    <a:pt x="20361" y="67060"/>
                    <a:pt x="20534" y="64724"/>
                  </a:cubicBezTo>
                  <a:cubicBezTo>
                    <a:pt x="20925" y="64677"/>
                    <a:pt x="21317" y="64567"/>
                    <a:pt x="21631" y="64332"/>
                  </a:cubicBezTo>
                  <a:cubicBezTo>
                    <a:pt x="21662" y="64317"/>
                    <a:pt x="21693" y="64301"/>
                    <a:pt x="21709" y="64285"/>
                  </a:cubicBezTo>
                  <a:cubicBezTo>
                    <a:pt x="21819" y="64238"/>
                    <a:pt x="21913" y="64191"/>
                    <a:pt x="21976" y="64113"/>
                  </a:cubicBezTo>
                  <a:cubicBezTo>
                    <a:pt x="22004" y="64127"/>
                    <a:pt x="22035" y="64135"/>
                    <a:pt x="22067" y="64135"/>
                  </a:cubicBezTo>
                  <a:cubicBezTo>
                    <a:pt x="22106" y="64135"/>
                    <a:pt x="22145" y="64123"/>
                    <a:pt x="22179" y="64097"/>
                  </a:cubicBezTo>
                  <a:cubicBezTo>
                    <a:pt x="22446" y="63956"/>
                    <a:pt x="22289" y="63580"/>
                    <a:pt x="22132" y="63313"/>
                  </a:cubicBezTo>
                  <a:cubicBezTo>
                    <a:pt x="22179" y="62718"/>
                    <a:pt x="21897" y="62138"/>
                    <a:pt x="21521" y="61668"/>
                  </a:cubicBezTo>
                  <a:cubicBezTo>
                    <a:pt x="21486" y="61622"/>
                    <a:pt x="21433" y="61601"/>
                    <a:pt x="21377" y="61601"/>
                  </a:cubicBezTo>
                  <a:cubicBezTo>
                    <a:pt x="21282" y="61601"/>
                    <a:pt x="21180" y="61663"/>
                    <a:pt x="21160" y="61762"/>
                  </a:cubicBezTo>
                  <a:cubicBezTo>
                    <a:pt x="21145" y="61871"/>
                    <a:pt x="21098" y="62028"/>
                    <a:pt x="21051" y="62185"/>
                  </a:cubicBezTo>
                  <a:cubicBezTo>
                    <a:pt x="20925" y="62248"/>
                    <a:pt x="20816" y="62310"/>
                    <a:pt x="20722" y="62389"/>
                  </a:cubicBezTo>
                  <a:cubicBezTo>
                    <a:pt x="20769" y="61824"/>
                    <a:pt x="20816" y="61276"/>
                    <a:pt x="20863" y="60712"/>
                  </a:cubicBezTo>
                  <a:cubicBezTo>
                    <a:pt x="24154" y="55523"/>
                    <a:pt x="27493" y="50319"/>
                    <a:pt x="31537" y="45664"/>
                  </a:cubicBezTo>
                  <a:cubicBezTo>
                    <a:pt x="31615" y="45586"/>
                    <a:pt x="31615" y="45460"/>
                    <a:pt x="31537" y="45382"/>
                  </a:cubicBezTo>
                  <a:cubicBezTo>
                    <a:pt x="30424" y="44112"/>
                    <a:pt x="29076" y="43015"/>
                    <a:pt x="28151" y="41605"/>
                  </a:cubicBezTo>
                  <a:lnTo>
                    <a:pt x="28151" y="41605"/>
                  </a:lnTo>
                  <a:cubicBezTo>
                    <a:pt x="29468" y="42200"/>
                    <a:pt x="30769" y="42843"/>
                    <a:pt x="32180" y="43219"/>
                  </a:cubicBezTo>
                  <a:cubicBezTo>
                    <a:pt x="32196" y="43224"/>
                    <a:pt x="32213" y="43227"/>
                    <a:pt x="32231" y="43227"/>
                  </a:cubicBezTo>
                  <a:cubicBezTo>
                    <a:pt x="32314" y="43227"/>
                    <a:pt x="32404" y="43169"/>
                    <a:pt x="32430" y="43078"/>
                  </a:cubicBezTo>
                  <a:cubicBezTo>
                    <a:pt x="33465" y="38282"/>
                    <a:pt x="32352" y="33376"/>
                    <a:pt x="32242" y="28532"/>
                  </a:cubicBezTo>
                  <a:lnTo>
                    <a:pt x="32242" y="28532"/>
                  </a:lnTo>
                  <a:cubicBezTo>
                    <a:pt x="33292" y="28877"/>
                    <a:pt x="34327" y="29269"/>
                    <a:pt x="35330" y="29755"/>
                  </a:cubicBezTo>
                  <a:cubicBezTo>
                    <a:pt x="36098" y="30115"/>
                    <a:pt x="37258" y="30664"/>
                    <a:pt x="37462" y="31589"/>
                  </a:cubicBezTo>
                  <a:cubicBezTo>
                    <a:pt x="37481" y="31696"/>
                    <a:pt x="37557" y="31742"/>
                    <a:pt x="37639" y="31742"/>
                  </a:cubicBezTo>
                  <a:cubicBezTo>
                    <a:pt x="37760" y="31742"/>
                    <a:pt x="37891" y="31639"/>
                    <a:pt x="37854" y="31479"/>
                  </a:cubicBezTo>
                  <a:cubicBezTo>
                    <a:pt x="37681" y="30664"/>
                    <a:pt x="36882" y="30147"/>
                    <a:pt x="36208" y="29739"/>
                  </a:cubicBezTo>
                  <a:cubicBezTo>
                    <a:pt x="35017" y="29034"/>
                    <a:pt x="33684" y="28579"/>
                    <a:pt x="32383" y="28140"/>
                  </a:cubicBezTo>
                  <a:cubicBezTo>
                    <a:pt x="32336" y="28125"/>
                    <a:pt x="32274" y="28109"/>
                    <a:pt x="32227" y="28093"/>
                  </a:cubicBezTo>
                  <a:cubicBezTo>
                    <a:pt x="32227" y="28062"/>
                    <a:pt x="32227" y="28015"/>
                    <a:pt x="32227" y="27984"/>
                  </a:cubicBezTo>
                  <a:cubicBezTo>
                    <a:pt x="32227" y="27848"/>
                    <a:pt x="32126" y="27782"/>
                    <a:pt x="32024" y="27782"/>
                  </a:cubicBezTo>
                  <a:cubicBezTo>
                    <a:pt x="31926" y="27782"/>
                    <a:pt x="31827" y="27844"/>
                    <a:pt x="31819" y="27968"/>
                  </a:cubicBezTo>
                  <a:cubicBezTo>
                    <a:pt x="31114" y="27733"/>
                    <a:pt x="30408" y="27529"/>
                    <a:pt x="29687" y="27341"/>
                  </a:cubicBezTo>
                  <a:cubicBezTo>
                    <a:pt x="29703" y="27137"/>
                    <a:pt x="29719" y="26933"/>
                    <a:pt x="29719" y="26730"/>
                  </a:cubicBezTo>
                  <a:cubicBezTo>
                    <a:pt x="29727" y="26596"/>
                    <a:pt x="29625" y="26530"/>
                    <a:pt x="29521" y="26530"/>
                  </a:cubicBezTo>
                  <a:cubicBezTo>
                    <a:pt x="29417" y="26530"/>
                    <a:pt x="29311" y="26596"/>
                    <a:pt x="29311" y="26730"/>
                  </a:cubicBezTo>
                  <a:cubicBezTo>
                    <a:pt x="29295" y="26902"/>
                    <a:pt x="29295" y="27059"/>
                    <a:pt x="29280" y="27231"/>
                  </a:cubicBezTo>
                  <a:cubicBezTo>
                    <a:pt x="27759" y="26824"/>
                    <a:pt x="26223" y="26432"/>
                    <a:pt x="24719" y="25946"/>
                  </a:cubicBezTo>
                  <a:cubicBezTo>
                    <a:pt x="24719" y="25585"/>
                    <a:pt x="24750" y="25288"/>
                    <a:pt x="24813" y="25241"/>
                  </a:cubicBezTo>
                  <a:cubicBezTo>
                    <a:pt x="25008" y="25123"/>
                    <a:pt x="24889" y="24843"/>
                    <a:pt x="24717" y="24843"/>
                  </a:cubicBezTo>
                  <a:cubicBezTo>
                    <a:pt x="24682" y="24843"/>
                    <a:pt x="24646" y="24854"/>
                    <a:pt x="24609" y="24880"/>
                  </a:cubicBezTo>
                  <a:cubicBezTo>
                    <a:pt x="24530" y="24927"/>
                    <a:pt x="24483" y="25021"/>
                    <a:pt x="24436" y="25115"/>
                  </a:cubicBezTo>
                  <a:cubicBezTo>
                    <a:pt x="24421" y="25099"/>
                    <a:pt x="24389" y="25084"/>
                    <a:pt x="24342" y="25068"/>
                  </a:cubicBezTo>
                  <a:cubicBezTo>
                    <a:pt x="24154" y="25005"/>
                    <a:pt x="23951" y="24943"/>
                    <a:pt x="23747" y="24896"/>
                  </a:cubicBezTo>
                  <a:cubicBezTo>
                    <a:pt x="24813" y="22482"/>
                    <a:pt x="25095" y="19708"/>
                    <a:pt x="25706" y="17168"/>
                  </a:cubicBezTo>
                  <a:cubicBezTo>
                    <a:pt x="26114" y="17262"/>
                    <a:pt x="26521" y="17325"/>
                    <a:pt x="26929" y="17356"/>
                  </a:cubicBezTo>
                  <a:cubicBezTo>
                    <a:pt x="26772" y="17435"/>
                    <a:pt x="26741" y="17701"/>
                    <a:pt x="26960" y="17748"/>
                  </a:cubicBezTo>
                  <a:cubicBezTo>
                    <a:pt x="27496" y="17843"/>
                    <a:pt x="28026" y="17890"/>
                    <a:pt x="28549" y="17890"/>
                  </a:cubicBezTo>
                  <a:cubicBezTo>
                    <a:pt x="29925" y="17890"/>
                    <a:pt x="31257" y="17571"/>
                    <a:pt x="32540" y="16980"/>
                  </a:cubicBezTo>
                  <a:cubicBezTo>
                    <a:pt x="32728" y="16965"/>
                    <a:pt x="32916" y="16949"/>
                    <a:pt x="33120" y="16902"/>
                  </a:cubicBezTo>
                  <a:cubicBezTo>
                    <a:pt x="33214" y="16886"/>
                    <a:pt x="33277" y="16792"/>
                    <a:pt x="33277" y="16698"/>
                  </a:cubicBezTo>
                  <a:lnTo>
                    <a:pt x="33277" y="16494"/>
                  </a:lnTo>
                  <a:cubicBezTo>
                    <a:pt x="33277" y="16376"/>
                    <a:pt x="33179" y="16294"/>
                    <a:pt x="33070" y="16294"/>
                  </a:cubicBezTo>
                  <a:cubicBezTo>
                    <a:pt x="33035" y="16294"/>
                    <a:pt x="32998" y="16303"/>
                    <a:pt x="32963" y="16322"/>
                  </a:cubicBezTo>
                  <a:cubicBezTo>
                    <a:pt x="32759" y="16416"/>
                    <a:pt x="32571" y="16510"/>
                    <a:pt x="32368" y="16604"/>
                  </a:cubicBezTo>
                  <a:cubicBezTo>
                    <a:pt x="32085" y="16588"/>
                    <a:pt x="31756" y="16541"/>
                    <a:pt x="31631" y="16510"/>
                  </a:cubicBezTo>
                  <a:cubicBezTo>
                    <a:pt x="31114" y="16400"/>
                    <a:pt x="30675" y="16055"/>
                    <a:pt x="30330" y="15664"/>
                  </a:cubicBezTo>
                  <a:cubicBezTo>
                    <a:pt x="29531" y="14833"/>
                    <a:pt x="29139" y="13626"/>
                    <a:pt x="28810" y="12544"/>
                  </a:cubicBezTo>
                  <a:cubicBezTo>
                    <a:pt x="28214" y="10522"/>
                    <a:pt x="27947" y="8438"/>
                    <a:pt x="27289" y="6431"/>
                  </a:cubicBezTo>
                  <a:cubicBezTo>
                    <a:pt x="26599" y="4315"/>
                    <a:pt x="25706" y="2058"/>
                    <a:pt x="23449" y="1212"/>
                  </a:cubicBezTo>
                  <a:cubicBezTo>
                    <a:pt x="22706" y="938"/>
                    <a:pt x="21675" y="707"/>
                    <a:pt x="20678" y="707"/>
                  </a:cubicBezTo>
                  <a:cubicBezTo>
                    <a:pt x="19509" y="707"/>
                    <a:pt x="18388" y="1025"/>
                    <a:pt x="17838" y="1964"/>
                  </a:cubicBezTo>
                  <a:cubicBezTo>
                    <a:pt x="17900" y="1541"/>
                    <a:pt x="17963" y="1102"/>
                    <a:pt x="18026" y="679"/>
                  </a:cubicBezTo>
                  <a:cubicBezTo>
                    <a:pt x="18046" y="534"/>
                    <a:pt x="17930" y="416"/>
                    <a:pt x="17809" y="416"/>
                  </a:cubicBezTo>
                  <a:cubicBezTo>
                    <a:pt x="17746" y="416"/>
                    <a:pt x="17682" y="448"/>
                    <a:pt x="17634" y="522"/>
                  </a:cubicBezTo>
                  <a:cubicBezTo>
                    <a:pt x="17117" y="1322"/>
                    <a:pt x="16756" y="2168"/>
                    <a:pt x="16490" y="3046"/>
                  </a:cubicBezTo>
                  <a:cubicBezTo>
                    <a:pt x="16395" y="2999"/>
                    <a:pt x="16286" y="2967"/>
                    <a:pt x="16192" y="2936"/>
                  </a:cubicBezTo>
                  <a:cubicBezTo>
                    <a:pt x="15565" y="2074"/>
                    <a:pt x="15142" y="992"/>
                    <a:pt x="14656" y="99"/>
                  </a:cubicBezTo>
                  <a:cubicBezTo>
                    <a:pt x="14618" y="30"/>
                    <a:pt x="14556" y="0"/>
                    <a:pt x="14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99" name="Google Shape;699;p9"/>
            <p:cNvSpPr/>
            <p:nvPr/>
          </p:nvSpPr>
          <p:spPr>
            <a:xfrm>
              <a:off x="3960811" y="1479153"/>
              <a:ext cx="50832" cy="22448"/>
            </a:xfrm>
            <a:custGeom>
              <a:avLst/>
              <a:gdLst/>
              <a:ahLst/>
              <a:cxnLst/>
              <a:rect l="l" t="t" r="r" b="b"/>
              <a:pathLst>
                <a:path w="2629" h="1161" extrusionOk="0">
                  <a:moveTo>
                    <a:pt x="1282" y="0"/>
                  </a:moveTo>
                  <a:cubicBezTo>
                    <a:pt x="1253" y="0"/>
                    <a:pt x="1223" y="7"/>
                    <a:pt x="1192" y="21"/>
                  </a:cubicBezTo>
                  <a:cubicBezTo>
                    <a:pt x="847" y="193"/>
                    <a:pt x="487" y="287"/>
                    <a:pt x="142" y="444"/>
                  </a:cubicBezTo>
                  <a:cubicBezTo>
                    <a:pt x="1" y="507"/>
                    <a:pt x="1" y="742"/>
                    <a:pt x="142" y="805"/>
                  </a:cubicBezTo>
                  <a:cubicBezTo>
                    <a:pt x="621" y="1029"/>
                    <a:pt x="1093" y="1160"/>
                    <a:pt x="1584" y="1160"/>
                  </a:cubicBezTo>
                  <a:cubicBezTo>
                    <a:pt x="1849" y="1160"/>
                    <a:pt x="2119" y="1122"/>
                    <a:pt x="2399" y="1040"/>
                  </a:cubicBezTo>
                  <a:cubicBezTo>
                    <a:pt x="2628" y="968"/>
                    <a:pt x="2557" y="622"/>
                    <a:pt x="2340" y="622"/>
                  </a:cubicBezTo>
                  <a:cubicBezTo>
                    <a:pt x="2319" y="622"/>
                    <a:pt x="2297" y="625"/>
                    <a:pt x="2274" y="632"/>
                  </a:cubicBezTo>
                  <a:cubicBezTo>
                    <a:pt x="2028" y="707"/>
                    <a:pt x="1793" y="742"/>
                    <a:pt x="1562" y="742"/>
                  </a:cubicBezTo>
                  <a:cubicBezTo>
                    <a:pt x="1306" y="742"/>
                    <a:pt x="1055" y="699"/>
                    <a:pt x="800" y="617"/>
                  </a:cubicBezTo>
                  <a:cubicBezTo>
                    <a:pt x="1004" y="554"/>
                    <a:pt x="1208" y="476"/>
                    <a:pt x="1396" y="382"/>
                  </a:cubicBezTo>
                  <a:cubicBezTo>
                    <a:pt x="1614" y="286"/>
                    <a:pt x="1476" y="0"/>
                    <a:pt x="1282" y="0"/>
                  </a:cubicBezTo>
                  <a:close/>
                </a:path>
              </a:pathLst>
            </a:custGeom>
            <a:solidFill>
              <a:srgbClr val="EB1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700" name="Google Shape;700;p9"/>
            <p:cNvSpPr/>
            <p:nvPr/>
          </p:nvSpPr>
          <p:spPr>
            <a:xfrm>
              <a:off x="4050209" y="2234729"/>
              <a:ext cx="218234" cy="1279339"/>
            </a:xfrm>
            <a:custGeom>
              <a:avLst/>
              <a:gdLst/>
              <a:ahLst/>
              <a:cxnLst/>
              <a:rect l="l" t="t" r="r" b="b"/>
              <a:pathLst>
                <a:path w="11287" h="66167" extrusionOk="0">
                  <a:moveTo>
                    <a:pt x="111" y="0"/>
                  </a:moveTo>
                  <a:lnTo>
                    <a:pt x="111" y="0"/>
                  </a:lnTo>
                  <a:cubicBezTo>
                    <a:pt x="262" y="288"/>
                    <a:pt x="472" y="811"/>
                    <a:pt x="628" y="1100"/>
                  </a:cubicBezTo>
                  <a:lnTo>
                    <a:pt x="628" y="1100"/>
                  </a:lnTo>
                  <a:cubicBezTo>
                    <a:pt x="445" y="766"/>
                    <a:pt x="262" y="445"/>
                    <a:pt x="79" y="110"/>
                  </a:cubicBezTo>
                  <a:cubicBezTo>
                    <a:pt x="64" y="188"/>
                    <a:pt x="48" y="283"/>
                    <a:pt x="32" y="377"/>
                  </a:cubicBezTo>
                  <a:cubicBezTo>
                    <a:pt x="142" y="643"/>
                    <a:pt x="252" y="910"/>
                    <a:pt x="393" y="1176"/>
                  </a:cubicBezTo>
                  <a:lnTo>
                    <a:pt x="17" y="502"/>
                  </a:lnTo>
                  <a:cubicBezTo>
                    <a:pt x="1" y="737"/>
                    <a:pt x="1" y="988"/>
                    <a:pt x="17" y="1254"/>
                  </a:cubicBezTo>
                  <a:cubicBezTo>
                    <a:pt x="236" y="2179"/>
                    <a:pt x="283" y="3104"/>
                    <a:pt x="471" y="3543"/>
                  </a:cubicBezTo>
                  <a:cubicBezTo>
                    <a:pt x="1976" y="7117"/>
                    <a:pt x="2932" y="10910"/>
                    <a:pt x="3496" y="14813"/>
                  </a:cubicBezTo>
                  <a:cubicBezTo>
                    <a:pt x="3589" y="14803"/>
                    <a:pt x="3665" y="14723"/>
                    <a:pt x="3737" y="14723"/>
                  </a:cubicBezTo>
                  <a:cubicBezTo>
                    <a:pt x="3788" y="14723"/>
                    <a:pt x="3837" y="14762"/>
                    <a:pt x="3888" y="14891"/>
                  </a:cubicBezTo>
                  <a:cubicBezTo>
                    <a:pt x="4186" y="15894"/>
                    <a:pt x="3778" y="16788"/>
                    <a:pt x="4029" y="17806"/>
                  </a:cubicBezTo>
                  <a:lnTo>
                    <a:pt x="4280" y="17853"/>
                  </a:lnTo>
                  <a:cubicBezTo>
                    <a:pt x="4249" y="18669"/>
                    <a:pt x="4170" y="19531"/>
                    <a:pt x="4108" y="20393"/>
                  </a:cubicBezTo>
                  <a:cubicBezTo>
                    <a:pt x="4233" y="21976"/>
                    <a:pt x="4311" y="23559"/>
                    <a:pt x="4374" y="25158"/>
                  </a:cubicBezTo>
                  <a:cubicBezTo>
                    <a:pt x="4408" y="25146"/>
                    <a:pt x="4439" y="25137"/>
                    <a:pt x="4468" y="25137"/>
                  </a:cubicBezTo>
                  <a:cubicBezTo>
                    <a:pt x="4518" y="25137"/>
                    <a:pt x="4558" y="25167"/>
                    <a:pt x="4578" y="25267"/>
                  </a:cubicBezTo>
                  <a:cubicBezTo>
                    <a:pt x="4625" y="25926"/>
                    <a:pt x="4531" y="26851"/>
                    <a:pt x="4452" y="27807"/>
                  </a:cubicBezTo>
                  <a:lnTo>
                    <a:pt x="4484" y="28230"/>
                  </a:lnTo>
                  <a:cubicBezTo>
                    <a:pt x="4531" y="28355"/>
                    <a:pt x="4609" y="28387"/>
                    <a:pt x="4672" y="28402"/>
                  </a:cubicBezTo>
                  <a:cubicBezTo>
                    <a:pt x="4641" y="28841"/>
                    <a:pt x="4593" y="29217"/>
                    <a:pt x="4546" y="29578"/>
                  </a:cubicBezTo>
                  <a:cubicBezTo>
                    <a:pt x="4750" y="34343"/>
                    <a:pt x="4703" y="39280"/>
                    <a:pt x="4546" y="44657"/>
                  </a:cubicBezTo>
                  <a:cubicBezTo>
                    <a:pt x="4625" y="45816"/>
                    <a:pt x="4688" y="46976"/>
                    <a:pt x="4641" y="48074"/>
                  </a:cubicBezTo>
                  <a:cubicBezTo>
                    <a:pt x="4515" y="49688"/>
                    <a:pt x="4092" y="51726"/>
                    <a:pt x="3857" y="53293"/>
                  </a:cubicBezTo>
                  <a:cubicBezTo>
                    <a:pt x="3872" y="53291"/>
                    <a:pt x="3888" y="53289"/>
                    <a:pt x="3903" y="53289"/>
                  </a:cubicBezTo>
                  <a:cubicBezTo>
                    <a:pt x="4666" y="53289"/>
                    <a:pt x="4704" y="56444"/>
                    <a:pt x="5433" y="56444"/>
                  </a:cubicBezTo>
                  <a:cubicBezTo>
                    <a:pt x="5497" y="56444"/>
                    <a:pt x="5567" y="56419"/>
                    <a:pt x="5644" y="56365"/>
                  </a:cubicBezTo>
                  <a:lnTo>
                    <a:pt x="5644" y="56365"/>
                  </a:lnTo>
                  <a:cubicBezTo>
                    <a:pt x="5503" y="57400"/>
                    <a:pt x="5315" y="58967"/>
                    <a:pt x="5550" y="59077"/>
                  </a:cubicBezTo>
                  <a:cubicBezTo>
                    <a:pt x="6255" y="59375"/>
                    <a:pt x="6976" y="60268"/>
                    <a:pt x="7227" y="63011"/>
                  </a:cubicBezTo>
                  <a:cubicBezTo>
                    <a:pt x="7258" y="64077"/>
                    <a:pt x="6882" y="65676"/>
                    <a:pt x="7023" y="66052"/>
                  </a:cubicBezTo>
                  <a:cubicBezTo>
                    <a:pt x="7051" y="66133"/>
                    <a:pt x="7081" y="66167"/>
                    <a:pt x="7113" y="66167"/>
                  </a:cubicBezTo>
                  <a:cubicBezTo>
                    <a:pt x="7286" y="66167"/>
                    <a:pt x="7514" y="65185"/>
                    <a:pt x="7695" y="65185"/>
                  </a:cubicBezTo>
                  <a:cubicBezTo>
                    <a:pt x="7729" y="65185"/>
                    <a:pt x="7761" y="65219"/>
                    <a:pt x="7791" y="65300"/>
                  </a:cubicBezTo>
                  <a:cubicBezTo>
                    <a:pt x="8371" y="57541"/>
                    <a:pt x="9358" y="49813"/>
                    <a:pt x="10393" y="41600"/>
                  </a:cubicBezTo>
                  <a:cubicBezTo>
                    <a:pt x="10362" y="40189"/>
                    <a:pt x="10957" y="34750"/>
                    <a:pt x="11177" y="28920"/>
                  </a:cubicBezTo>
                  <a:cubicBezTo>
                    <a:pt x="11286" y="26004"/>
                    <a:pt x="11286" y="22995"/>
                    <a:pt x="11161" y="20393"/>
                  </a:cubicBezTo>
                  <a:cubicBezTo>
                    <a:pt x="11036" y="17791"/>
                    <a:pt x="10801" y="15596"/>
                    <a:pt x="10659" y="14327"/>
                  </a:cubicBezTo>
                  <a:lnTo>
                    <a:pt x="10581" y="13857"/>
                  </a:lnTo>
                  <a:cubicBezTo>
                    <a:pt x="10393" y="12477"/>
                    <a:pt x="10095" y="10941"/>
                    <a:pt x="9688" y="9483"/>
                  </a:cubicBezTo>
                  <a:cubicBezTo>
                    <a:pt x="9280" y="8026"/>
                    <a:pt x="8779" y="6646"/>
                    <a:pt x="8246" y="5565"/>
                  </a:cubicBezTo>
                  <a:cubicBezTo>
                    <a:pt x="7697" y="4593"/>
                    <a:pt x="7070" y="3637"/>
                    <a:pt x="6427" y="2728"/>
                  </a:cubicBezTo>
                  <a:lnTo>
                    <a:pt x="6427" y="2728"/>
                  </a:lnTo>
                  <a:cubicBezTo>
                    <a:pt x="6506" y="3245"/>
                    <a:pt x="6553" y="3731"/>
                    <a:pt x="6568" y="4154"/>
                  </a:cubicBezTo>
                  <a:cubicBezTo>
                    <a:pt x="6192" y="3120"/>
                    <a:pt x="5753" y="2101"/>
                    <a:pt x="5424" y="1787"/>
                  </a:cubicBezTo>
                  <a:cubicBezTo>
                    <a:pt x="4946" y="1070"/>
                    <a:pt x="4658" y="808"/>
                    <a:pt x="4488" y="808"/>
                  </a:cubicBezTo>
                  <a:cubicBezTo>
                    <a:pt x="4424" y="808"/>
                    <a:pt x="4377" y="845"/>
                    <a:pt x="4343" y="910"/>
                  </a:cubicBezTo>
                  <a:cubicBezTo>
                    <a:pt x="4202" y="1129"/>
                    <a:pt x="4217" y="1740"/>
                    <a:pt x="4139" y="2258"/>
                  </a:cubicBezTo>
                  <a:cubicBezTo>
                    <a:pt x="4170" y="2932"/>
                    <a:pt x="3481" y="2336"/>
                    <a:pt x="3637" y="3308"/>
                  </a:cubicBezTo>
                  <a:cubicBezTo>
                    <a:pt x="3355" y="2681"/>
                    <a:pt x="3214" y="2367"/>
                    <a:pt x="2916" y="1725"/>
                  </a:cubicBezTo>
                  <a:lnTo>
                    <a:pt x="2916" y="1725"/>
                  </a:lnTo>
                  <a:cubicBezTo>
                    <a:pt x="2791" y="1756"/>
                    <a:pt x="3057" y="2210"/>
                    <a:pt x="3277" y="2649"/>
                  </a:cubicBezTo>
                  <a:cubicBezTo>
                    <a:pt x="3466" y="3014"/>
                    <a:pt x="3609" y="3367"/>
                    <a:pt x="3474" y="3367"/>
                  </a:cubicBezTo>
                  <a:cubicBezTo>
                    <a:pt x="3452" y="3367"/>
                    <a:pt x="3423" y="3358"/>
                    <a:pt x="3387" y="3339"/>
                  </a:cubicBezTo>
                  <a:cubicBezTo>
                    <a:pt x="3198" y="2696"/>
                    <a:pt x="2744" y="2085"/>
                    <a:pt x="2446" y="1474"/>
                  </a:cubicBezTo>
                  <a:lnTo>
                    <a:pt x="2446" y="1474"/>
                  </a:lnTo>
                  <a:cubicBezTo>
                    <a:pt x="2352" y="1646"/>
                    <a:pt x="2587" y="2195"/>
                    <a:pt x="2791" y="2696"/>
                  </a:cubicBezTo>
                  <a:cubicBezTo>
                    <a:pt x="3010" y="3214"/>
                    <a:pt x="3183" y="3684"/>
                    <a:pt x="3010" y="3700"/>
                  </a:cubicBezTo>
                  <a:cubicBezTo>
                    <a:pt x="2810" y="3407"/>
                    <a:pt x="2611" y="1833"/>
                    <a:pt x="2203" y="1833"/>
                  </a:cubicBezTo>
                  <a:cubicBezTo>
                    <a:pt x="2196" y="1833"/>
                    <a:pt x="2188" y="1833"/>
                    <a:pt x="2180" y="1834"/>
                  </a:cubicBezTo>
                  <a:cubicBezTo>
                    <a:pt x="2086" y="1850"/>
                    <a:pt x="2383" y="2461"/>
                    <a:pt x="2524" y="2775"/>
                  </a:cubicBezTo>
                  <a:cubicBezTo>
                    <a:pt x="2023" y="1866"/>
                    <a:pt x="1521" y="1207"/>
                    <a:pt x="1224" y="1019"/>
                  </a:cubicBezTo>
                  <a:cubicBezTo>
                    <a:pt x="1165" y="982"/>
                    <a:pt x="1114" y="963"/>
                    <a:pt x="1073" y="963"/>
                  </a:cubicBezTo>
                  <a:cubicBezTo>
                    <a:pt x="908" y="963"/>
                    <a:pt x="897" y="1281"/>
                    <a:pt x="1098" y="2022"/>
                  </a:cubicBezTo>
                  <a:cubicBezTo>
                    <a:pt x="800" y="1442"/>
                    <a:pt x="518" y="549"/>
                    <a:pt x="1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701" name="Google Shape;701;p9"/>
            <p:cNvSpPr/>
            <p:nvPr/>
          </p:nvSpPr>
          <p:spPr>
            <a:xfrm>
              <a:off x="4113855" y="1653155"/>
              <a:ext cx="140333" cy="269182"/>
            </a:xfrm>
            <a:custGeom>
              <a:avLst/>
              <a:gdLst/>
              <a:ahLst/>
              <a:cxnLst/>
              <a:rect l="l" t="t" r="r" b="b"/>
              <a:pathLst>
                <a:path w="7258" h="13922" extrusionOk="0">
                  <a:moveTo>
                    <a:pt x="5242" y="0"/>
                  </a:moveTo>
                  <a:cubicBezTo>
                    <a:pt x="5182" y="0"/>
                    <a:pt x="5123" y="12"/>
                    <a:pt x="5063" y="34"/>
                  </a:cubicBezTo>
                  <a:cubicBezTo>
                    <a:pt x="4860" y="96"/>
                    <a:pt x="4624" y="269"/>
                    <a:pt x="4342" y="379"/>
                  </a:cubicBezTo>
                  <a:cubicBezTo>
                    <a:pt x="4092" y="535"/>
                    <a:pt x="3700" y="379"/>
                    <a:pt x="3449" y="582"/>
                  </a:cubicBezTo>
                  <a:cubicBezTo>
                    <a:pt x="3449" y="457"/>
                    <a:pt x="3449" y="394"/>
                    <a:pt x="3449" y="253"/>
                  </a:cubicBezTo>
                  <a:cubicBezTo>
                    <a:pt x="3323" y="269"/>
                    <a:pt x="3370" y="363"/>
                    <a:pt x="3386" y="441"/>
                  </a:cubicBezTo>
                  <a:cubicBezTo>
                    <a:pt x="3399" y="521"/>
                    <a:pt x="3401" y="589"/>
                    <a:pt x="3278" y="589"/>
                  </a:cubicBezTo>
                  <a:cubicBezTo>
                    <a:pt x="3256" y="589"/>
                    <a:pt x="3229" y="587"/>
                    <a:pt x="3198" y="582"/>
                  </a:cubicBezTo>
                  <a:cubicBezTo>
                    <a:pt x="3292" y="441"/>
                    <a:pt x="3135" y="332"/>
                    <a:pt x="3135" y="222"/>
                  </a:cubicBezTo>
                  <a:cubicBezTo>
                    <a:pt x="2963" y="269"/>
                    <a:pt x="2947" y="363"/>
                    <a:pt x="2932" y="457"/>
                  </a:cubicBezTo>
                  <a:cubicBezTo>
                    <a:pt x="2903" y="544"/>
                    <a:pt x="2887" y="631"/>
                    <a:pt x="2748" y="631"/>
                  </a:cubicBezTo>
                  <a:cubicBezTo>
                    <a:pt x="2737" y="631"/>
                    <a:pt x="2725" y="631"/>
                    <a:pt x="2712" y="629"/>
                  </a:cubicBezTo>
                  <a:cubicBezTo>
                    <a:pt x="2653" y="570"/>
                    <a:pt x="3086" y="313"/>
                    <a:pt x="2785" y="313"/>
                  </a:cubicBezTo>
                  <a:cubicBezTo>
                    <a:pt x="2768" y="313"/>
                    <a:pt x="2749" y="314"/>
                    <a:pt x="2728" y="316"/>
                  </a:cubicBezTo>
                  <a:cubicBezTo>
                    <a:pt x="2649" y="316"/>
                    <a:pt x="2649" y="426"/>
                    <a:pt x="2649" y="473"/>
                  </a:cubicBezTo>
                  <a:cubicBezTo>
                    <a:pt x="2571" y="332"/>
                    <a:pt x="2430" y="237"/>
                    <a:pt x="2258" y="237"/>
                  </a:cubicBezTo>
                  <a:cubicBezTo>
                    <a:pt x="2242" y="236"/>
                    <a:pt x="2226" y="236"/>
                    <a:pt x="2210" y="236"/>
                  </a:cubicBezTo>
                  <a:cubicBezTo>
                    <a:pt x="2040" y="236"/>
                    <a:pt x="1880" y="311"/>
                    <a:pt x="1693" y="426"/>
                  </a:cubicBezTo>
                  <a:cubicBezTo>
                    <a:pt x="1693" y="394"/>
                    <a:pt x="1725" y="347"/>
                    <a:pt x="1756" y="300"/>
                  </a:cubicBezTo>
                  <a:cubicBezTo>
                    <a:pt x="1767" y="266"/>
                    <a:pt x="1762" y="241"/>
                    <a:pt x="1735" y="241"/>
                  </a:cubicBezTo>
                  <a:cubicBezTo>
                    <a:pt x="1726" y="241"/>
                    <a:pt x="1715" y="243"/>
                    <a:pt x="1700" y="250"/>
                  </a:cubicBezTo>
                  <a:lnTo>
                    <a:pt x="1700" y="250"/>
                  </a:lnTo>
                  <a:cubicBezTo>
                    <a:pt x="1700" y="247"/>
                    <a:pt x="1700" y="246"/>
                    <a:pt x="1699" y="246"/>
                  </a:cubicBezTo>
                  <a:lnTo>
                    <a:pt x="1699" y="246"/>
                  </a:lnTo>
                  <a:cubicBezTo>
                    <a:pt x="1698" y="246"/>
                    <a:pt x="1696" y="248"/>
                    <a:pt x="1693" y="253"/>
                  </a:cubicBezTo>
                  <a:cubicBezTo>
                    <a:pt x="1696" y="252"/>
                    <a:pt x="1698" y="251"/>
                    <a:pt x="1700" y="250"/>
                  </a:cubicBezTo>
                  <a:lnTo>
                    <a:pt x="1700" y="250"/>
                  </a:lnTo>
                  <a:cubicBezTo>
                    <a:pt x="1701" y="264"/>
                    <a:pt x="1693" y="309"/>
                    <a:pt x="1693" y="332"/>
                  </a:cubicBezTo>
                  <a:cubicBezTo>
                    <a:pt x="1680" y="304"/>
                    <a:pt x="1666" y="266"/>
                    <a:pt x="1643" y="266"/>
                  </a:cubicBezTo>
                  <a:cubicBezTo>
                    <a:pt x="1639" y="266"/>
                    <a:pt x="1635" y="267"/>
                    <a:pt x="1631" y="269"/>
                  </a:cubicBezTo>
                  <a:lnTo>
                    <a:pt x="1490" y="300"/>
                  </a:lnTo>
                  <a:lnTo>
                    <a:pt x="1443" y="379"/>
                  </a:lnTo>
                  <a:lnTo>
                    <a:pt x="1427" y="332"/>
                  </a:lnTo>
                  <a:cubicBezTo>
                    <a:pt x="1317" y="363"/>
                    <a:pt x="1207" y="410"/>
                    <a:pt x="1098" y="441"/>
                  </a:cubicBezTo>
                  <a:cubicBezTo>
                    <a:pt x="880" y="543"/>
                    <a:pt x="541" y="631"/>
                    <a:pt x="492" y="631"/>
                  </a:cubicBezTo>
                  <a:cubicBezTo>
                    <a:pt x="488" y="631"/>
                    <a:pt x="486" y="631"/>
                    <a:pt x="486" y="629"/>
                  </a:cubicBezTo>
                  <a:cubicBezTo>
                    <a:pt x="439" y="676"/>
                    <a:pt x="392" y="817"/>
                    <a:pt x="361" y="974"/>
                  </a:cubicBezTo>
                  <a:cubicBezTo>
                    <a:pt x="314" y="1131"/>
                    <a:pt x="283" y="1303"/>
                    <a:pt x="236" y="1491"/>
                  </a:cubicBezTo>
                  <a:cubicBezTo>
                    <a:pt x="173" y="1852"/>
                    <a:pt x="95" y="2244"/>
                    <a:pt x="48" y="2651"/>
                  </a:cubicBezTo>
                  <a:cubicBezTo>
                    <a:pt x="204" y="2667"/>
                    <a:pt x="361" y="2636"/>
                    <a:pt x="424" y="2714"/>
                  </a:cubicBezTo>
                  <a:cubicBezTo>
                    <a:pt x="549" y="2933"/>
                    <a:pt x="32" y="3059"/>
                    <a:pt x="157" y="3294"/>
                  </a:cubicBezTo>
                  <a:lnTo>
                    <a:pt x="392" y="3325"/>
                  </a:lnTo>
                  <a:cubicBezTo>
                    <a:pt x="267" y="3482"/>
                    <a:pt x="126" y="3639"/>
                    <a:pt x="1" y="3811"/>
                  </a:cubicBezTo>
                  <a:cubicBezTo>
                    <a:pt x="1" y="4140"/>
                    <a:pt x="16" y="4485"/>
                    <a:pt x="63" y="4814"/>
                  </a:cubicBezTo>
                  <a:cubicBezTo>
                    <a:pt x="157" y="4814"/>
                    <a:pt x="236" y="4830"/>
                    <a:pt x="267" y="4861"/>
                  </a:cubicBezTo>
                  <a:cubicBezTo>
                    <a:pt x="314" y="5002"/>
                    <a:pt x="204" y="5191"/>
                    <a:pt x="157" y="5379"/>
                  </a:cubicBezTo>
                  <a:lnTo>
                    <a:pt x="189" y="5473"/>
                  </a:lnTo>
                  <a:cubicBezTo>
                    <a:pt x="236" y="5504"/>
                    <a:pt x="330" y="5520"/>
                    <a:pt x="377" y="5520"/>
                  </a:cubicBezTo>
                  <a:cubicBezTo>
                    <a:pt x="361" y="5614"/>
                    <a:pt x="330" y="5692"/>
                    <a:pt x="298" y="5771"/>
                  </a:cubicBezTo>
                  <a:cubicBezTo>
                    <a:pt x="643" y="6789"/>
                    <a:pt x="1082" y="7855"/>
                    <a:pt x="1490" y="9015"/>
                  </a:cubicBezTo>
                  <a:cubicBezTo>
                    <a:pt x="1678" y="9282"/>
                    <a:pt x="1866" y="9532"/>
                    <a:pt x="1944" y="9767"/>
                  </a:cubicBezTo>
                  <a:cubicBezTo>
                    <a:pt x="1991" y="10112"/>
                    <a:pt x="1772" y="10520"/>
                    <a:pt x="1709" y="10833"/>
                  </a:cubicBezTo>
                  <a:cubicBezTo>
                    <a:pt x="2540" y="10895"/>
                    <a:pt x="2842" y="11696"/>
                    <a:pt x="3683" y="11696"/>
                  </a:cubicBezTo>
                  <a:cubicBezTo>
                    <a:pt x="3699" y="11696"/>
                    <a:pt x="3715" y="11696"/>
                    <a:pt x="3731" y="11695"/>
                  </a:cubicBezTo>
                  <a:lnTo>
                    <a:pt x="3731" y="11695"/>
                  </a:lnTo>
                  <a:cubicBezTo>
                    <a:pt x="3684" y="11899"/>
                    <a:pt x="3621" y="12228"/>
                    <a:pt x="3856" y="12275"/>
                  </a:cubicBezTo>
                  <a:cubicBezTo>
                    <a:pt x="4562" y="12416"/>
                    <a:pt x="5361" y="12699"/>
                    <a:pt x="5722" y="13310"/>
                  </a:cubicBezTo>
                  <a:cubicBezTo>
                    <a:pt x="5784" y="13545"/>
                    <a:pt x="5455" y="13827"/>
                    <a:pt x="5596" y="13890"/>
                  </a:cubicBezTo>
                  <a:cubicBezTo>
                    <a:pt x="5633" y="13913"/>
                    <a:pt x="5674" y="13921"/>
                    <a:pt x="5718" y="13921"/>
                  </a:cubicBezTo>
                  <a:cubicBezTo>
                    <a:pt x="5871" y="13921"/>
                    <a:pt x="6058" y="13811"/>
                    <a:pt x="6212" y="13811"/>
                  </a:cubicBezTo>
                  <a:cubicBezTo>
                    <a:pt x="6255" y="13811"/>
                    <a:pt x="6296" y="13820"/>
                    <a:pt x="6333" y="13843"/>
                  </a:cubicBezTo>
                  <a:cubicBezTo>
                    <a:pt x="6568" y="13106"/>
                    <a:pt x="6662" y="12260"/>
                    <a:pt x="6725" y="11445"/>
                  </a:cubicBezTo>
                  <a:cubicBezTo>
                    <a:pt x="6787" y="10614"/>
                    <a:pt x="6835" y="9783"/>
                    <a:pt x="6944" y="8937"/>
                  </a:cubicBezTo>
                  <a:cubicBezTo>
                    <a:pt x="6787" y="8623"/>
                    <a:pt x="6787" y="7479"/>
                    <a:pt x="6866" y="6303"/>
                  </a:cubicBezTo>
                  <a:cubicBezTo>
                    <a:pt x="6929" y="5112"/>
                    <a:pt x="7038" y="3858"/>
                    <a:pt x="7164" y="3325"/>
                  </a:cubicBezTo>
                  <a:lnTo>
                    <a:pt x="7164" y="3231"/>
                  </a:lnTo>
                  <a:cubicBezTo>
                    <a:pt x="7258" y="2667"/>
                    <a:pt x="7242" y="1946"/>
                    <a:pt x="6929" y="1397"/>
                  </a:cubicBezTo>
                  <a:cubicBezTo>
                    <a:pt x="6740" y="1147"/>
                    <a:pt x="6490" y="880"/>
                    <a:pt x="6255" y="614"/>
                  </a:cubicBezTo>
                  <a:cubicBezTo>
                    <a:pt x="6114" y="755"/>
                    <a:pt x="5972" y="864"/>
                    <a:pt x="5831" y="943"/>
                  </a:cubicBezTo>
                  <a:cubicBezTo>
                    <a:pt x="5863" y="708"/>
                    <a:pt x="5863" y="426"/>
                    <a:pt x="5706" y="316"/>
                  </a:cubicBezTo>
                  <a:cubicBezTo>
                    <a:pt x="5557" y="87"/>
                    <a:pt x="5401" y="0"/>
                    <a:pt x="52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702" name="Google Shape;702;p9"/>
            <p:cNvSpPr/>
            <p:nvPr/>
          </p:nvSpPr>
          <p:spPr>
            <a:xfrm>
              <a:off x="4215975" y="1709262"/>
              <a:ext cx="138825" cy="924677"/>
            </a:xfrm>
            <a:custGeom>
              <a:avLst/>
              <a:gdLst/>
              <a:ahLst/>
              <a:cxnLst/>
              <a:rect l="l" t="t" r="r" b="b"/>
              <a:pathLst>
                <a:path w="7180" h="47824" extrusionOk="0">
                  <a:moveTo>
                    <a:pt x="1678" y="0"/>
                  </a:moveTo>
                  <a:cubicBezTo>
                    <a:pt x="1662" y="251"/>
                    <a:pt x="1584" y="690"/>
                    <a:pt x="1568" y="925"/>
                  </a:cubicBezTo>
                  <a:lnTo>
                    <a:pt x="1600" y="63"/>
                  </a:lnTo>
                  <a:lnTo>
                    <a:pt x="1600" y="63"/>
                  </a:lnTo>
                  <a:cubicBezTo>
                    <a:pt x="1537" y="110"/>
                    <a:pt x="1490" y="157"/>
                    <a:pt x="1427" y="220"/>
                  </a:cubicBezTo>
                  <a:cubicBezTo>
                    <a:pt x="1386" y="396"/>
                    <a:pt x="1346" y="584"/>
                    <a:pt x="1336" y="773"/>
                  </a:cubicBezTo>
                  <a:lnTo>
                    <a:pt x="1336" y="773"/>
                  </a:lnTo>
                  <a:lnTo>
                    <a:pt x="1349" y="298"/>
                  </a:lnTo>
                  <a:lnTo>
                    <a:pt x="1349" y="298"/>
                  </a:lnTo>
                  <a:cubicBezTo>
                    <a:pt x="1223" y="439"/>
                    <a:pt x="1098" y="596"/>
                    <a:pt x="973" y="784"/>
                  </a:cubicBezTo>
                  <a:cubicBezTo>
                    <a:pt x="722" y="1458"/>
                    <a:pt x="330" y="2100"/>
                    <a:pt x="330" y="2461"/>
                  </a:cubicBezTo>
                  <a:cubicBezTo>
                    <a:pt x="142" y="5408"/>
                    <a:pt x="32" y="8355"/>
                    <a:pt x="1" y="11270"/>
                  </a:cubicBezTo>
                  <a:cubicBezTo>
                    <a:pt x="78" y="11270"/>
                    <a:pt x="159" y="11228"/>
                    <a:pt x="228" y="11228"/>
                  </a:cubicBezTo>
                  <a:cubicBezTo>
                    <a:pt x="285" y="11228"/>
                    <a:pt x="333" y="11257"/>
                    <a:pt x="361" y="11364"/>
                  </a:cubicBezTo>
                  <a:cubicBezTo>
                    <a:pt x="502" y="12132"/>
                    <a:pt x="1" y="12728"/>
                    <a:pt x="126" y="13496"/>
                  </a:cubicBezTo>
                  <a:lnTo>
                    <a:pt x="377" y="13543"/>
                  </a:lnTo>
                  <a:cubicBezTo>
                    <a:pt x="267" y="14138"/>
                    <a:pt x="126" y="14734"/>
                    <a:pt x="1" y="15361"/>
                  </a:cubicBezTo>
                  <a:cubicBezTo>
                    <a:pt x="16" y="16505"/>
                    <a:pt x="48" y="17649"/>
                    <a:pt x="95" y="18778"/>
                  </a:cubicBezTo>
                  <a:cubicBezTo>
                    <a:pt x="132" y="18766"/>
                    <a:pt x="166" y="18756"/>
                    <a:pt x="196" y="18756"/>
                  </a:cubicBezTo>
                  <a:cubicBezTo>
                    <a:pt x="243" y="18756"/>
                    <a:pt x="279" y="18780"/>
                    <a:pt x="299" y="18856"/>
                  </a:cubicBezTo>
                  <a:cubicBezTo>
                    <a:pt x="346" y="19327"/>
                    <a:pt x="236" y="19969"/>
                    <a:pt x="189" y="20643"/>
                  </a:cubicBezTo>
                  <a:lnTo>
                    <a:pt x="205" y="20941"/>
                  </a:lnTo>
                  <a:cubicBezTo>
                    <a:pt x="252" y="21019"/>
                    <a:pt x="346" y="21035"/>
                    <a:pt x="393" y="21051"/>
                  </a:cubicBezTo>
                  <a:cubicBezTo>
                    <a:pt x="377" y="21364"/>
                    <a:pt x="330" y="21631"/>
                    <a:pt x="299" y="21881"/>
                  </a:cubicBezTo>
                  <a:cubicBezTo>
                    <a:pt x="612" y="25204"/>
                    <a:pt x="894" y="28574"/>
                    <a:pt x="941" y="32274"/>
                  </a:cubicBezTo>
                  <a:cubicBezTo>
                    <a:pt x="1067" y="33073"/>
                    <a:pt x="1161" y="33872"/>
                    <a:pt x="1145" y="34625"/>
                  </a:cubicBezTo>
                  <a:cubicBezTo>
                    <a:pt x="1051" y="35722"/>
                    <a:pt x="643" y="37086"/>
                    <a:pt x="393" y="38136"/>
                  </a:cubicBezTo>
                  <a:cubicBezTo>
                    <a:pt x="1235" y="38136"/>
                    <a:pt x="1130" y="40530"/>
                    <a:pt x="1902" y="40530"/>
                  </a:cubicBezTo>
                  <a:cubicBezTo>
                    <a:pt x="1950" y="40530"/>
                    <a:pt x="2000" y="40522"/>
                    <a:pt x="2054" y="40503"/>
                  </a:cubicBezTo>
                  <a:lnTo>
                    <a:pt x="2054" y="40503"/>
                  </a:lnTo>
                  <a:cubicBezTo>
                    <a:pt x="1882" y="41224"/>
                    <a:pt x="1584" y="42289"/>
                    <a:pt x="1803" y="42399"/>
                  </a:cubicBezTo>
                  <a:cubicBezTo>
                    <a:pt x="2446" y="42744"/>
                    <a:pt x="3136" y="43512"/>
                    <a:pt x="2995" y="45565"/>
                  </a:cubicBezTo>
                  <a:cubicBezTo>
                    <a:pt x="2869" y="46349"/>
                    <a:pt x="2211" y="47415"/>
                    <a:pt x="2274" y="47713"/>
                  </a:cubicBezTo>
                  <a:cubicBezTo>
                    <a:pt x="2286" y="47792"/>
                    <a:pt x="2315" y="47823"/>
                    <a:pt x="2356" y="47823"/>
                  </a:cubicBezTo>
                  <a:cubicBezTo>
                    <a:pt x="2524" y="47823"/>
                    <a:pt x="2887" y="47273"/>
                    <a:pt x="3062" y="47273"/>
                  </a:cubicBezTo>
                  <a:cubicBezTo>
                    <a:pt x="3105" y="47273"/>
                    <a:pt x="3136" y="47305"/>
                    <a:pt x="3151" y="47384"/>
                  </a:cubicBezTo>
                  <a:cubicBezTo>
                    <a:pt x="5173" y="41819"/>
                    <a:pt x="5973" y="36145"/>
                    <a:pt x="6631" y="30330"/>
                  </a:cubicBezTo>
                  <a:cubicBezTo>
                    <a:pt x="6568" y="29311"/>
                    <a:pt x="6819" y="25471"/>
                    <a:pt x="6913" y="21490"/>
                  </a:cubicBezTo>
                  <a:cubicBezTo>
                    <a:pt x="7023" y="17493"/>
                    <a:pt x="7054" y="13370"/>
                    <a:pt x="7133" y="11693"/>
                  </a:cubicBezTo>
                  <a:lnTo>
                    <a:pt x="7133" y="11380"/>
                  </a:lnTo>
                  <a:cubicBezTo>
                    <a:pt x="7180" y="9546"/>
                    <a:pt x="7117" y="7320"/>
                    <a:pt x="6788" y="5784"/>
                  </a:cubicBezTo>
                  <a:cubicBezTo>
                    <a:pt x="6584" y="5079"/>
                    <a:pt x="6333" y="4358"/>
                    <a:pt x="6098" y="3652"/>
                  </a:cubicBezTo>
                  <a:cubicBezTo>
                    <a:pt x="5957" y="3981"/>
                    <a:pt x="5816" y="4279"/>
                    <a:pt x="5675" y="4561"/>
                  </a:cubicBezTo>
                  <a:cubicBezTo>
                    <a:pt x="5691" y="3825"/>
                    <a:pt x="5706" y="3104"/>
                    <a:pt x="5565" y="2822"/>
                  </a:cubicBezTo>
                  <a:cubicBezTo>
                    <a:pt x="5409" y="2176"/>
                    <a:pt x="5244" y="1951"/>
                    <a:pt x="5064" y="1951"/>
                  </a:cubicBezTo>
                  <a:cubicBezTo>
                    <a:pt x="4810" y="1951"/>
                    <a:pt x="4525" y="2395"/>
                    <a:pt x="4186" y="2743"/>
                  </a:cubicBezTo>
                  <a:cubicBezTo>
                    <a:pt x="4096" y="2901"/>
                    <a:pt x="3987" y="2927"/>
                    <a:pt x="3874" y="2927"/>
                  </a:cubicBezTo>
                  <a:cubicBezTo>
                    <a:pt x="3818" y="2927"/>
                    <a:pt x="3760" y="2921"/>
                    <a:pt x="3704" y="2921"/>
                  </a:cubicBezTo>
                  <a:cubicBezTo>
                    <a:pt x="3555" y="2921"/>
                    <a:pt x="3409" y="2964"/>
                    <a:pt x="3292" y="3276"/>
                  </a:cubicBezTo>
                  <a:lnTo>
                    <a:pt x="3324" y="2053"/>
                  </a:lnTo>
                  <a:cubicBezTo>
                    <a:pt x="3320" y="2053"/>
                    <a:pt x="3316" y="2052"/>
                    <a:pt x="3313" y="2052"/>
                  </a:cubicBezTo>
                  <a:cubicBezTo>
                    <a:pt x="3107" y="2052"/>
                    <a:pt x="3376" y="3263"/>
                    <a:pt x="3153" y="3263"/>
                  </a:cubicBezTo>
                  <a:cubicBezTo>
                    <a:pt x="3128" y="3263"/>
                    <a:pt x="3097" y="3248"/>
                    <a:pt x="3057" y="3213"/>
                  </a:cubicBezTo>
                  <a:cubicBezTo>
                    <a:pt x="3136" y="2743"/>
                    <a:pt x="2995" y="2226"/>
                    <a:pt x="3010" y="1740"/>
                  </a:cubicBezTo>
                  <a:lnTo>
                    <a:pt x="3010" y="1740"/>
                  </a:lnTo>
                  <a:cubicBezTo>
                    <a:pt x="2688" y="1909"/>
                    <a:pt x="2877" y="3356"/>
                    <a:pt x="2590" y="3356"/>
                  </a:cubicBezTo>
                  <a:cubicBezTo>
                    <a:pt x="2584" y="3356"/>
                    <a:pt x="2578" y="3356"/>
                    <a:pt x="2571" y="3354"/>
                  </a:cubicBezTo>
                  <a:cubicBezTo>
                    <a:pt x="2493" y="3088"/>
                    <a:pt x="2995" y="1991"/>
                    <a:pt x="2603" y="1897"/>
                  </a:cubicBezTo>
                  <a:cubicBezTo>
                    <a:pt x="2600" y="1896"/>
                    <a:pt x="2598" y="1895"/>
                    <a:pt x="2596" y="1895"/>
                  </a:cubicBezTo>
                  <a:cubicBezTo>
                    <a:pt x="2523" y="1895"/>
                    <a:pt x="2509" y="2359"/>
                    <a:pt x="2509" y="2602"/>
                  </a:cubicBezTo>
                  <a:cubicBezTo>
                    <a:pt x="2418" y="1641"/>
                    <a:pt x="2229" y="955"/>
                    <a:pt x="1988" y="955"/>
                  </a:cubicBezTo>
                  <a:cubicBezTo>
                    <a:pt x="1856" y="955"/>
                    <a:pt x="1708" y="1162"/>
                    <a:pt x="1553" y="1646"/>
                  </a:cubicBezTo>
                  <a:cubicBezTo>
                    <a:pt x="1568" y="1176"/>
                    <a:pt x="1741" y="502"/>
                    <a:pt x="16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703" name="Google Shape;703;p9"/>
            <p:cNvSpPr/>
            <p:nvPr/>
          </p:nvSpPr>
          <p:spPr>
            <a:xfrm>
              <a:off x="4034762" y="1908049"/>
              <a:ext cx="176393" cy="856289"/>
            </a:xfrm>
            <a:custGeom>
              <a:avLst/>
              <a:gdLst/>
              <a:ahLst/>
              <a:cxnLst/>
              <a:rect l="l" t="t" r="r" b="b"/>
              <a:pathLst>
                <a:path w="9123" h="44287" extrusionOk="0">
                  <a:moveTo>
                    <a:pt x="6192" y="0"/>
                  </a:moveTo>
                  <a:cubicBezTo>
                    <a:pt x="6094" y="210"/>
                    <a:pt x="5896" y="521"/>
                    <a:pt x="5799" y="730"/>
                  </a:cubicBezTo>
                  <a:lnTo>
                    <a:pt x="5799" y="730"/>
                  </a:lnTo>
                  <a:lnTo>
                    <a:pt x="6098" y="32"/>
                  </a:lnTo>
                  <a:lnTo>
                    <a:pt x="6098" y="32"/>
                  </a:lnTo>
                  <a:cubicBezTo>
                    <a:pt x="6019" y="48"/>
                    <a:pt x="5957" y="79"/>
                    <a:pt x="5878" y="110"/>
                  </a:cubicBezTo>
                  <a:cubicBezTo>
                    <a:pt x="5777" y="250"/>
                    <a:pt x="5685" y="390"/>
                    <a:pt x="5612" y="547"/>
                  </a:cubicBezTo>
                  <a:lnTo>
                    <a:pt x="5612" y="547"/>
                  </a:lnTo>
                  <a:lnTo>
                    <a:pt x="5784" y="142"/>
                  </a:lnTo>
                  <a:lnTo>
                    <a:pt x="5784" y="142"/>
                  </a:lnTo>
                  <a:cubicBezTo>
                    <a:pt x="5612" y="220"/>
                    <a:pt x="5424" y="330"/>
                    <a:pt x="5251" y="455"/>
                  </a:cubicBezTo>
                  <a:cubicBezTo>
                    <a:pt x="4766" y="972"/>
                    <a:pt x="4186" y="1443"/>
                    <a:pt x="4060" y="1772"/>
                  </a:cubicBezTo>
                  <a:cubicBezTo>
                    <a:pt x="2869" y="4468"/>
                    <a:pt x="1881" y="7273"/>
                    <a:pt x="1192" y="10126"/>
                  </a:cubicBezTo>
                  <a:cubicBezTo>
                    <a:pt x="1220" y="10136"/>
                    <a:pt x="1249" y="10138"/>
                    <a:pt x="1279" y="10138"/>
                  </a:cubicBezTo>
                  <a:cubicBezTo>
                    <a:pt x="1312" y="10138"/>
                    <a:pt x="1345" y="10135"/>
                    <a:pt x="1376" y="10135"/>
                  </a:cubicBezTo>
                  <a:cubicBezTo>
                    <a:pt x="1452" y="10135"/>
                    <a:pt x="1512" y="10155"/>
                    <a:pt x="1521" y="10299"/>
                  </a:cubicBezTo>
                  <a:cubicBezTo>
                    <a:pt x="1490" y="11082"/>
                    <a:pt x="863" y="11568"/>
                    <a:pt x="847" y="12352"/>
                  </a:cubicBezTo>
                  <a:lnTo>
                    <a:pt x="1082" y="12462"/>
                  </a:lnTo>
                  <a:cubicBezTo>
                    <a:pt x="863" y="13010"/>
                    <a:pt x="612" y="13606"/>
                    <a:pt x="392" y="14201"/>
                  </a:cubicBezTo>
                  <a:cubicBezTo>
                    <a:pt x="236" y="15361"/>
                    <a:pt x="126" y="16506"/>
                    <a:pt x="63" y="17665"/>
                  </a:cubicBezTo>
                  <a:cubicBezTo>
                    <a:pt x="89" y="17655"/>
                    <a:pt x="117" y="17648"/>
                    <a:pt x="143" y="17648"/>
                  </a:cubicBezTo>
                  <a:cubicBezTo>
                    <a:pt x="196" y="17648"/>
                    <a:pt x="241" y="17676"/>
                    <a:pt x="251" y="17759"/>
                  </a:cubicBezTo>
                  <a:cubicBezTo>
                    <a:pt x="251" y="18230"/>
                    <a:pt x="95" y="18888"/>
                    <a:pt x="1" y="19562"/>
                  </a:cubicBezTo>
                  <a:lnTo>
                    <a:pt x="16" y="19860"/>
                  </a:lnTo>
                  <a:cubicBezTo>
                    <a:pt x="63" y="19954"/>
                    <a:pt x="142" y="19970"/>
                    <a:pt x="189" y="19985"/>
                  </a:cubicBezTo>
                  <a:cubicBezTo>
                    <a:pt x="157" y="20299"/>
                    <a:pt x="110" y="20565"/>
                    <a:pt x="63" y="20816"/>
                  </a:cubicBezTo>
                  <a:cubicBezTo>
                    <a:pt x="267" y="24202"/>
                    <a:pt x="769" y="27572"/>
                    <a:pt x="1505" y="31145"/>
                  </a:cubicBezTo>
                  <a:cubicBezTo>
                    <a:pt x="1756" y="31898"/>
                    <a:pt x="2038" y="32634"/>
                    <a:pt x="2195" y="33355"/>
                  </a:cubicBezTo>
                  <a:cubicBezTo>
                    <a:pt x="2367" y="34421"/>
                    <a:pt x="2336" y="35801"/>
                    <a:pt x="2446" y="36851"/>
                  </a:cubicBezTo>
                  <a:cubicBezTo>
                    <a:pt x="2485" y="36839"/>
                    <a:pt x="2525" y="36833"/>
                    <a:pt x="2565" y="36833"/>
                  </a:cubicBezTo>
                  <a:cubicBezTo>
                    <a:pt x="3242" y="36833"/>
                    <a:pt x="3879" y="38537"/>
                    <a:pt x="4531" y="38537"/>
                  </a:cubicBezTo>
                  <a:cubicBezTo>
                    <a:pt x="4619" y="38537"/>
                    <a:pt x="4708" y="38505"/>
                    <a:pt x="4797" y="38434"/>
                  </a:cubicBezTo>
                  <a:cubicBezTo>
                    <a:pt x="4875" y="39108"/>
                    <a:pt x="5001" y="40127"/>
                    <a:pt x="5251" y="40142"/>
                  </a:cubicBezTo>
                  <a:cubicBezTo>
                    <a:pt x="5988" y="40189"/>
                    <a:pt x="6882" y="40581"/>
                    <a:pt x="7634" y="42243"/>
                  </a:cubicBezTo>
                  <a:cubicBezTo>
                    <a:pt x="7853" y="42901"/>
                    <a:pt x="7775" y="44014"/>
                    <a:pt x="7963" y="44233"/>
                  </a:cubicBezTo>
                  <a:cubicBezTo>
                    <a:pt x="7998" y="44271"/>
                    <a:pt x="8030" y="44287"/>
                    <a:pt x="8058" y="44287"/>
                  </a:cubicBezTo>
                  <a:cubicBezTo>
                    <a:pt x="8252" y="44287"/>
                    <a:pt x="8301" y="43522"/>
                    <a:pt x="8495" y="43522"/>
                  </a:cubicBezTo>
                  <a:cubicBezTo>
                    <a:pt x="8523" y="43522"/>
                    <a:pt x="8555" y="43538"/>
                    <a:pt x="8590" y="43575"/>
                  </a:cubicBezTo>
                  <a:cubicBezTo>
                    <a:pt x="7822" y="38497"/>
                    <a:pt x="6913" y="33638"/>
                    <a:pt x="6803" y="28512"/>
                  </a:cubicBezTo>
                  <a:cubicBezTo>
                    <a:pt x="6599" y="27650"/>
                    <a:pt x="6411" y="24249"/>
                    <a:pt x="6678" y="20722"/>
                  </a:cubicBezTo>
                  <a:cubicBezTo>
                    <a:pt x="6803" y="18951"/>
                    <a:pt x="7038" y="17164"/>
                    <a:pt x="7289" y="15628"/>
                  </a:cubicBezTo>
                  <a:cubicBezTo>
                    <a:pt x="7556" y="14092"/>
                    <a:pt x="7853" y="12822"/>
                    <a:pt x="8057" y="12101"/>
                  </a:cubicBezTo>
                  <a:lnTo>
                    <a:pt x="8120" y="11835"/>
                  </a:lnTo>
                  <a:cubicBezTo>
                    <a:pt x="8527" y="10236"/>
                    <a:pt x="8998" y="8308"/>
                    <a:pt x="9123" y="6866"/>
                  </a:cubicBezTo>
                  <a:lnTo>
                    <a:pt x="9092" y="4797"/>
                  </a:lnTo>
                  <a:cubicBezTo>
                    <a:pt x="8857" y="5048"/>
                    <a:pt x="8637" y="5267"/>
                    <a:pt x="8433" y="5455"/>
                  </a:cubicBezTo>
                  <a:cubicBezTo>
                    <a:pt x="8668" y="4828"/>
                    <a:pt x="8904" y="4201"/>
                    <a:pt x="8841" y="3903"/>
                  </a:cubicBezTo>
                  <a:cubicBezTo>
                    <a:pt x="8918" y="3182"/>
                    <a:pt x="8795" y="2961"/>
                    <a:pt x="8564" y="2961"/>
                  </a:cubicBezTo>
                  <a:cubicBezTo>
                    <a:pt x="8323" y="2961"/>
                    <a:pt x="7963" y="3202"/>
                    <a:pt x="7587" y="3370"/>
                  </a:cubicBezTo>
                  <a:cubicBezTo>
                    <a:pt x="7511" y="3430"/>
                    <a:pt x="7444" y="3451"/>
                    <a:pt x="7380" y="3451"/>
                  </a:cubicBezTo>
                  <a:cubicBezTo>
                    <a:pt x="7221" y="3451"/>
                    <a:pt x="7087" y="3322"/>
                    <a:pt x="6921" y="3322"/>
                  </a:cubicBezTo>
                  <a:cubicBezTo>
                    <a:pt x="6819" y="3322"/>
                    <a:pt x="6706" y="3370"/>
                    <a:pt x="6568" y="3527"/>
                  </a:cubicBezTo>
                  <a:lnTo>
                    <a:pt x="6991" y="2446"/>
                  </a:lnTo>
                  <a:cubicBezTo>
                    <a:pt x="6983" y="2441"/>
                    <a:pt x="6975" y="2438"/>
                    <a:pt x="6967" y="2438"/>
                  </a:cubicBezTo>
                  <a:cubicBezTo>
                    <a:pt x="6799" y="2438"/>
                    <a:pt x="6650" y="3482"/>
                    <a:pt x="6456" y="3482"/>
                  </a:cubicBezTo>
                  <a:cubicBezTo>
                    <a:pt x="6427" y="3482"/>
                    <a:pt x="6396" y="3457"/>
                    <a:pt x="6364" y="3402"/>
                  </a:cubicBezTo>
                  <a:cubicBezTo>
                    <a:pt x="6599" y="3010"/>
                    <a:pt x="6631" y="2493"/>
                    <a:pt x="6803" y="2054"/>
                  </a:cubicBezTo>
                  <a:lnTo>
                    <a:pt x="6803" y="2054"/>
                  </a:lnTo>
                  <a:cubicBezTo>
                    <a:pt x="6463" y="2083"/>
                    <a:pt x="6165" y="3369"/>
                    <a:pt x="5908" y="3369"/>
                  </a:cubicBezTo>
                  <a:cubicBezTo>
                    <a:pt x="5893" y="3369"/>
                    <a:pt x="5878" y="3365"/>
                    <a:pt x="5863" y="3355"/>
                  </a:cubicBezTo>
                  <a:cubicBezTo>
                    <a:pt x="5878" y="3088"/>
                    <a:pt x="6725" y="2273"/>
                    <a:pt x="6380" y="2054"/>
                  </a:cubicBezTo>
                  <a:cubicBezTo>
                    <a:pt x="6377" y="2051"/>
                    <a:pt x="6373" y="2050"/>
                    <a:pt x="6370" y="2050"/>
                  </a:cubicBezTo>
                  <a:cubicBezTo>
                    <a:pt x="6299" y="2050"/>
                    <a:pt x="6125" y="2457"/>
                    <a:pt x="6051" y="2665"/>
                  </a:cubicBezTo>
                  <a:cubicBezTo>
                    <a:pt x="6310" y="1694"/>
                    <a:pt x="6368" y="975"/>
                    <a:pt x="6088" y="975"/>
                  </a:cubicBezTo>
                  <a:cubicBezTo>
                    <a:pt x="5961" y="975"/>
                    <a:pt x="5765" y="1122"/>
                    <a:pt x="5487" y="1458"/>
                  </a:cubicBezTo>
                  <a:cubicBezTo>
                    <a:pt x="5659" y="1035"/>
                    <a:pt x="6066" y="486"/>
                    <a:pt x="61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704" name="Google Shape;704;p9"/>
            <p:cNvSpPr/>
            <p:nvPr/>
          </p:nvSpPr>
          <p:spPr>
            <a:xfrm>
              <a:off x="3628391" y="2065928"/>
              <a:ext cx="193369" cy="593236"/>
            </a:xfrm>
            <a:custGeom>
              <a:avLst/>
              <a:gdLst/>
              <a:ahLst/>
              <a:cxnLst/>
              <a:rect l="l" t="t" r="r" b="b"/>
              <a:pathLst>
                <a:path w="10001" h="30682" extrusionOk="0">
                  <a:moveTo>
                    <a:pt x="1003" y="1"/>
                  </a:moveTo>
                  <a:cubicBezTo>
                    <a:pt x="1034" y="153"/>
                    <a:pt x="1020" y="438"/>
                    <a:pt x="1048" y="583"/>
                  </a:cubicBezTo>
                  <a:lnTo>
                    <a:pt x="1048" y="583"/>
                  </a:lnTo>
                  <a:lnTo>
                    <a:pt x="941" y="64"/>
                  </a:lnTo>
                  <a:cubicBezTo>
                    <a:pt x="894" y="95"/>
                    <a:pt x="847" y="142"/>
                    <a:pt x="800" y="189"/>
                  </a:cubicBezTo>
                  <a:cubicBezTo>
                    <a:pt x="786" y="308"/>
                    <a:pt x="773" y="428"/>
                    <a:pt x="788" y="547"/>
                  </a:cubicBezTo>
                  <a:lnTo>
                    <a:pt x="788" y="547"/>
                  </a:lnTo>
                  <a:lnTo>
                    <a:pt x="737" y="252"/>
                  </a:lnTo>
                  <a:cubicBezTo>
                    <a:pt x="627" y="377"/>
                    <a:pt x="533" y="502"/>
                    <a:pt x="439" y="643"/>
                  </a:cubicBezTo>
                  <a:cubicBezTo>
                    <a:pt x="282" y="1129"/>
                    <a:pt x="0" y="1615"/>
                    <a:pt x="47" y="1835"/>
                  </a:cubicBezTo>
                  <a:cubicBezTo>
                    <a:pt x="267" y="3716"/>
                    <a:pt x="486" y="5581"/>
                    <a:pt x="737" y="7446"/>
                  </a:cubicBezTo>
                  <a:cubicBezTo>
                    <a:pt x="838" y="7436"/>
                    <a:pt x="927" y="7380"/>
                    <a:pt x="1002" y="7380"/>
                  </a:cubicBezTo>
                  <a:cubicBezTo>
                    <a:pt x="1043" y="7380"/>
                    <a:pt x="1080" y="7396"/>
                    <a:pt x="1113" y="7446"/>
                  </a:cubicBezTo>
                  <a:cubicBezTo>
                    <a:pt x="1333" y="7901"/>
                    <a:pt x="894" y="8371"/>
                    <a:pt x="1097" y="8841"/>
                  </a:cubicBezTo>
                  <a:lnTo>
                    <a:pt x="1348" y="8841"/>
                  </a:lnTo>
                  <a:cubicBezTo>
                    <a:pt x="1301" y="9233"/>
                    <a:pt x="1223" y="9641"/>
                    <a:pt x="1160" y="10048"/>
                  </a:cubicBezTo>
                  <a:cubicBezTo>
                    <a:pt x="1286" y="10785"/>
                    <a:pt x="1427" y="11521"/>
                    <a:pt x="1583" y="12242"/>
                  </a:cubicBezTo>
                  <a:cubicBezTo>
                    <a:pt x="1627" y="12228"/>
                    <a:pt x="1667" y="12217"/>
                    <a:pt x="1701" y="12217"/>
                  </a:cubicBezTo>
                  <a:cubicBezTo>
                    <a:pt x="1740" y="12217"/>
                    <a:pt x="1770" y="12232"/>
                    <a:pt x="1787" y="12274"/>
                  </a:cubicBezTo>
                  <a:cubicBezTo>
                    <a:pt x="1897" y="12572"/>
                    <a:pt x="1850" y="12995"/>
                    <a:pt x="1866" y="13449"/>
                  </a:cubicBezTo>
                  <a:lnTo>
                    <a:pt x="1928" y="13637"/>
                  </a:lnTo>
                  <a:cubicBezTo>
                    <a:pt x="1991" y="13684"/>
                    <a:pt x="2069" y="13684"/>
                    <a:pt x="2116" y="13684"/>
                  </a:cubicBezTo>
                  <a:cubicBezTo>
                    <a:pt x="2132" y="13888"/>
                    <a:pt x="2132" y="14061"/>
                    <a:pt x="2116" y="14233"/>
                  </a:cubicBezTo>
                  <a:cubicBezTo>
                    <a:pt x="2775" y="16365"/>
                    <a:pt x="3480" y="18559"/>
                    <a:pt x="4123" y="20973"/>
                  </a:cubicBezTo>
                  <a:cubicBezTo>
                    <a:pt x="4373" y="21475"/>
                    <a:pt x="4609" y="21992"/>
                    <a:pt x="4734" y="22478"/>
                  </a:cubicBezTo>
                  <a:cubicBezTo>
                    <a:pt x="4844" y="23214"/>
                    <a:pt x="4703" y="24171"/>
                    <a:pt x="4703" y="24892"/>
                  </a:cubicBezTo>
                  <a:cubicBezTo>
                    <a:pt x="4735" y="24886"/>
                    <a:pt x="4767" y="24884"/>
                    <a:pt x="4798" y="24884"/>
                  </a:cubicBezTo>
                  <a:cubicBezTo>
                    <a:pt x="5505" y="24884"/>
                    <a:pt x="5930" y="26198"/>
                    <a:pt x="6612" y="26198"/>
                  </a:cubicBezTo>
                  <a:cubicBezTo>
                    <a:pt x="6688" y="26198"/>
                    <a:pt x="6767" y="26182"/>
                    <a:pt x="6850" y="26146"/>
                  </a:cubicBezTo>
                  <a:lnTo>
                    <a:pt x="6850" y="26146"/>
                  </a:lnTo>
                  <a:cubicBezTo>
                    <a:pt x="6834" y="26631"/>
                    <a:pt x="6819" y="27368"/>
                    <a:pt x="7054" y="27400"/>
                  </a:cubicBezTo>
                  <a:cubicBezTo>
                    <a:pt x="7775" y="27509"/>
                    <a:pt x="8605" y="27870"/>
                    <a:pt x="9060" y="29171"/>
                  </a:cubicBezTo>
                  <a:cubicBezTo>
                    <a:pt x="9154" y="29672"/>
                    <a:pt x="8856" y="30456"/>
                    <a:pt x="8997" y="30628"/>
                  </a:cubicBezTo>
                  <a:cubicBezTo>
                    <a:pt x="9029" y="30666"/>
                    <a:pt x="9061" y="30682"/>
                    <a:pt x="9093" y="30682"/>
                  </a:cubicBezTo>
                  <a:cubicBezTo>
                    <a:pt x="9274" y="30682"/>
                    <a:pt x="9471" y="30199"/>
                    <a:pt x="9643" y="30199"/>
                  </a:cubicBezTo>
                  <a:cubicBezTo>
                    <a:pt x="9674" y="30199"/>
                    <a:pt x="9705" y="30215"/>
                    <a:pt x="9734" y="30252"/>
                  </a:cubicBezTo>
                  <a:cubicBezTo>
                    <a:pt x="10000" y="26475"/>
                    <a:pt x="9624" y="22823"/>
                    <a:pt x="9436" y="18982"/>
                  </a:cubicBezTo>
                  <a:cubicBezTo>
                    <a:pt x="9217" y="18340"/>
                    <a:pt x="8950" y="15816"/>
                    <a:pt x="8637" y="13167"/>
                  </a:cubicBezTo>
                  <a:cubicBezTo>
                    <a:pt x="8323" y="10518"/>
                    <a:pt x="7947" y="7744"/>
                    <a:pt x="7837" y="6600"/>
                  </a:cubicBezTo>
                  <a:lnTo>
                    <a:pt x="7806" y="6396"/>
                  </a:lnTo>
                  <a:cubicBezTo>
                    <a:pt x="7649" y="5158"/>
                    <a:pt x="7320" y="3669"/>
                    <a:pt x="6803" y="2697"/>
                  </a:cubicBezTo>
                  <a:cubicBezTo>
                    <a:pt x="6521" y="2258"/>
                    <a:pt x="6176" y="1819"/>
                    <a:pt x="5847" y="1396"/>
                  </a:cubicBezTo>
                  <a:cubicBezTo>
                    <a:pt x="5753" y="1647"/>
                    <a:pt x="5659" y="1882"/>
                    <a:pt x="5565" y="2085"/>
                  </a:cubicBezTo>
                  <a:cubicBezTo>
                    <a:pt x="5486" y="1600"/>
                    <a:pt x="5392" y="1114"/>
                    <a:pt x="5204" y="957"/>
                  </a:cubicBezTo>
                  <a:cubicBezTo>
                    <a:pt x="4992" y="614"/>
                    <a:pt x="4820" y="486"/>
                    <a:pt x="4664" y="486"/>
                  </a:cubicBezTo>
                  <a:cubicBezTo>
                    <a:pt x="4391" y="486"/>
                    <a:pt x="4165" y="874"/>
                    <a:pt x="3856" y="1192"/>
                  </a:cubicBezTo>
                  <a:cubicBezTo>
                    <a:pt x="3668" y="1537"/>
                    <a:pt x="3213" y="1239"/>
                    <a:pt x="3057" y="1725"/>
                  </a:cubicBezTo>
                  <a:lnTo>
                    <a:pt x="2916" y="941"/>
                  </a:lnTo>
                  <a:lnTo>
                    <a:pt x="2916" y="941"/>
                  </a:lnTo>
                  <a:cubicBezTo>
                    <a:pt x="2683" y="956"/>
                    <a:pt x="3167" y="1755"/>
                    <a:pt x="2885" y="1755"/>
                  </a:cubicBezTo>
                  <a:cubicBezTo>
                    <a:pt x="2863" y="1755"/>
                    <a:pt x="2837" y="1751"/>
                    <a:pt x="2806" y="1741"/>
                  </a:cubicBezTo>
                  <a:cubicBezTo>
                    <a:pt x="2837" y="1427"/>
                    <a:pt x="2618" y="1114"/>
                    <a:pt x="2555" y="800"/>
                  </a:cubicBezTo>
                  <a:lnTo>
                    <a:pt x="2555" y="800"/>
                  </a:lnTo>
                  <a:cubicBezTo>
                    <a:pt x="2257" y="988"/>
                    <a:pt x="2681" y="1913"/>
                    <a:pt x="2351" y="1929"/>
                  </a:cubicBezTo>
                  <a:cubicBezTo>
                    <a:pt x="2244" y="1775"/>
                    <a:pt x="2574" y="987"/>
                    <a:pt x="2201" y="987"/>
                  </a:cubicBezTo>
                  <a:cubicBezTo>
                    <a:pt x="2194" y="987"/>
                    <a:pt x="2187" y="988"/>
                    <a:pt x="2179" y="988"/>
                  </a:cubicBezTo>
                  <a:cubicBezTo>
                    <a:pt x="2101" y="988"/>
                    <a:pt x="2163" y="1302"/>
                    <a:pt x="2195" y="1459"/>
                  </a:cubicBezTo>
                  <a:cubicBezTo>
                    <a:pt x="1987" y="901"/>
                    <a:pt x="1727" y="525"/>
                    <a:pt x="1503" y="525"/>
                  </a:cubicBezTo>
                  <a:cubicBezTo>
                    <a:pt x="1355" y="525"/>
                    <a:pt x="1222" y="687"/>
                    <a:pt x="1129" y="1067"/>
                  </a:cubicBezTo>
                  <a:cubicBezTo>
                    <a:pt x="1082" y="769"/>
                    <a:pt x="1144" y="299"/>
                    <a:pt x="10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705" name="Google Shape;705;p9"/>
            <p:cNvSpPr/>
            <p:nvPr/>
          </p:nvSpPr>
          <p:spPr>
            <a:xfrm>
              <a:off x="3962938" y="4395760"/>
              <a:ext cx="68813" cy="82135"/>
            </a:xfrm>
            <a:custGeom>
              <a:avLst/>
              <a:gdLst/>
              <a:ahLst/>
              <a:cxnLst/>
              <a:rect l="l" t="t" r="r" b="b"/>
              <a:pathLst>
                <a:path w="3559" h="4248" extrusionOk="0">
                  <a:moveTo>
                    <a:pt x="1338" y="1"/>
                  </a:moveTo>
                  <a:cubicBezTo>
                    <a:pt x="1219" y="1"/>
                    <a:pt x="1089" y="35"/>
                    <a:pt x="957" y="108"/>
                  </a:cubicBezTo>
                  <a:cubicBezTo>
                    <a:pt x="408" y="406"/>
                    <a:pt x="48" y="1080"/>
                    <a:pt x="48" y="1691"/>
                  </a:cubicBezTo>
                  <a:cubicBezTo>
                    <a:pt x="48" y="2380"/>
                    <a:pt x="1" y="3180"/>
                    <a:pt x="283" y="3823"/>
                  </a:cubicBezTo>
                  <a:cubicBezTo>
                    <a:pt x="385" y="4040"/>
                    <a:pt x="551" y="4248"/>
                    <a:pt x="787" y="4248"/>
                  </a:cubicBezTo>
                  <a:cubicBezTo>
                    <a:pt x="840" y="4248"/>
                    <a:pt x="897" y="4237"/>
                    <a:pt x="957" y="4214"/>
                  </a:cubicBezTo>
                  <a:cubicBezTo>
                    <a:pt x="1380" y="4058"/>
                    <a:pt x="1741" y="3870"/>
                    <a:pt x="2070" y="3572"/>
                  </a:cubicBezTo>
                  <a:cubicBezTo>
                    <a:pt x="2383" y="3305"/>
                    <a:pt x="2618" y="2976"/>
                    <a:pt x="2916" y="2678"/>
                  </a:cubicBezTo>
                  <a:cubicBezTo>
                    <a:pt x="3261" y="2318"/>
                    <a:pt x="3559" y="1503"/>
                    <a:pt x="3230" y="1032"/>
                  </a:cubicBezTo>
                  <a:cubicBezTo>
                    <a:pt x="3121" y="876"/>
                    <a:pt x="2987" y="816"/>
                    <a:pt x="2847" y="816"/>
                  </a:cubicBezTo>
                  <a:cubicBezTo>
                    <a:pt x="2522" y="816"/>
                    <a:pt x="2157" y="1138"/>
                    <a:pt x="1960" y="1346"/>
                  </a:cubicBezTo>
                  <a:cubicBezTo>
                    <a:pt x="1943" y="1363"/>
                    <a:pt x="1926" y="1380"/>
                    <a:pt x="1909" y="1398"/>
                  </a:cubicBezTo>
                  <a:lnTo>
                    <a:pt x="1909" y="1398"/>
                  </a:lnTo>
                  <a:cubicBezTo>
                    <a:pt x="1897" y="1154"/>
                    <a:pt x="1897" y="905"/>
                    <a:pt x="1897" y="656"/>
                  </a:cubicBezTo>
                  <a:cubicBezTo>
                    <a:pt x="1897" y="246"/>
                    <a:pt x="1657" y="1"/>
                    <a:pt x="1338" y="1"/>
                  </a:cubicBezTo>
                  <a:close/>
                </a:path>
              </a:pathLst>
            </a:custGeom>
            <a:solidFill>
              <a:srgbClr val="D11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706" name="Google Shape;706;p9"/>
            <p:cNvSpPr/>
            <p:nvPr/>
          </p:nvSpPr>
          <p:spPr>
            <a:xfrm>
              <a:off x="3978869" y="4371187"/>
              <a:ext cx="81980" cy="73976"/>
            </a:xfrm>
            <a:custGeom>
              <a:avLst/>
              <a:gdLst/>
              <a:ahLst/>
              <a:cxnLst/>
              <a:rect l="l" t="t" r="r" b="b"/>
              <a:pathLst>
                <a:path w="4240" h="3826" extrusionOk="0">
                  <a:moveTo>
                    <a:pt x="3441" y="0"/>
                  </a:moveTo>
                  <a:cubicBezTo>
                    <a:pt x="3012" y="0"/>
                    <a:pt x="2572" y="478"/>
                    <a:pt x="2406" y="799"/>
                  </a:cubicBezTo>
                  <a:cubicBezTo>
                    <a:pt x="2374" y="877"/>
                    <a:pt x="2327" y="940"/>
                    <a:pt x="2296" y="1003"/>
                  </a:cubicBezTo>
                  <a:cubicBezTo>
                    <a:pt x="2291" y="1012"/>
                    <a:pt x="2286" y="1020"/>
                    <a:pt x="2282" y="1027"/>
                  </a:cubicBezTo>
                  <a:lnTo>
                    <a:pt x="2282" y="1027"/>
                  </a:lnTo>
                  <a:cubicBezTo>
                    <a:pt x="2276" y="1034"/>
                    <a:pt x="2271" y="1041"/>
                    <a:pt x="2265" y="1050"/>
                  </a:cubicBezTo>
                  <a:cubicBezTo>
                    <a:pt x="2257" y="1058"/>
                    <a:pt x="2251" y="1066"/>
                    <a:pt x="2245" y="1073"/>
                  </a:cubicBezTo>
                  <a:lnTo>
                    <a:pt x="2245" y="1073"/>
                  </a:lnTo>
                  <a:cubicBezTo>
                    <a:pt x="2194" y="1109"/>
                    <a:pt x="2112" y="1171"/>
                    <a:pt x="2124" y="1171"/>
                  </a:cubicBezTo>
                  <a:cubicBezTo>
                    <a:pt x="2129" y="1171"/>
                    <a:pt x="2150" y="1160"/>
                    <a:pt x="2196" y="1132"/>
                  </a:cubicBezTo>
                  <a:lnTo>
                    <a:pt x="2196" y="1132"/>
                  </a:lnTo>
                  <a:cubicBezTo>
                    <a:pt x="2196" y="1132"/>
                    <a:pt x="2196" y="1132"/>
                    <a:pt x="2196" y="1132"/>
                  </a:cubicBezTo>
                  <a:cubicBezTo>
                    <a:pt x="2196" y="1132"/>
                    <a:pt x="2197" y="1131"/>
                    <a:pt x="2199" y="1130"/>
                  </a:cubicBezTo>
                  <a:lnTo>
                    <a:pt x="2199" y="1130"/>
                  </a:lnTo>
                  <a:cubicBezTo>
                    <a:pt x="2200" y="1129"/>
                    <a:pt x="2201" y="1129"/>
                    <a:pt x="2202" y="1128"/>
                  </a:cubicBezTo>
                  <a:lnTo>
                    <a:pt x="2202" y="1128"/>
                  </a:lnTo>
                  <a:cubicBezTo>
                    <a:pt x="1888" y="1347"/>
                    <a:pt x="1638" y="1410"/>
                    <a:pt x="1199" y="1488"/>
                  </a:cubicBezTo>
                  <a:cubicBezTo>
                    <a:pt x="619" y="1614"/>
                    <a:pt x="180" y="2335"/>
                    <a:pt x="86" y="2883"/>
                  </a:cubicBezTo>
                  <a:cubicBezTo>
                    <a:pt x="1" y="3323"/>
                    <a:pt x="146" y="3826"/>
                    <a:pt x="603" y="3826"/>
                  </a:cubicBezTo>
                  <a:cubicBezTo>
                    <a:pt x="652" y="3826"/>
                    <a:pt x="704" y="3820"/>
                    <a:pt x="760" y="3808"/>
                  </a:cubicBezTo>
                  <a:cubicBezTo>
                    <a:pt x="2076" y="3542"/>
                    <a:pt x="3127" y="2774"/>
                    <a:pt x="3738" y="1582"/>
                  </a:cubicBezTo>
                  <a:cubicBezTo>
                    <a:pt x="3942" y="1191"/>
                    <a:pt x="4240" y="376"/>
                    <a:pt x="3722" y="78"/>
                  </a:cubicBezTo>
                  <a:cubicBezTo>
                    <a:pt x="3631" y="24"/>
                    <a:pt x="3536" y="0"/>
                    <a:pt x="3441" y="0"/>
                  </a:cubicBezTo>
                  <a:close/>
                </a:path>
              </a:pathLst>
            </a:custGeom>
            <a:solidFill>
              <a:srgbClr val="D11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707" name="Google Shape;707;p9"/>
            <p:cNvSpPr/>
            <p:nvPr/>
          </p:nvSpPr>
          <p:spPr>
            <a:xfrm>
              <a:off x="3995244" y="4387447"/>
              <a:ext cx="86060" cy="106497"/>
            </a:xfrm>
            <a:custGeom>
              <a:avLst/>
              <a:gdLst/>
              <a:ahLst/>
              <a:cxnLst/>
              <a:rect l="l" t="t" r="r" b="b"/>
              <a:pathLst>
                <a:path w="4451" h="5508" extrusionOk="0">
                  <a:moveTo>
                    <a:pt x="3857" y="0"/>
                  </a:moveTo>
                  <a:cubicBezTo>
                    <a:pt x="3805" y="0"/>
                    <a:pt x="3750" y="7"/>
                    <a:pt x="3690" y="20"/>
                  </a:cubicBezTo>
                  <a:cubicBezTo>
                    <a:pt x="3110" y="177"/>
                    <a:pt x="2671" y="851"/>
                    <a:pt x="2577" y="1415"/>
                  </a:cubicBezTo>
                  <a:cubicBezTo>
                    <a:pt x="2436" y="2293"/>
                    <a:pt x="2092" y="2873"/>
                    <a:pt x="1198" y="3155"/>
                  </a:cubicBezTo>
                  <a:cubicBezTo>
                    <a:pt x="602" y="3343"/>
                    <a:pt x="179" y="3955"/>
                    <a:pt x="70" y="4550"/>
                  </a:cubicBezTo>
                  <a:cubicBezTo>
                    <a:pt x="0" y="4937"/>
                    <a:pt x="126" y="5508"/>
                    <a:pt x="566" y="5508"/>
                  </a:cubicBezTo>
                  <a:cubicBezTo>
                    <a:pt x="625" y="5508"/>
                    <a:pt x="689" y="5497"/>
                    <a:pt x="759" y="5475"/>
                  </a:cubicBezTo>
                  <a:cubicBezTo>
                    <a:pt x="2781" y="4848"/>
                    <a:pt x="4051" y="2999"/>
                    <a:pt x="4380" y="961"/>
                  </a:cubicBezTo>
                  <a:cubicBezTo>
                    <a:pt x="4451" y="551"/>
                    <a:pt x="4330" y="0"/>
                    <a:pt x="3857" y="0"/>
                  </a:cubicBezTo>
                  <a:close/>
                </a:path>
              </a:pathLst>
            </a:custGeom>
            <a:solidFill>
              <a:srgbClr val="D11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708" name="Google Shape;708;p9"/>
            <p:cNvSpPr/>
            <p:nvPr/>
          </p:nvSpPr>
          <p:spPr>
            <a:xfrm>
              <a:off x="3947800" y="4395644"/>
              <a:ext cx="126683" cy="91706"/>
            </a:xfrm>
            <a:custGeom>
              <a:avLst/>
              <a:gdLst/>
              <a:ahLst/>
              <a:cxnLst/>
              <a:rect l="l" t="t" r="r" b="b"/>
              <a:pathLst>
                <a:path w="6552" h="4743" extrusionOk="0">
                  <a:moveTo>
                    <a:pt x="5880" y="0"/>
                  </a:moveTo>
                  <a:cubicBezTo>
                    <a:pt x="5321" y="0"/>
                    <a:pt x="4882" y="651"/>
                    <a:pt x="4702" y="1101"/>
                  </a:cubicBezTo>
                  <a:cubicBezTo>
                    <a:pt x="4339" y="1978"/>
                    <a:pt x="3516" y="2364"/>
                    <a:pt x="2648" y="2364"/>
                  </a:cubicBezTo>
                  <a:cubicBezTo>
                    <a:pt x="2429" y="2364"/>
                    <a:pt x="2208" y="2340"/>
                    <a:pt x="1991" y="2292"/>
                  </a:cubicBezTo>
                  <a:cubicBezTo>
                    <a:pt x="1950" y="2284"/>
                    <a:pt x="1909" y="2280"/>
                    <a:pt x="1868" y="2280"/>
                  </a:cubicBezTo>
                  <a:cubicBezTo>
                    <a:pt x="933" y="2280"/>
                    <a:pt x="1" y="4419"/>
                    <a:pt x="1097" y="4659"/>
                  </a:cubicBezTo>
                  <a:cubicBezTo>
                    <a:pt x="1369" y="4716"/>
                    <a:pt x="1635" y="4743"/>
                    <a:pt x="1894" y="4743"/>
                  </a:cubicBezTo>
                  <a:cubicBezTo>
                    <a:pt x="3931" y="4743"/>
                    <a:pt x="5582" y="3093"/>
                    <a:pt x="6332" y="1258"/>
                  </a:cubicBezTo>
                  <a:cubicBezTo>
                    <a:pt x="6489" y="866"/>
                    <a:pt x="6552" y="51"/>
                    <a:pt x="5956" y="4"/>
                  </a:cubicBezTo>
                  <a:cubicBezTo>
                    <a:pt x="5931" y="1"/>
                    <a:pt x="5905" y="0"/>
                    <a:pt x="58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709" name="Google Shape;709;p9"/>
            <p:cNvSpPr/>
            <p:nvPr/>
          </p:nvSpPr>
          <p:spPr>
            <a:xfrm>
              <a:off x="4016279" y="4347407"/>
              <a:ext cx="56304" cy="94142"/>
            </a:xfrm>
            <a:custGeom>
              <a:avLst/>
              <a:gdLst/>
              <a:ahLst/>
              <a:cxnLst/>
              <a:rect l="l" t="t" r="r" b="b"/>
              <a:pathLst>
                <a:path w="2912" h="4869" extrusionOk="0">
                  <a:moveTo>
                    <a:pt x="2334" y="1"/>
                  </a:moveTo>
                  <a:cubicBezTo>
                    <a:pt x="2215" y="1"/>
                    <a:pt x="2087" y="33"/>
                    <a:pt x="1960" y="101"/>
                  </a:cubicBezTo>
                  <a:cubicBezTo>
                    <a:pt x="1411" y="414"/>
                    <a:pt x="1066" y="1073"/>
                    <a:pt x="1051" y="1684"/>
                  </a:cubicBezTo>
                  <a:cubicBezTo>
                    <a:pt x="1019" y="2295"/>
                    <a:pt x="768" y="2812"/>
                    <a:pt x="471" y="3283"/>
                  </a:cubicBezTo>
                  <a:cubicBezTo>
                    <a:pt x="236" y="3659"/>
                    <a:pt x="0" y="4505"/>
                    <a:pt x="486" y="4787"/>
                  </a:cubicBezTo>
                  <a:cubicBezTo>
                    <a:pt x="582" y="4844"/>
                    <a:pt x="679" y="4868"/>
                    <a:pt x="774" y="4868"/>
                  </a:cubicBezTo>
                  <a:cubicBezTo>
                    <a:pt x="1207" y="4868"/>
                    <a:pt x="1610" y="4362"/>
                    <a:pt x="1803" y="4066"/>
                  </a:cubicBezTo>
                  <a:cubicBezTo>
                    <a:pt x="2461" y="3048"/>
                    <a:pt x="2869" y="1856"/>
                    <a:pt x="2900" y="649"/>
                  </a:cubicBezTo>
                  <a:cubicBezTo>
                    <a:pt x="2912" y="237"/>
                    <a:pt x="2656" y="1"/>
                    <a:pt x="2334" y="1"/>
                  </a:cubicBezTo>
                  <a:close/>
                </a:path>
              </a:pathLst>
            </a:custGeom>
            <a:solidFill>
              <a:srgbClr val="D11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710" name="Google Shape;710;p9"/>
            <p:cNvSpPr/>
            <p:nvPr/>
          </p:nvSpPr>
          <p:spPr>
            <a:xfrm>
              <a:off x="3898403" y="4171085"/>
              <a:ext cx="85480" cy="126161"/>
            </a:xfrm>
            <a:custGeom>
              <a:avLst/>
              <a:gdLst/>
              <a:ahLst/>
              <a:cxnLst/>
              <a:rect l="l" t="t" r="r" b="b"/>
              <a:pathLst>
                <a:path w="4421" h="6525" extrusionOk="0">
                  <a:moveTo>
                    <a:pt x="970" y="1"/>
                  </a:moveTo>
                  <a:cubicBezTo>
                    <a:pt x="536" y="1"/>
                    <a:pt x="0" y="867"/>
                    <a:pt x="298" y="1243"/>
                  </a:cubicBezTo>
                  <a:cubicBezTo>
                    <a:pt x="1138" y="2267"/>
                    <a:pt x="1796" y="3408"/>
                    <a:pt x="2567" y="4466"/>
                  </a:cubicBezTo>
                  <a:lnTo>
                    <a:pt x="2567" y="4466"/>
                  </a:lnTo>
                  <a:cubicBezTo>
                    <a:pt x="2541" y="4766"/>
                    <a:pt x="2530" y="5067"/>
                    <a:pt x="2524" y="5365"/>
                  </a:cubicBezTo>
                  <a:cubicBezTo>
                    <a:pt x="2519" y="5636"/>
                    <a:pt x="2608" y="5738"/>
                    <a:pt x="2736" y="5738"/>
                  </a:cubicBezTo>
                  <a:cubicBezTo>
                    <a:pt x="2763" y="5738"/>
                    <a:pt x="2791" y="5734"/>
                    <a:pt x="2820" y="5725"/>
                  </a:cubicBezTo>
                  <a:lnTo>
                    <a:pt x="2820" y="5725"/>
                  </a:lnTo>
                  <a:cubicBezTo>
                    <a:pt x="2795" y="5830"/>
                    <a:pt x="2769" y="5935"/>
                    <a:pt x="2743" y="6039"/>
                  </a:cubicBezTo>
                  <a:cubicBezTo>
                    <a:pt x="2661" y="6390"/>
                    <a:pt x="2765" y="6525"/>
                    <a:pt x="2935" y="6525"/>
                  </a:cubicBezTo>
                  <a:cubicBezTo>
                    <a:pt x="3219" y="6525"/>
                    <a:pt x="3689" y="6146"/>
                    <a:pt x="3778" y="5772"/>
                  </a:cubicBezTo>
                  <a:cubicBezTo>
                    <a:pt x="4119" y="4376"/>
                    <a:pt x="4399" y="2919"/>
                    <a:pt x="4420" y="1476"/>
                  </a:cubicBezTo>
                  <a:lnTo>
                    <a:pt x="4420" y="1476"/>
                  </a:lnTo>
                  <a:cubicBezTo>
                    <a:pt x="4420" y="1461"/>
                    <a:pt x="4420" y="1446"/>
                    <a:pt x="4420" y="1431"/>
                  </a:cubicBezTo>
                  <a:lnTo>
                    <a:pt x="4420" y="1431"/>
                  </a:lnTo>
                  <a:cubicBezTo>
                    <a:pt x="4420" y="1431"/>
                    <a:pt x="4420" y="1431"/>
                    <a:pt x="4420" y="1431"/>
                  </a:cubicBezTo>
                  <a:cubicBezTo>
                    <a:pt x="4420" y="1170"/>
                    <a:pt x="4328" y="1069"/>
                    <a:pt x="4197" y="1069"/>
                  </a:cubicBezTo>
                  <a:cubicBezTo>
                    <a:pt x="3962" y="1069"/>
                    <a:pt x="3604" y="1399"/>
                    <a:pt x="3441" y="1726"/>
                  </a:cubicBezTo>
                  <a:lnTo>
                    <a:pt x="3441" y="1726"/>
                  </a:lnTo>
                  <a:cubicBezTo>
                    <a:pt x="3174" y="1296"/>
                    <a:pt x="2736" y="977"/>
                    <a:pt x="2053" y="851"/>
                  </a:cubicBezTo>
                  <a:cubicBezTo>
                    <a:pt x="2024" y="845"/>
                    <a:pt x="1996" y="842"/>
                    <a:pt x="1968" y="842"/>
                  </a:cubicBezTo>
                  <a:cubicBezTo>
                    <a:pt x="1905" y="842"/>
                    <a:pt x="1846" y="856"/>
                    <a:pt x="1790" y="881"/>
                  </a:cubicBezTo>
                  <a:lnTo>
                    <a:pt x="1790" y="881"/>
                  </a:lnTo>
                  <a:cubicBezTo>
                    <a:pt x="1608" y="626"/>
                    <a:pt x="1420" y="375"/>
                    <a:pt x="1223" y="130"/>
                  </a:cubicBezTo>
                  <a:cubicBezTo>
                    <a:pt x="1149" y="39"/>
                    <a:pt x="1062" y="1"/>
                    <a:pt x="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711" name="Google Shape;711;p9"/>
            <p:cNvSpPr/>
            <p:nvPr/>
          </p:nvSpPr>
          <p:spPr>
            <a:xfrm>
              <a:off x="3979081" y="1598867"/>
              <a:ext cx="240353" cy="668295"/>
            </a:xfrm>
            <a:custGeom>
              <a:avLst/>
              <a:gdLst/>
              <a:ahLst/>
              <a:cxnLst/>
              <a:rect l="l" t="t" r="r" b="b"/>
              <a:pathLst>
                <a:path w="12431" h="34564" extrusionOk="0">
                  <a:moveTo>
                    <a:pt x="1982" y="32305"/>
                  </a:moveTo>
                  <a:lnTo>
                    <a:pt x="1982" y="32305"/>
                  </a:lnTo>
                  <a:cubicBezTo>
                    <a:pt x="1984" y="32306"/>
                    <a:pt x="1985" y="32308"/>
                    <a:pt x="1987" y="32309"/>
                  </a:cubicBezTo>
                  <a:cubicBezTo>
                    <a:pt x="1985" y="32308"/>
                    <a:pt x="1984" y="32306"/>
                    <a:pt x="1982" y="32305"/>
                  </a:cubicBezTo>
                  <a:close/>
                  <a:moveTo>
                    <a:pt x="10806" y="1"/>
                  </a:moveTo>
                  <a:cubicBezTo>
                    <a:pt x="10290" y="1"/>
                    <a:pt x="9542" y="662"/>
                    <a:pt x="9464" y="1353"/>
                  </a:cubicBezTo>
                  <a:cubicBezTo>
                    <a:pt x="9028" y="5360"/>
                    <a:pt x="9545" y="9242"/>
                    <a:pt x="10107" y="13178"/>
                  </a:cubicBezTo>
                  <a:lnTo>
                    <a:pt x="10107" y="13178"/>
                  </a:lnTo>
                  <a:cubicBezTo>
                    <a:pt x="9093" y="12643"/>
                    <a:pt x="8004" y="12150"/>
                    <a:pt x="7012" y="12150"/>
                  </a:cubicBezTo>
                  <a:cubicBezTo>
                    <a:pt x="6195" y="12150"/>
                    <a:pt x="5444" y="12485"/>
                    <a:pt x="4855" y="13406"/>
                  </a:cubicBezTo>
                  <a:cubicBezTo>
                    <a:pt x="3364" y="15753"/>
                    <a:pt x="6239" y="18052"/>
                    <a:pt x="8070" y="19648"/>
                  </a:cubicBezTo>
                  <a:lnTo>
                    <a:pt x="8070" y="19648"/>
                  </a:lnTo>
                  <a:cubicBezTo>
                    <a:pt x="6340" y="21466"/>
                    <a:pt x="4627" y="23279"/>
                    <a:pt x="3257" y="25413"/>
                  </a:cubicBezTo>
                  <a:cubicBezTo>
                    <a:pt x="2442" y="26682"/>
                    <a:pt x="1830" y="28109"/>
                    <a:pt x="1329" y="29535"/>
                  </a:cubicBezTo>
                  <a:cubicBezTo>
                    <a:pt x="1109" y="30209"/>
                    <a:pt x="890" y="30883"/>
                    <a:pt x="827" y="31588"/>
                  </a:cubicBezTo>
                  <a:cubicBezTo>
                    <a:pt x="811" y="31744"/>
                    <a:pt x="731" y="32223"/>
                    <a:pt x="720" y="32560"/>
                  </a:cubicBezTo>
                  <a:lnTo>
                    <a:pt x="720" y="32560"/>
                  </a:lnTo>
                  <a:cubicBezTo>
                    <a:pt x="262" y="33067"/>
                    <a:pt x="0" y="33874"/>
                    <a:pt x="388" y="34253"/>
                  </a:cubicBezTo>
                  <a:cubicBezTo>
                    <a:pt x="606" y="34470"/>
                    <a:pt x="844" y="34564"/>
                    <a:pt x="1077" y="34564"/>
                  </a:cubicBezTo>
                  <a:cubicBezTo>
                    <a:pt x="1636" y="34564"/>
                    <a:pt x="2171" y="34032"/>
                    <a:pt x="2348" y="33391"/>
                  </a:cubicBezTo>
                  <a:cubicBezTo>
                    <a:pt x="2755" y="31980"/>
                    <a:pt x="2677" y="30570"/>
                    <a:pt x="3163" y="29143"/>
                  </a:cubicBezTo>
                  <a:cubicBezTo>
                    <a:pt x="4448" y="25428"/>
                    <a:pt x="7363" y="22732"/>
                    <a:pt x="10012" y="19958"/>
                  </a:cubicBezTo>
                  <a:cubicBezTo>
                    <a:pt x="10294" y="19645"/>
                    <a:pt x="10733" y="18704"/>
                    <a:pt x="10341" y="18312"/>
                  </a:cubicBezTo>
                  <a:cubicBezTo>
                    <a:pt x="9143" y="17141"/>
                    <a:pt x="7534" y="15995"/>
                    <a:pt x="6631" y="14531"/>
                  </a:cubicBezTo>
                  <a:lnTo>
                    <a:pt x="6631" y="14531"/>
                  </a:lnTo>
                  <a:cubicBezTo>
                    <a:pt x="6777" y="14555"/>
                    <a:pt x="6924" y="14588"/>
                    <a:pt x="7066" y="14629"/>
                  </a:cubicBezTo>
                  <a:cubicBezTo>
                    <a:pt x="7598" y="14739"/>
                    <a:pt x="8131" y="15036"/>
                    <a:pt x="8633" y="15287"/>
                  </a:cubicBezTo>
                  <a:cubicBezTo>
                    <a:pt x="9354" y="15648"/>
                    <a:pt x="10028" y="16102"/>
                    <a:pt x="10765" y="16431"/>
                  </a:cubicBezTo>
                  <a:cubicBezTo>
                    <a:pt x="10859" y="16474"/>
                    <a:pt x="10954" y="16493"/>
                    <a:pt x="11049" y="16493"/>
                  </a:cubicBezTo>
                  <a:cubicBezTo>
                    <a:pt x="11758" y="16493"/>
                    <a:pt x="12431" y="15410"/>
                    <a:pt x="12348" y="14801"/>
                  </a:cubicBezTo>
                  <a:cubicBezTo>
                    <a:pt x="11721" y="10177"/>
                    <a:pt x="10765" y="5569"/>
                    <a:pt x="11282" y="882"/>
                  </a:cubicBezTo>
                  <a:cubicBezTo>
                    <a:pt x="11347" y="247"/>
                    <a:pt x="11120" y="1"/>
                    <a:pt x="10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712" name="Google Shape;712;p9"/>
            <p:cNvSpPr/>
            <p:nvPr/>
          </p:nvSpPr>
          <p:spPr>
            <a:xfrm>
              <a:off x="3995882" y="1603719"/>
              <a:ext cx="197043" cy="697220"/>
            </a:xfrm>
            <a:custGeom>
              <a:avLst/>
              <a:gdLst/>
              <a:ahLst/>
              <a:cxnLst/>
              <a:rect l="l" t="t" r="r" b="b"/>
              <a:pathLst>
                <a:path w="10191" h="36060" extrusionOk="0">
                  <a:moveTo>
                    <a:pt x="9488" y="0"/>
                  </a:moveTo>
                  <a:cubicBezTo>
                    <a:pt x="9062" y="0"/>
                    <a:pt x="8495" y="366"/>
                    <a:pt x="8266" y="992"/>
                  </a:cubicBezTo>
                  <a:cubicBezTo>
                    <a:pt x="6322" y="6290"/>
                    <a:pt x="3736" y="11227"/>
                    <a:pt x="2623" y="16807"/>
                  </a:cubicBezTo>
                  <a:cubicBezTo>
                    <a:pt x="1385" y="22952"/>
                    <a:pt x="68" y="29112"/>
                    <a:pt x="5" y="35428"/>
                  </a:cubicBezTo>
                  <a:cubicBezTo>
                    <a:pt x="1" y="35882"/>
                    <a:pt x="163" y="36059"/>
                    <a:pt x="394" y="36059"/>
                  </a:cubicBezTo>
                  <a:cubicBezTo>
                    <a:pt x="937" y="36059"/>
                    <a:pt x="1859" y="35076"/>
                    <a:pt x="1870" y="34394"/>
                  </a:cubicBezTo>
                  <a:cubicBezTo>
                    <a:pt x="1917" y="28516"/>
                    <a:pt x="3124" y="22748"/>
                    <a:pt x="4284" y="17011"/>
                  </a:cubicBezTo>
                  <a:cubicBezTo>
                    <a:pt x="5429" y="11400"/>
                    <a:pt x="7936" y="6478"/>
                    <a:pt x="9896" y="1149"/>
                  </a:cubicBezTo>
                  <a:cubicBezTo>
                    <a:pt x="10190" y="350"/>
                    <a:pt x="9906" y="0"/>
                    <a:pt x="9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713" name="Google Shape;713;p9"/>
            <p:cNvSpPr/>
            <p:nvPr/>
          </p:nvSpPr>
          <p:spPr>
            <a:xfrm>
              <a:off x="3765968" y="1707173"/>
              <a:ext cx="122913" cy="182600"/>
            </a:xfrm>
            <a:custGeom>
              <a:avLst/>
              <a:gdLst/>
              <a:ahLst/>
              <a:cxnLst/>
              <a:rect l="l" t="t" r="r" b="b"/>
              <a:pathLst>
                <a:path w="6357" h="9444" extrusionOk="0">
                  <a:moveTo>
                    <a:pt x="1463" y="0"/>
                  </a:moveTo>
                  <a:cubicBezTo>
                    <a:pt x="915" y="0"/>
                    <a:pt x="0" y="984"/>
                    <a:pt x="0" y="1676"/>
                  </a:cubicBezTo>
                  <a:cubicBezTo>
                    <a:pt x="0" y="4136"/>
                    <a:pt x="0" y="6597"/>
                    <a:pt x="455" y="9027"/>
                  </a:cubicBezTo>
                  <a:cubicBezTo>
                    <a:pt x="494" y="9272"/>
                    <a:pt x="735" y="9443"/>
                    <a:pt x="976" y="9443"/>
                  </a:cubicBezTo>
                  <a:cubicBezTo>
                    <a:pt x="1028" y="9443"/>
                    <a:pt x="1079" y="9435"/>
                    <a:pt x="1129" y="9419"/>
                  </a:cubicBezTo>
                  <a:cubicBezTo>
                    <a:pt x="2289" y="8995"/>
                    <a:pt x="3464" y="8776"/>
                    <a:pt x="4671" y="8572"/>
                  </a:cubicBezTo>
                  <a:cubicBezTo>
                    <a:pt x="5585" y="8422"/>
                    <a:pt x="6356" y="6238"/>
                    <a:pt x="5272" y="6238"/>
                  </a:cubicBezTo>
                  <a:cubicBezTo>
                    <a:pt x="5222" y="6238"/>
                    <a:pt x="5168" y="6243"/>
                    <a:pt x="5110" y="6252"/>
                  </a:cubicBezTo>
                  <a:cubicBezTo>
                    <a:pt x="4105" y="6422"/>
                    <a:pt x="3111" y="6603"/>
                    <a:pt x="2145" y="6903"/>
                  </a:cubicBezTo>
                  <a:lnTo>
                    <a:pt x="2145" y="6903"/>
                  </a:lnTo>
                  <a:cubicBezTo>
                    <a:pt x="1839" y="4832"/>
                    <a:pt x="1866" y="2717"/>
                    <a:pt x="1866" y="641"/>
                  </a:cubicBezTo>
                  <a:cubicBezTo>
                    <a:pt x="1866" y="181"/>
                    <a:pt x="1698" y="0"/>
                    <a:pt x="1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714" name="Google Shape;714;p9"/>
            <p:cNvSpPr/>
            <p:nvPr/>
          </p:nvSpPr>
          <p:spPr>
            <a:xfrm>
              <a:off x="3798081" y="1838932"/>
              <a:ext cx="267152" cy="334167"/>
            </a:xfrm>
            <a:custGeom>
              <a:avLst/>
              <a:gdLst/>
              <a:ahLst/>
              <a:cxnLst/>
              <a:rect l="l" t="t" r="r" b="b"/>
              <a:pathLst>
                <a:path w="13817" h="17283" extrusionOk="0">
                  <a:moveTo>
                    <a:pt x="4832" y="1"/>
                  </a:moveTo>
                  <a:cubicBezTo>
                    <a:pt x="4678" y="1"/>
                    <a:pt x="4479" y="98"/>
                    <a:pt x="4233" y="331"/>
                  </a:cubicBezTo>
                  <a:cubicBezTo>
                    <a:pt x="2869" y="1632"/>
                    <a:pt x="1349" y="2682"/>
                    <a:pt x="471" y="4391"/>
                  </a:cubicBezTo>
                  <a:cubicBezTo>
                    <a:pt x="252" y="4829"/>
                    <a:pt x="1" y="5535"/>
                    <a:pt x="502" y="5895"/>
                  </a:cubicBezTo>
                  <a:cubicBezTo>
                    <a:pt x="4876" y="9014"/>
                    <a:pt x="9296" y="12149"/>
                    <a:pt x="11835" y="17024"/>
                  </a:cubicBezTo>
                  <a:cubicBezTo>
                    <a:pt x="11928" y="17205"/>
                    <a:pt x="12059" y="17282"/>
                    <a:pt x="12206" y="17282"/>
                  </a:cubicBezTo>
                  <a:cubicBezTo>
                    <a:pt x="12850" y="17282"/>
                    <a:pt x="13816" y="15808"/>
                    <a:pt x="13434" y="15080"/>
                  </a:cubicBezTo>
                  <a:cubicBezTo>
                    <a:pt x="10971" y="10362"/>
                    <a:pt x="6752" y="7203"/>
                    <a:pt x="2506" y="4167"/>
                  </a:cubicBezTo>
                  <a:lnTo>
                    <a:pt x="2506" y="4167"/>
                  </a:lnTo>
                  <a:cubicBezTo>
                    <a:pt x="3169" y="3417"/>
                    <a:pt x="4019" y="2815"/>
                    <a:pt x="4735" y="2133"/>
                  </a:cubicBezTo>
                  <a:cubicBezTo>
                    <a:pt x="5361" y="1532"/>
                    <a:pt x="5447" y="1"/>
                    <a:pt x="4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715" name="Google Shape;715;p9"/>
            <p:cNvSpPr/>
            <p:nvPr/>
          </p:nvSpPr>
          <p:spPr>
            <a:xfrm>
              <a:off x="3611107" y="2550853"/>
              <a:ext cx="145457" cy="137994"/>
            </a:xfrm>
            <a:custGeom>
              <a:avLst/>
              <a:gdLst/>
              <a:ahLst/>
              <a:cxnLst/>
              <a:rect l="l" t="t" r="r" b="b"/>
              <a:pathLst>
                <a:path w="7523" h="7137" extrusionOk="0">
                  <a:moveTo>
                    <a:pt x="3734" y="0"/>
                  </a:moveTo>
                  <a:cubicBezTo>
                    <a:pt x="2471" y="0"/>
                    <a:pt x="1308" y="481"/>
                    <a:pt x="534" y="1816"/>
                  </a:cubicBezTo>
                  <a:cubicBezTo>
                    <a:pt x="377" y="2114"/>
                    <a:pt x="1" y="3148"/>
                    <a:pt x="565" y="3321"/>
                  </a:cubicBezTo>
                  <a:cubicBezTo>
                    <a:pt x="1701" y="3688"/>
                    <a:pt x="2668" y="4358"/>
                    <a:pt x="3457" y="5218"/>
                  </a:cubicBezTo>
                  <a:lnTo>
                    <a:pt x="3457" y="5218"/>
                  </a:lnTo>
                  <a:cubicBezTo>
                    <a:pt x="3426" y="5282"/>
                    <a:pt x="3398" y="5350"/>
                    <a:pt x="3371" y="5421"/>
                  </a:cubicBezTo>
                  <a:cubicBezTo>
                    <a:pt x="3261" y="5703"/>
                    <a:pt x="3151" y="6267"/>
                    <a:pt x="3418" y="6518"/>
                  </a:cubicBezTo>
                  <a:cubicBezTo>
                    <a:pt x="3470" y="6584"/>
                    <a:pt x="3622" y="6760"/>
                    <a:pt x="3651" y="6760"/>
                  </a:cubicBezTo>
                  <a:cubicBezTo>
                    <a:pt x="3654" y="6760"/>
                    <a:pt x="3656" y="6757"/>
                    <a:pt x="3656" y="6753"/>
                  </a:cubicBezTo>
                  <a:lnTo>
                    <a:pt x="3656" y="6753"/>
                  </a:lnTo>
                  <a:cubicBezTo>
                    <a:pt x="3720" y="7034"/>
                    <a:pt x="3910" y="7136"/>
                    <a:pt x="4126" y="7136"/>
                  </a:cubicBezTo>
                  <a:cubicBezTo>
                    <a:pt x="4367" y="7136"/>
                    <a:pt x="4641" y="7010"/>
                    <a:pt x="4813" y="6863"/>
                  </a:cubicBezTo>
                  <a:cubicBezTo>
                    <a:pt x="5123" y="6595"/>
                    <a:pt x="5368" y="6203"/>
                    <a:pt x="5452" y="5786"/>
                  </a:cubicBezTo>
                  <a:lnTo>
                    <a:pt x="5452" y="5786"/>
                  </a:lnTo>
                  <a:cubicBezTo>
                    <a:pt x="5862" y="5315"/>
                    <a:pt x="6102" y="4630"/>
                    <a:pt x="5769" y="4151"/>
                  </a:cubicBezTo>
                  <a:cubicBezTo>
                    <a:pt x="5355" y="3561"/>
                    <a:pt x="4868" y="3006"/>
                    <a:pt x="4317" y="2525"/>
                  </a:cubicBezTo>
                  <a:lnTo>
                    <a:pt x="4317" y="2525"/>
                  </a:lnTo>
                  <a:cubicBezTo>
                    <a:pt x="4771" y="2663"/>
                    <a:pt x="5167" y="2815"/>
                    <a:pt x="5377" y="2897"/>
                  </a:cubicBezTo>
                  <a:cubicBezTo>
                    <a:pt x="5462" y="2933"/>
                    <a:pt x="5549" y="2950"/>
                    <a:pt x="5636" y="2950"/>
                  </a:cubicBezTo>
                  <a:cubicBezTo>
                    <a:pt x="6573" y="2950"/>
                    <a:pt x="7523" y="1030"/>
                    <a:pt x="6662" y="672"/>
                  </a:cubicBezTo>
                  <a:cubicBezTo>
                    <a:pt x="5714" y="279"/>
                    <a:pt x="4695" y="0"/>
                    <a:pt x="3734" y="0"/>
                  </a:cubicBezTo>
                  <a:close/>
                </a:path>
              </a:pathLst>
            </a:custGeom>
            <a:solidFill>
              <a:srgbClr val="BEAF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716" name="Google Shape;716;p9"/>
            <p:cNvSpPr/>
            <p:nvPr/>
          </p:nvSpPr>
          <p:spPr>
            <a:xfrm>
              <a:off x="4256594" y="2561544"/>
              <a:ext cx="143060" cy="155492"/>
            </a:xfrm>
            <a:custGeom>
              <a:avLst/>
              <a:gdLst/>
              <a:ahLst/>
              <a:cxnLst/>
              <a:rect l="l" t="t" r="r" b="b"/>
              <a:pathLst>
                <a:path w="7399" h="8042" extrusionOk="0">
                  <a:moveTo>
                    <a:pt x="3059" y="1"/>
                  </a:moveTo>
                  <a:cubicBezTo>
                    <a:pt x="2673" y="1"/>
                    <a:pt x="2281" y="25"/>
                    <a:pt x="1881" y="72"/>
                  </a:cubicBezTo>
                  <a:cubicBezTo>
                    <a:pt x="940" y="178"/>
                    <a:pt x="147" y="2399"/>
                    <a:pt x="1319" y="2399"/>
                  </a:cubicBezTo>
                  <a:cubicBezTo>
                    <a:pt x="1358" y="2399"/>
                    <a:pt x="1399" y="2397"/>
                    <a:pt x="1442" y="2391"/>
                  </a:cubicBezTo>
                  <a:cubicBezTo>
                    <a:pt x="1560" y="2377"/>
                    <a:pt x="1677" y="2366"/>
                    <a:pt x="1793" y="2357"/>
                  </a:cubicBezTo>
                  <a:lnTo>
                    <a:pt x="1793" y="2357"/>
                  </a:lnTo>
                  <a:cubicBezTo>
                    <a:pt x="1122" y="2879"/>
                    <a:pt x="571" y="3568"/>
                    <a:pt x="204" y="4508"/>
                  </a:cubicBezTo>
                  <a:cubicBezTo>
                    <a:pt x="31" y="4946"/>
                    <a:pt x="0" y="5620"/>
                    <a:pt x="580" y="5761"/>
                  </a:cubicBezTo>
                  <a:cubicBezTo>
                    <a:pt x="2022" y="6075"/>
                    <a:pt x="4248" y="5746"/>
                    <a:pt x="4514" y="7642"/>
                  </a:cubicBezTo>
                  <a:cubicBezTo>
                    <a:pt x="4559" y="7937"/>
                    <a:pt x="4748" y="8041"/>
                    <a:pt x="4969" y="8041"/>
                  </a:cubicBezTo>
                  <a:cubicBezTo>
                    <a:pt x="5219" y="8041"/>
                    <a:pt x="5508" y="7909"/>
                    <a:pt x="5674" y="7768"/>
                  </a:cubicBezTo>
                  <a:cubicBezTo>
                    <a:pt x="6160" y="7360"/>
                    <a:pt x="6395" y="6733"/>
                    <a:pt x="6317" y="6106"/>
                  </a:cubicBezTo>
                  <a:cubicBezTo>
                    <a:pt x="6047" y="4220"/>
                    <a:pt x="4552" y="3884"/>
                    <a:pt x="3009" y="3651"/>
                  </a:cubicBezTo>
                  <a:lnTo>
                    <a:pt x="3009" y="3651"/>
                  </a:lnTo>
                  <a:cubicBezTo>
                    <a:pt x="3860" y="3295"/>
                    <a:pt x="4948" y="3163"/>
                    <a:pt x="5612" y="3018"/>
                  </a:cubicBezTo>
                  <a:cubicBezTo>
                    <a:pt x="6254" y="2877"/>
                    <a:pt x="7398" y="1169"/>
                    <a:pt x="6474" y="746"/>
                  </a:cubicBezTo>
                  <a:cubicBezTo>
                    <a:pt x="5353" y="227"/>
                    <a:pt x="4233" y="1"/>
                    <a:pt x="3059" y="1"/>
                  </a:cubicBezTo>
                  <a:close/>
                </a:path>
              </a:pathLst>
            </a:custGeom>
            <a:solidFill>
              <a:srgbClr val="BEAF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717" name="Google Shape;717;p9"/>
            <p:cNvSpPr/>
            <p:nvPr/>
          </p:nvSpPr>
          <p:spPr>
            <a:xfrm>
              <a:off x="4269142" y="2627704"/>
              <a:ext cx="96984" cy="338653"/>
            </a:xfrm>
            <a:custGeom>
              <a:avLst/>
              <a:gdLst/>
              <a:ahLst/>
              <a:cxnLst/>
              <a:rect l="l" t="t" r="r" b="b"/>
              <a:pathLst>
                <a:path w="5016" h="17515" extrusionOk="0">
                  <a:moveTo>
                    <a:pt x="2373" y="0"/>
                  </a:moveTo>
                  <a:cubicBezTo>
                    <a:pt x="1830" y="0"/>
                    <a:pt x="919" y="983"/>
                    <a:pt x="919" y="1665"/>
                  </a:cubicBezTo>
                  <a:cubicBezTo>
                    <a:pt x="919" y="6666"/>
                    <a:pt x="919" y="11681"/>
                    <a:pt x="103" y="16634"/>
                  </a:cubicBezTo>
                  <a:cubicBezTo>
                    <a:pt x="0" y="17270"/>
                    <a:pt x="238" y="17515"/>
                    <a:pt x="567" y="17515"/>
                  </a:cubicBezTo>
                  <a:cubicBezTo>
                    <a:pt x="937" y="17515"/>
                    <a:pt x="1422" y="17206"/>
                    <a:pt x="1671" y="16791"/>
                  </a:cubicBezTo>
                  <a:cubicBezTo>
                    <a:pt x="4346" y="12332"/>
                    <a:pt x="5016" y="7632"/>
                    <a:pt x="4241" y="2558"/>
                  </a:cubicBezTo>
                  <a:lnTo>
                    <a:pt x="4241" y="2558"/>
                  </a:lnTo>
                  <a:cubicBezTo>
                    <a:pt x="4241" y="2542"/>
                    <a:pt x="4241" y="2527"/>
                    <a:pt x="4242" y="2512"/>
                  </a:cubicBezTo>
                  <a:lnTo>
                    <a:pt x="4242" y="2512"/>
                  </a:lnTo>
                  <a:cubicBezTo>
                    <a:pt x="4239" y="2513"/>
                    <a:pt x="4237" y="2515"/>
                    <a:pt x="4235" y="2517"/>
                  </a:cubicBezTo>
                  <a:lnTo>
                    <a:pt x="4235" y="2517"/>
                  </a:lnTo>
                  <a:cubicBezTo>
                    <a:pt x="4222" y="2432"/>
                    <a:pt x="4208" y="2346"/>
                    <a:pt x="4194" y="2261"/>
                  </a:cubicBezTo>
                  <a:cubicBezTo>
                    <a:pt x="4145" y="1946"/>
                    <a:pt x="4010" y="1820"/>
                    <a:pt x="3835" y="1820"/>
                  </a:cubicBezTo>
                  <a:cubicBezTo>
                    <a:pt x="3522" y="1820"/>
                    <a:pt x="3081" y="2222"/>
                    <a:pt x="2766" y="2664"/>
                  </a:cubicBezTo>
                  <a:lnTo>
                    <a:pt x="2766" y="2664"/>
                  </a:lnTo>
                  <a:cubicBezTo>
                    <a:pt x="2768" y="1986"/>
                    <a:pt x="2768" y="1308"/>
                    <a:pt x="2768" y="631"/>
                  </a:cubicBezTo>
                  <a:cubicBezTo>
                    <a:pt x="2768" y="178"/>
                    <a:pt x="2604" y="0"/>
                    <a:pt x="2373" y="0"/>
                  </a:cubicBezTo>
                  <a:close/>
                </a:path>
              </a:pathLst>
            </a:custGeom>
            <a:solidFill>
              <a:srgbClr val="BEAF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718" name="Google Shape;718;p9"/>
            <p:cNvSpPr/>
            <p:nvPr/>
          </p:nvSpPr>
          <p:spPr>
            <a:xfrm>
              <a:off x="3792996" y="1092037"/>
              <a:ext cx="424326" cy="341417"/>
            </a:xfrm>
            <a:custGeom>
              <a:avLst/>
              <a:gdLst/>
              <a:ahLst/>
              <a:cxnLst/>
              <a:rect l="l" t="t" r="r" b="b"/>
              <a:pathLst>
                <a:path w="21946" h="17658" extrusionOk="0">
                  <a:moveTo>
                    <a:pt x="10088" y="3020"/>
                  </a:moveTo>
                  <a:cubicBezTo>
                    <a:pt x="10255" y="3187"/>
                    <a:pt x="10416" y="3362"/>
                    <a:pt x="10571" y="3543"/>
                  </a:cubicBezTo>
                  <a:lnTo>
                    <a:pt x="10571" y="3543"/>
                  </a:lnTo>
                  <a:cubicBezTo>
                    <a:pt x="10321" y="3864"/>
                    <a:pt x="10131" y="4217"/>
                    <a:pt x="10107" y="4385"/>
                  </a:cubicBezTo>
                  <a:cubicBezTo>
                    <a:pt x="9992" y="5339"/>
                    <a:pt x="10084" y="6199"/>
                    <a:pt x="10313" y="7000"/>
                  </a:cubicBezTo>
                  <a:lnTo>
                    <a:pt x="10313" y="7000"/>
                  </a:lnTo>
                  <a:cubicBezTo>
                    <a:pt x="10187" y="6839"/>
                    <a:pt x="10061" y="6678"/>
                    <a:pt x="9935" y="6517"/>
                  </a:cubicBezTo>
                  <a:cubicBezTo>
                    <a:pt x="9803" y="6349"/>
                    <a:pt x="9651" y="6277"/>
                    <a:pt x="9494" y="6277"/>
                  </a:cubicBezTo>
                  <a:cubicBezTo>
                    <a:pt x="9435" y="6277"/>
                    <a:pt x="9376" y="6287"/>
                    <a:pt x="9317" y="6305"/>
                  </a:cubicBezTo>
                  <a:lnTo>
                    <a:pt x="9317" y="6305"/>
                  </a:lnTo>
                  <a:cubicBezTo>
                    <a:pt x="9583" y="5235"/>
                    <a:pt x="9826" y="4160"/>
                    <a:pt x="10065" y="3084"/>
                  </a:cubicBezTo>
                  <a:lnTo>
                    <a:pt x="10065" y="3084"/>
                  </a:lnTo>
                  <a:cubicBezTo>
                    <a:pt x="10072" y="3063"/>
                    <a:pt x="10080" y="3041"/>
                    <a:pt x="10088" y="3020"/>
                  </a:cubicBezTo>
                  <a:close/>
                  <a:moveTo>
                    <a:pt x="10328" y="0"/>
                  </a:moveTo>
                  <a:cubicBezTo>
                    <a:pt x="9817" y="0"/>
                    <a:pt x="9309" y="842"/>
                    <a:pt x="9151" y="1156"/>
                  </a:cubicBezTo>
                  <a:cubicBezTo>
                    <a:pt x="9034" y="1407"/>
                    <a:pt x="8922" y="1659"/>
                    <a:pt x="8815" y="1913"/>
                  </a:cubicBezTo>
                  <a:lnTo>
                    <a:pt x="8815" y="1913"/>
                  </a:lnTo>
                  <a:cubicBezTo>
                    <a:pt x="8765" y="1972"/>
                    <a:pt x="8719" y="2033"/>
                    <a:pt x="8681" y="2097"/>
                  </a:cubicBezTo>
                  <a:cubicBezTo>
                    <a:pt x="8070" y="3082"/>
                    <a:pt x="7517" y="4103"/>
                    <a:pt x="6947" y="5113"/>
                  </a:cubicBezTo>
                  <a:lnTo>
                    <a:pt x="6947" y="5113"/>
                  </a:lnTo>
                  <a:cubicBezTo>
                    <a:pt x="7050" y="4560"/>
                    <a:pt x="7121" y="4000"/>
                    <a:pt x="7145" y="3429"/>
                  </a:cubicBezTo>
                  <a:cubicBezTo>
                    <a:pt x="7166" y="2967"/>
                    <a:pt x="6962" y="2805"/>
                    <a:pt x="6695" y="2805"/>
                  </a:cubicBezTo>
                  <a:cubicBezTo>
                    <a:pt x="6495" y="2805"/>
                    <a:pt x="6261" y="2895"/>
                    <a:pt x="6059" y="3018"/>
                  </a:cubicBezTo>
                  <a:lnTo>
                    <a:pt x="6059" y="3018"/>
                  </a:lnTo>
                  <a:cubicBezTo>
                    <a:pt x="6139" y="2548"/>
                    <a:pt x="6012" y="2147"/>
                    <a:pt x="5542" y="2147"/>
                  </a:cubicBezTo>
                  <a:cubicBezTo>
                    <a:pt x="5494" y="2147"/>
                    <a:pt x="5444" y="2151"/>
                    <a:pt x="5389" y="2160"/>
                  </a:cubicBezTo>
                  <a:cubicBezTo>
                    <a:pt x="2411" y="2598"/>
                    <a:pt x="483" y="5279"/>
                    <a:pt x="91" y="8132"/>
                  </a:cubicBezTo>
                  <a:cubicBezTo>
                    <a:pt x="1" y="8749"/>
                    <a:pt x="278" y="9046"/>
                    <a:pt x="644" y="9046"/>
                  </a:cubicBezTo>
                  <a:cubicBezTo>
                    <a:pt x="909" y="9046"/>
                    <a:pt x="1220" y="8889"/>
                    <a:pt x="1471" y="8586"/>
                  </a:cubicBezTo>
                  <a:cubicBezTo>
                    <a:pt x="1781" y="8205"/>
                    <a:pt x="2086" y="7821"/>
                    <a:pt x="2396" y="7445"/>
                  </a:cubicBezTo>
                  <a:lnTo>
                    <a:pt x="2396" y="7445"/>
                  </a:lnTo>
                  <a:cubicBezTo>
                    <a:pt x="2315" y="7744"/>
                    <a:pt x="2241" y="8046"/>
                    <a:pt x="2176" y="8351"/>
                  </a:cubicBezTo>
                  <a:cubicBezTo>
                    <a:pt x="2048" y="8954"/>
                    <a:pt x="2357" y="9259"/>
                    <a:pt x="2743" y="9259"/>
                  </a:cubicBezTo>
                  <a:cubicBezTo>
                    <a:pt x="3019" y="9259"/>
                    <a:pt x="3333" y="9103"/>
                    <a:pt x="3555" y="8790"/>
                  </a:cubicBezTo>
                  <a:cubicBezTo>
                    <a:pt x="3985" y="8172"/>
                    <a:pt x="4400" y="7552"/>
                    <a:pt x="4829" y="6943"/>
                  </a:cubicBezTo>
                  <a:lnTo>
                    <a:pt x="4829" y="6943"/>
                  </a:lnTo>
                  <a:cubicBezTo>
                    <a:pt x="4560" y="7875"/>
                    <a:pt x="4217" y="8793"/>
                    <a:pt x="3932" y="9715"/>
                  </a:cubicBezTo>
                  <a:cubicBezTo>
                    <a:pt x="3708" y="10436"/>
                    <a:pt x="3985" y="10920"/>
                    <a:pt x="4425" y="10920"/>
                  </a:cubicBezTo>
                  <a:cubicBezTo>
                    <a:pt x="4664" y="10920"/>
                    <a:pt x="4951" y="10777"/>
                    <a:pt x="5233" y="10451"/>
                  </a:cubicBezTo>
                  <a:cubicBezTo>
                    <a:pt x="5783" y="9808"/>
                    <a:pt x="6277" y="9129"/>
                    <a:pt x="6737" y="8428"/>
                  </a:cubicBezTo>
                  <a:lnTo>
                    <a:pt x="6737" y="8428"/>
                  </a:lnTo>
                  <a:cubicBezTo>
                    <a:pt x="6737" y="8429"/>
                    <a:pt x="6737" y="8429"/>
                    <a:pt x="6737" y="8429"/>
                  </a:cubicBezTo>
                  <a:cubicBezTo>
                    <a:pt x="6925" y="11831"/>
                    <a:pt x="11158" y="14558"/>
                    <a:pt x="13791" y="16063"/>
                  </a:cubicBezTo>
                  <a:cubicBezTo>
                    <a:pt x="15117" y="16829"/>
                    <a:pt x="16950" y="17658"/>
                    <a:pt x="18556" y="17658"/>
                  </a:cubicBezTo>
                  <a:cubicBezTo>
                    <a:pt x="19873" y="17658"/>
                    <a:pt x="21036" y="17101"/>
                    <a:pt x="21644" y="15498"/>
                  </a:cubicBezTo>
                  <a:cubicBezTo>
                    <a:pt x="21945" y="14710"/>
                    <a:pt x="21667" y="14364"/>
                    <a:pt x="21252" y="14364"/>
                  </a:cubicBezTo>
                  <a:cubicBezTo>
                    <a:pt x="20825" y="14364"/>
                    <a:pt x="20252" y="14730"/>
                    <a:pt x="20014" y="15357"/>
                  </a:cubicBezTo>
                  <a:cubicBezTo>
                    <a:pt x="20040" y="15283"/>
                    <a:pt x="20006" y="15259"/>
                    <a:pt x="19937" y="15259"/>
                  </a:cubicBezTo>
                  <a:cubicBezTo>
                    <a:pt x="19808" y="15259"/>
                    <a:pt x="19560" y="15343"/>
                    <a:pt x="19357" y="15343"/>
                  </a:cubicBezTo>
                  <a:cubicBezTo>
                    <a:pt x="19346" y="15343"/>
                    <a:pt x="19335" y="15342"/>
                    <a:pt x="19324" y="15342"/>
                  </a:cubicBezTo>
                  <a:cubicBezTo>
                    <a:pt x="18744" y="15342"/>
                    <a:pt x="18164" y="15169"/>
                    <a:pt x="17615" y="14997"/>
                  </a:cubicBezTo>
                  <a:cubicBezTo>
                    <a:pt x="16977" y="14784"/>
                    <a:pt x="16360" y="14510"/>
                    <a:pt x="15762" y="14199"/>
                  </a:cubicBezTo>
                  <a:lnTo>
                    <a:pt x="15762" y="14199"/>
                  </a:lnTo>
                  <a:cubicBezTo>
                    <a:pt x="15953" y="13979"/>
                    <a:pt x="16101" y="13681"/>
                    <a:pt x="16190" y="13379"/>
                  </a:cubicBezTo>
                  <a:lnTo>
                    <a:pt x="16190" y="13379"/>
                  </a:lnTo>
                  <a:cubicBezTo>
                    <a:pt x="16450" y="12974"/>
                    <a:pt x="16604" y="12485"/>
                    <a:pt x="16502" y="12144"/>
                  </a:cubicBezTo>
                  <a:cubicBezTo>
                    <a:pt x="15311" y="8069"/>
                    <a:pt x="14151" y="2849"/>
                    <a:pt x="10625" y="106"/>
                  </a:cubicBezTo>
                  <a:cubicBezTo>
                    <a:pt x="10527" y="32"/>
                    <a:pt x="10428" y="0"/>
                    <a:pt x="10328" y="0"/>
                  </a:cubicBezTo>
                  <a:close/>
                </a:path>
              </a:pathLst>
            </a:custGeom>
            <a:solidFill>
              <a:srgbClr val="BEAF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719" name="Google Shape;719;p9"/>
            <p:cNvSpPr/>
            <p:nvPr/>
          </p:nvSpPr>
          <p:spPr>
            <a:xfrm>
              <a:off x="3785959" y="1276208"/>
              <a:ext cx="119123" cy="106749"/>
            </a:xfrm>
            <a:custGeom>
              <a:avLst/>
              <a:gdLst/>
              <a:ahLst/>
              <a:cxnLst/>
              <a:rect l="l" t="t" r="r" b="b"/>
              <a:pathLst>
                <a:path w="6161" h="5521" extrusionOk="0">
                  <a:moveTo>
                    <a:pt x="1161" y="1"/>
                  </a:moveTo>
                  <a:cubicBezTo>
                    <a:pt x="816" y="1"/>
                    <a:pt x="1" y="502"/>
                    <a:pt x="722" y="518"/>
                  </a:cubicBezTo>
                  <a:cubicBezTo>
                    <a:pt x="1906" y="544"/>
                    <a:pt x="3136" y="808"/>
                    <a:pt x="4286" y="1146"/>
                  </a:cubicBezTo>
                  <a:lnTo>
                    <a:pt x="4286" y="1146"/>
                  </a:lnTo>
                  <a:cubicBezTo>
                    <a:pt x="3236" y="1473"/>
                    <a:pt x="2238" y="1946"/>
                    <a:pt x="1239" y="2446"/>
                  </a:cubicBezTo>
                  <a:cubicBezTo>
                    <a:pt x="883" y="2638"/>
                    <a:pt x="1090" y="2818"/>
                    <a:pt x="1357" y="2818"/>
                  </a:cubicBezTo>
                  <a:cubicBezTo>
                    <a:pt x="1396" y="2818"/>
                    <a:pt x="1435" y="2814"/>
                    <a:pt x="1474" y="2806"/>
                  </a:cubicBezTo>
                  <a:cubicBezTo>
                    <a:pt x="2350" y="2626"/>
                    <a:pt x="3225" y="2477"/>
                    <a:pt x="4109" y="2421"/>
                  </a:cubicBezTo>
                  <a:lnTo>
                    <a:pt x="4109" y="2421"/>
                  </a:lnTo>
                  <a:cubicBezTo>
                    <a:pt x="3534" y="2972"/>
                    <a:pt x="3086" y="3664"/>
                    <a:pt x="2540" y="4248"/>
                  </a:cubicBezTo>
                  <a:cubicBezTo>
                    <a:pt x="2493" y="4295"/>
                    <a:pt x="2462" y="4374"/>
                    <a:pt x="2524" y="4421"/>
                  </a:cubicBezTo>
                  <a:cubicBezTo>
                    <a:pt x="3089" y="4922"/>
                    <a:pt x="3763" y="5251"/>
                    <a:pt x="4468" y="5502"/>
                  </a:cubicBezTo>
                  <a:cubicBezTo>
                    <a:pt x="4500" y="5515"/>
                    <a:pt x="4540" y="5520"/>
                    <a:pt x="4587" y="5520"/>
                  </a:cubicBezTo>
                  <a:cubicBezTo>
                    <a:pt x="4952" y="5520"/>
                    <a:pt x="5680" y="5173"/>
                    <a:pt x="5346" y="5048"/>
                  </a:cubicBezTo>
                  <a:cubicBezTo>
                    <a:pt x="4844" y="4860"/>
                    <a:pt x="3340" y="4452"/>
                    <a:pt x="3888" y="3794"/>
                  </a:cubicBezTo>
                  <a:cubicBezTo>
                    <a:pt x="4358" y="3245"/>
                    <a:pt x="4750" y="2634"/>
                    <a:pt x="5330" y="2195"/>
                  </a:cubicBezTo>
                  <a:cubicBezTo>
                    <a:pt x="5581" y="2007"/>
                    <a:pt x="5346" y="1881"/>
                    <a:pt x="5126" y="1881"/>
                  </a:cubicBezTo>
                  <a:cubicBezTo>
                    <a:pt x="4454" y="1899"/>
                    <a:pt x="3792" y="1963"/>
                    <a:pt x="3131" y="2059"/>
                  </a:cubicBezTo>
                  <a:lnTo>
                    <a:pt x="3131" y="2059"/>
                  </a:lnTo>
                  <a:cubicBezTo>
                    <a:pt x="3808" y="1748"/>
                    <a:pt x="4501" y="1478"/>
                    <a:pt x="5236" y="1333"/>
                  </a:cubicBezTo>
                  <a:cubicBezTo>
                    <a:pt x="5330" y="1317"/>
                    <a:pt x="6161" y="1004"/>
                    <a:pt x="5753" y="863"/>
                  </a:cubicBezTo>
                  <a:cubicBezTo>
                    <a:pt x="4296" y="408"/>
                    <a:pt x="2697" y="48"/>
                    <a:pt x="1161" y="1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720" name="Google Shape;720;p9"/>
            <p:cNvSpPr/>
            <p:nvPr/>
          </p:nvSpPr>
          <p:spPr>
            <a:xfrm>
              <a:off x="4012644" y="1156959"/>
              <a:ext cx="247759" cy="317539"/>
            </a:xfrm>
            <a:custGeom>
              <a:avLst/>
              <a:gdLst/>
              <a:ahLst/>
              <a:cxnLst/>
              <a:rect l="l" t="t" r="r" b="b"/>
              <a:pathLst>
                <a:path w="12814" h="16423" extrusionOk="0">
                  <a:moveTo>
                    <a:pt x="3639" y="7830"/>
                  </a:moveTo>
                  <a:cubicBezTo>
                    <a:pt x="3859" y="9555"/>
                    <a:pt x="4275" y="11250"/>
                    <a:pt x="4558" y="12965"/>
                  </a:cubicBezTo>
                  <a:lnTo>
                    <a:pt x="4558" y="12965"/>
                  </a:lnTo>
                  <a:cubicBezTo>
                    <a:pt x="3467" y="11518"/>
                    <a:pt x="3433" y="9720"/>
                    <a:pt x="3639" y="7830"/>
                  </a:cubicBezTo>
                  <a:close/>
                  <a:moveTo>
                    <a:pt x="3313" y="1"/>
                  </a:moveTo>
                  <a:cubicBezTo>
                    <a:pt x="2961" y="1"/>
                    <a:pt x="2553" y="226"/>
                    <a:pt x="2665" y="510"/>
                  </a:cubicBezTo>
                  <a:cubicBezTo>
                    <a:pt x="4499" y="5103"/>
                    <a:pt x="0" y="11184"/>
                    <a:pt x="4875" y="14664"/>
                  </a:cubicBezTo>
                  <a:cubicBezTo>
                    <a:pt x="4957" y="14721"/>
                    <a:pt x="5064" y="14748"/>
                    <a:pt x="5176" y="14748"/>
                  </a:cubicBezTo>
                  <a:cubicBezTo>
                    <a:pt x="5493" y="14748"/>
                    <a:pt x="5854" y="14538"/>
                    <a:pt x="5831" y="14225"/>
                  </a:cubicBezTo>
                  <a:cubicBezTo>
                    <a:pt x="5764" y="13560"/>
                    <a:pt x="5662" y="12903"/>
                    <a:pt x="5545" y="12248"/>
                  </a:cubicBezTo>
                  <a:lnTo>
                    <a:pt x="5545" y="12248"/>
                  </a:lnTo>
                  <a:cubicBezTo>
                    <a:pt x="5591" y="12279"/>
                    <a:pt x="5636" y="12309"/>
                    <a:pt x="5682" y="12339"/>
                  </a:cubicBezTo>
                  <a:lnTo>
                    <a:pt x="5682" y="12339"/>
                  </a:lnTo>
                  <a:cubicBezTo>
                    <a:pt x="6647" y="14105"/>
                    <a:pt x="8256" y="15578"/>
                    <a:pt x="10001" y="16388"/>
                  </a:cubicBezTo>
                  <a:cubicBezTo>
                    <a:pt x="10053" y="16412"/>
                    <a:pt x="10115" y="16423"/>
                    <a:pt x="10183" y="16423"/>
                  </a:cubicBezTo>
                  <a:cubicBezTo>
                    <a:pt x="10523" y="16423"/>
                    <a:pt x="10983" y="16148"/>
                    <a:pt x="10800" y="15808"/>
                  </a:cubicBezTo>
                  <a:cubicBezTo>
                    <a:pt x="10157" y="14663"/>
                    <a:pt x="9295" y="13795"/>
                    <a:pt x="8325" y="13031"/>
                  </a:cubicBezTo>
                  <a:lnTo>
                    <a:pt x="8325" y="13031"/>
                  </a:lnTo>
                  <a:cubicBezTo>
                    <a:pt x="9432" y="13581"/>
                    <a:pt x="10489" y="14261"/>
                    <a:pt x="11568" y="14868"/>
                  </a:cubicBezTo>
                  <a:cubicBezTo>
                    <a:pt x="11631" y="14904"/>
                    <a:pt x="11710" y="14921"/>
                    <a:pt x="11795" y="14921"/>
                  </a:cubicBezTo>
                  <a:cubicBezTo>
                    <a:pt x="12222" y="14921"/>
                    <a:pt x="12814" y="14520"/>
                    <a:pt x="12383" y="14272"/>
                  </a:cubicBezTo>
                  <a:cubicBezTo>
                    <a:pt x="10608" y="13262"/>
                    <a:pt x="8909" y="12123"/>
                    <a:pt x="6956" y="11554"/>
                  </a:cubicBezTo>
                  <a:lnTo>
                    <a:pt x="6956" y="11554"/>
                  </a:lnTo>
                  <a:cubicBezTo>
                    <a:pt x="6601" y="10554"/>
                    <a:pt x="6222" y="9574"/>
                    <a:pt x="5831" y="8582"/>
                  </a:cubicBezTo>
                  <a:cubicBezTo>
                    <a:pt x="5794" y="8486"/>
                    <a:pt x="5715" y="8422"/>
                    <a:pt x="5616" y="8385"/>
                  </a:cubicBezTo>
                  <a:lnTo>
                    <a:pt x="5616" y="8385"/>
                  </a:lnTo>
                  <a:cubicBezTo>
                    <a:pt x="5265" y="7548"/>
                    <a:pt x="4916" y="6711"/>
                    <a:pt x="4577" y="5871"/>
                  </a:cubicBezTo>
                  <a:cubicBezTo>
                    <a:pt x="4514" y="5713"/>
                    <a:pt x="4326" y="5641"/>
                    <a:pt x="4123" y="5641"/>
                  </a:cubicBezTo>
                  <a:cubicBezTo>
                    <a:pt x="4059" y="5641"/>
                    <a:pt x="3994" y="5648"/>
                    <a:pt x="3930" y="5662"/>
                  </a:cubicBezTo>
                  <a:lnTo>
                    <a:pt x="3930" y="5662"/>
                  </a:lnTo>
                  <a:cubicBezTo>
                    <a:pt x="4197" y="3764"/>
                    <a:pt x="4397" y="1870"/>
                    <a:pt x="3746" y="228"/>
                  </a:cubicBezTo>
                  <a:cubicBezTo>
                    <a:pt x="3680" y="68"/>
                    <a:pt x="3505" y="1"/>
                    <a:pt x="3313" y="1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721" name="Google Shape;721;p9"/>
            <p:cNvSpPr/>
            <p:nvPr/>
          </p:nvSpPr>
          <p:spPr>
            <a:xfrm>
              <a:off x="3923381" y="1431109"/>
              <a:ext cx="186119" cy="172449"/>
            </a:xfrm>
            <a:custGeom>
              <a:avLst/>
              <a:gdLst/>
              <a:ahLst/>
              <a:cxnLst/>
              <a:rect l="l" t="t" r="r" b="b"/>
              <a:pathLst>
                <a:path w="9626" h="8919" extrusionOk="0">
                  <a:moveTo>
                    <a:pt x="6106" y="6448"/>
                  </a:moveTo>
                  <a:cubicBezTo>
                    <a:pt x="6018" y="6729"/>
                    <a:pt x="5928" y="7009"/>
                    <a:pt x="5832" y="7287"/>
                  </a:cubicBezTo>
                  <a:lnTo>
                    <a:pt x="3184" y="7287"/>
                  </a:lnTo>
                  <a:cubicBezTo>
                    <a:pt x="4053" y="7087"/>
                    <a:pt x="4913" y="6855"/>
                    <a:pt x="5777" y="6613"/>
                  </a:cubicBezTo>
                  <a:cubicBezTo>
                    <a:pt x="5832" y="6599"/>
                    <a:pt x="5987" y="6526"/>
                    <a:pt x="6106" y="6448"/>
                  </a:cubicBezTo>
                  <a:close/>
                  <a:moveTo>
                    <a:pt x="9436" y="0"/>
                  </a:moveTo>
                  <a:cubicBezTo>
                    <a:pt x="9161" y="0"/>
                    <a:pt x="8640" y="148"/>
                    <a:pt x="8552" y="280"/>
                  </a:cubicBezTo>
                  <a:cubicBezTo>
                    <a:pt x="7443" y="1871"/>
                    <a:pt x="6927" y="3688"/>
                    <a:pt x="6391" y="5500"/>
                  </a:cubicBezTo>
                  <a:lnTo>
                    <a:pt x="6391" y="5500"/>
                  </a:lnTo>
                  <a:cubicBezTo>
                    <a:pt x="6025" y="5861"/>
                    <a:pt x="5591" y="6098"/>
                    <a:pt x="5106" y="6247"/>
                  </a:cubicBezTo>
                  <a:lnTo>
                    <a:pt x="5106" y="6247"/>
                  </a:lnTo>
                  <a:cubicBezTo>
                    <a:pt x="4165" y="6270"/>
                    <a:pt x="3228" y="6331"/>
                    <a:pt x="2282" y="6472"/>
                  </a:cubicBezTo>
                  <a:cubicBezTo>
                    <a:pt x="2141" y="6487"/>
                    <a:pt x="1326" y="6848"/>
                    <a:pt x="1843" y="6879"/>
                  </a:cubicBezTo>
                  <a:cubicBezTo>
                    <a:pt x="2198" y="6897"/>
                    <a:pt x="2560" y="6910"/>
                    <a:pt x="2924" y="6910"/>
                  </a:cubicBezTo>
                  <a:cubicBezTo>
                    <a:pt x="3064" y="6910"/>
                    <a:pt x="3203" y="6908"/>
                    <a:pt x="3342" y="6904"/>
                  </a:cubicBezTo>
                  <a:lnTo>
                    <a:pt x="3342" y="6904"/>
                  </a:lnTo>
                  <a:cubicBezTo>
                    <a:pt x="2649" y="7063"/>
                    <a:pt x="1951" y="7200"/>
                    <a:pt x="1247" y="7302"/>
                  </a:cubicBezTo>
                  <a:cubicBezTo>
                    <a:pt x="1242" y="7303"/>
                    <a:pt x="1236" y="7304"/>
                    <a:pt x="1230" y="7305"/>
                  </a:cubicBezTo>
                  <a:lnTo>
                    <a:pt x="1230" y="7305"/>
                  </a:lnTo>
                  <a:cubicBezTo>
                    <a:pt x="1210" y="7299"/>
                    <a:pt x="1189" y="7293"/>
                    <a:pt x="1169" y="7287"/>
                  </a:cubicBezTo>
                  <a:cubicBezTo>
                    <a:pt x="1150" y="7282"/>
                    <a:pt x="1127" y="7280"/>
                    <a:pt x="1100" y="7280"/>
                  </a:cubicBezTo>
                  <a:cubicBezTo>
                    <a:pt x="782" y="7280"/>
                    <a:pt x="0" y="7607"/>
                    <a:pt x="276" y="7694"/>
                  </a:cubicBezTo>
                  <a:cubicBezTo>
                    <a:pt x="1031" y="7929"/>
                    <a:pt x="1778" y="8012"/>
                    <a:pt x="2526" y="8012"/>
                  </a:cubicBezTo>
                  <a:cubicBezTo>
                    <a:pt x="3567" y="8012"/>
                    <a:pt x="4610" y="7851"/>
                    <a:pt x="5679" y="7714"/>
                  </a:cubicBezTo>
                  <a:lnTo>
                    <a:pt x="5679" y="7714"/>
                  </a:lnTo>
                  <a:cubicBezTo>
                    <a:pt x="5538" y="8094"/>
                    <a:pt x="5385" y="8470"/>
                    <a:pt x="5213" y="8838"/>
                  </a:cubicBezTo>
                  <a:cubicBezTo>
                    <a:pt x="5186" y="8893"/>
                    <a:pt x="5288" y="8919"/>
                    <a:pt x="5438" y="8919"/>
                  </a:cubicBezTo>
                  <a:cubicBezTo>
                    <a:pt x="5723" y="8919"/>
                    <a:pt x="6181" y="8825"/>
                    <a:pt x="6263" y="8650"/>
                  </a:cubicBezTo>
                  <a:cubicBezTo>
                    <a:pt x="6736" y="7630"/>
                    <a:pt x="7068" y="6563"/>
                    <a:pt x="7386" y="5493"/>
                  </a:cubicBezTo>
                  <a:lnTo>
                    <a:pt x="7386" y="5493"/>
                  </a:lnTo>
                  <a:cubicBezTo>
                    <a:pt x="8690" y="4188"/>
                    <a:pt x="8976" y="1716"/>
                    <a:pt x="9602" y="92"/>
                  </a:cubicBezTo>
                  <a:lnTo>
                    <a:pt x="9602" y="92"/>
                  </a:lnTo>
                  <a:cubicBezTo>
                    <a:pt x="9602" y="92"/>
                    <a:pt x="9602" y="92"/>
                    <a:pt x="9602" y="92"/>
                  </a:cubicBezTo>
                  <a:cubicBezTo>
                    <a:pt x="9625" y="27"/>
                    <a:pt x="9553" y="0"/>
                    <a:pt x="9436" y="0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722" name="Google Shape;722;p9"/>
            <p:cNvSpPr/>
            <p:nvPr/>
          </p:nvSpPr>
          <p:spPr>
            <a:xfrm>
              <a:off x="4035071" y="1580345"/>
              <a:ext cx="351143" cy="476105"/>
            </a:xfrm>
            <a:custGeom>
              <a:avLst/>
              <a:gdLst/>
              <a:ahLst/>
              <a:cxnLst/>
              <a:rect l="l" t="t" r="r" b="b"/>
              <a:pathLst>
                <a:path w="18161" h="24624" extrusionOk="0">
                  <a:moveTo>
                    <a:pt x="949" y="0"/>
                  </a:moveTo>
                  <a:cubicBezTo>
                    <a:pt x="591" y="0"/>
                    <a:pt x="0" y="284"/>
                    <a:pt x="298" y="649"/>
                  </a:cubicBezTo>
                  <a:cubicBezTo>
                    <a:pt x="2686" y="3529"/>
                    <a:pt x="6649" y="4043"/>
                    <a:pt x="10395" y="4371"/>
                  </a:cubicBezTo>
                  <a:lnTo>
                    <a:pt x="10395" y="4371"/>
                  </a:lnTo>
                  <a:cubicBezTo>
                    <a:pt x="10897" y="4465"/>
                    <a:pt x="11402" y="4543"/>
                    <a:pt x="11909" y="4605"/>
                  </a:cubicBezTo>
                  <a:lnTo>
                    <a:pt x="11909" y="4605"/>
                  </a:lnTo>
                  <a:cubicBezTo>
                    <a:pt x="13200" y="4832"/>
                    <a:pt x="14493" y="5062"/>
                    <a:pt x="15781" y="5305"/>
                  </a:cubicBezTo>
                  <a:lnTo>
                    <a:pt x="15781" y="5305"/>
                  </a:lnTo>
                  <a:cubicBezTo>
                    <a:pt x="15026" y="7115"/>
                    <a:pt x="14414" y="8972"/>
                    <a:pt x="13637" y="10775"/>
                  </a:cubicBezTo>
                  <a:cubicBezTo>
                    <a:pt x="13616" y="10822"/>
                    <a:pt x="13605" y="10866"/>
                    <a:pt x="13601" y="10906"/>
                  </a:cubicBezTo>
                  <a:lnTo>
                    <a:pt x="13601" y="10906"/>
                  </a:lnTo>
                  <a:cubicBezTo>
                    <a:pt x="10936" y="15155"/>
                    <a:pt x="8086" y="19281"/>
                    <a:pt x="6536" y="24145"/>
                  </a:cubicBezTo>
                  <a:cubicBezTo>
                    <a:pt x="6435" y="24467"/>
                    <a:pt x="6699" y="24624"/>
                    <a:pt x="6988" y="24624"/>
                  </a:cubicBezTo>
                  <a:cubicBezTo>
                    <a:pt x="7234" y="24624"/>
                    <a:pt x="7499" y="24510"/>
                    <a:pt x="7571" y="24286"/>
                  </a:cubicBezTo>
                  <a:cubicBezTo>
                    <a:pt x="9812" y="17217"/>
                    <a:pt x="14844" y="11684"/>
                    <a:pt x="18010" y="5069"/>
                  </a:cubicBezTo>
                  <a:cubicBezTo>
                    <a:pt x="18161" y="4759"/>
                    <a:pt x="17922" y="4615"/>
                    <a:pt x="17633" y="4615"/>
                  </a:cubicBezTo>
                  <a:cubicBezTo>
                    <a:pt x="17391" y="4615"/>
                    <a:pt x="17114" y="4716"/>
                    <a:pt x="17003" y="4907"/>
                  </a:cubicBezTo>
                  <a:lnTo>
                    <a:pt x="17003" y="4907"/>
                  </a:lnTo>
                  <a:cubicBezTo>
                    <a:pt x="16983" y="4739"/>
                    <a:pt x="16812" y="4620"/>
                    <a:pt x="16631" y="4583"/>
                  </a:cubicBezTo>
                  <a:cubicBezTo>
                    <a:pt x="16121" y="4486"/>
                    <a:pt x="15610" y="4390"/>
                    <a:pt x="15099" y="4296"/>
                  </a:cubicBezTo>
                  <a:lnTo>
                    <a:pt x="15099" y="4296"/>
                  </a:lnTo>
                  <a:cubicBezTo>
                    <a:pt x="15109" y="4139"/>
                    <a:pt x="15010" y="3995"/>
                    <a:pt x="14750" y="3956"/>
                  </a:cubicBezTo>
                  <a:cubicBezTo>
                    <a:pt x="13716" y="3806"/>
                    <a:pt x="12578" y="3722"/>
                    <a:pt x="11402" y="3630"/>
                  </a:cubicBezTo>
                  <a:lnTo>
                    <a:pt x="11402" y="3630"/>
                  </a:lnTo>
                  <a:cubicBezTo>
                    <a:pt x="10850" y="3531"/>
                    <a:pt x="10300" y="3431"/>
                    <a:pt x="9750" y="3330"/>
                  </a:cubicBezTo>
                  <a:cubicBezTo>
                    <a:pt x="9717" y="3324"/>
                    <a:pt x="9684" y="3321"/>
                    <a:pt x="9652" y="3321"/>
                  </a:cubicBezTo>
                  <a:cubicBezTo>
                    <a:pt x="9513" y="3321"/>
                    <a:pt x="9383" y="3369"/>
                    <a:pt x="9279" y="3442"/>
                  </a:cubicBezTo>
                  <a:lnTo>
                    <a:pt x="9279" y="3442"/>
                  </a:lnTo>
                  <a:cubicBezTo>
                    <a:pt x="6848" y="3183"/>
                    <a:pt x="4429" y="2706"/>
                    <a:pt x="2593" y="1382"/>
                  </a:cubicBezTo>
                  <a:lnTo>
                    <a:pt x="2593" y="1382"/>
                  </a:lnTo>
                  <a:cubicBezTo>
                    <a:pt x="2965" y="1237"/>
                    <a:pt x="3241" y="820"/>
                    <a:pt x="2775" y="649"/>
                  </a:cubicBezTo>
                  <a:cubicBezTo>
                    <a:pt x="2210" y="445"/>
                    <a:pt x="1662" y="226"/>
                    <a:pt x="1097" y="22"/>
                  </a:cubicBezTo>
                  <a:cubicBezTo>
                    <a:pt x="1057" y="7"/>
                    <a:pt x="1006" y="0"/>
                    <a:pt x="949" y="0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723" name="Google Shape;723;p9"/>
            <p:cNvSpPr/>
            <p:nvPr/>
          </p:nvSpPr>
          <p:spPr>
            <a:xfrm>
              <a:off x="3605655" y="1682001"/>
              <a:ext cx="169549" cy="365199"/>
            </a:xfrm>
            <a:custGeom>
              <a:avLst/>
              <a:gdLst/>
              <a:ahLst/>
              <a:cxnLst/>
              <a:rect l="l" t="t" r="r" b="b"/>
              <a:pathLst>
                <a:path w="8769" h="18888" extrusionOk="0">
                  <a:moveTo>
                    <a:pt x="1211" y="0"/>
                  </a:moveTo>
                  <a:cubicBezTo>
                    <a:pt x="1131" y="0"/>
                    <a:pt x="1048" y="14"/>
                    <a:pt x="969" y="39"/>
                  </a:cubicBezTo>
                  <a:lnTo>
                    <a:pt x="969" y="39"/>
                  </a:lnTo>
                  <a:cubicBezTo>
                    <a:pt x="755" y="97"/>
                    <a:pt x="564" y="232"/>
                    <a:pt x="534" y="423"/>
                  </a:cubicBezTo>
                  <a:cubicBezTo>
                    <a:pt x="1" y="4106"/>
                    <a:pt x="2947" y="7790"/>
                    <a:pt x="4452" y="10940"/>
                  </a:cubicBezTo>
                  <a:cubicBezTo>
                    <a:pt x="5142" y="12414"/>
                    <a:pt x="5502" y="14059"/>
                    <a:pt x="6004" y="15595"/>
                  </a:cubicBezTo>
                  <a:cubicBezTo>
                    <a:pt x="6317" y="16583"/>
                    <a:pt x="6647" y="18166"/>
                    <a:pt x="7556" y="18824"/>
                  </a:cubicBezTo>
                  <a:cubicBezTo>
                    <a:pt x="7617" y="18868"/>
                    <a:pt x="7702" y="18888"/>
                    <a:pt x="7795" y="18888"/>
                  </a:cubicBezTo>
                  <a:cubicBezTo>
                    <a:pt x="8198" y="18888"/>
                    <a:pt x="8769" y="18525"/>
                    <a:pt x="8386" y="18244"/>
                  </a:cubicBezTo>
                  <a:cubicBezTo>
                    <a:pt x="7462" y="17570"/>
                    <a:pt x="7117" y="15501"/>
                    <a:pt x="6803" y="14483"/>
                  </a:cubicBezTo>
                  <a:cubicBezTo>
                    <a:pt x="6349" y="13072"/>
                    <a:pt x="5988" y="11645"/>
                    <a:pt x="5346" y="10297"/>
                  </a:cubicBezTo>
                  <a:cubicBezTo>
                    <a:pt x="4442" y="8379"/>
                    <a:pt x="2952" y="6261"/>
                    <a:pt x="2134" y="4063"/>
                  </a:cubicBezTo>
                  <a:lnTo>
                    <a:pt x="2134" y="4063"/>
                  </a:lnTo>
                  <a:cubicBezTo>
                    <a:pt x="2375" y="3995"/>
                    <a:pt x="2614" y="3821"/>
                    <a:pt x="2665" y="3652"/>
                  </a:cubicBezTo>
                  <a:cubicBezTo>
                    <a:pt x="3042" y="2272"/>
                    <a:pt x="2477" y="1175"/>
                    <a:pt x="1568" y="141"/>
                  </a:cubicBezTo>
                  <a:cubicBezTo>
                    <a:pt x="1486" y="43"/>
                    <a:pt x="1353" y="0"/>
                    <a:pt x="1211" y="0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724" name="Google Shape;724;p9"/>
            <p:cNvSpPr/>
            <p:nvPr/>
          </p:nvSpPr>
          <p:spPr>
            <a:xfrm>
              <a:off x="3835859" y="1626011"/>
              <a:ext cx="194781" cy="368409"/>
            </a:xfrm>
            <a:custGeom>
              <a:avLst/>
              <a:gdLst/>
              <a:ahLst/>
              <a:cxnLst/>
              <a:rect l="l" t="t" r="r" b="b"/>
              <a:pathLst>
                <a:path w="10074" h="19054" extrusionOk="0">
                  <a:moveTo>
                    <a:pt x="783" y="1"/>
                  </a:moveTo>
                  <a:cubicBezTo>
                    <a:pt x="429" y="1"/>
                    <a:pt x="1" y="231"/>
                    <a:pt x="116" y="482"/>
                  </a:cubicBezTo>
                  <a:cubicBezTo>
                    <a:pt x="2906" y="6673"/>
                    <a:pt x="6103" y="12676"/>
                    <a:pt x="8894" y="18852"/>
                  </a:cubicBezTo>
                  <a:cubicBezTo>
                    <a:pt x="8957" y="18995"/>
                    <a:pt x="9120" y="19054"/>
                    <a:pt x="9300" y="19054"/>
                  </a:cubicBezTo>
                  <a:cubicBezTo>
                    <a:pt x="9652" y="19054"/>
                    <a:pt x="10073" y="18829"/>
                    <a:pt x="9959" y="18570"/>
                  </a:cubicBezTo>
                  <a:cubicBezTo>
                    <a:pt x="7169" y="12378"/>
                    <a:pt x="3987" y="6391"/>
                    <a:pt x="1182" y="199"/>
                  </a:cubicBezTo>
                  <a:cubicBezTo>
                    <a:pt x="1119" y="58"/>
                    <a:pt x="961" y="1"/>
                    <a:pt x="783" y="1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725" name="Google Shape;725;p9"/>
            <p:cNvSpPr/>
            <p:nvPr/>
          </p:nvSpPr>
          <p:spPr>
            <a:xfrm>
              <a:off x="3955069" y="2137462"/>
              <a:ext cx="60635" cy="383065"/>
            </a:xfrm>
            <a:custGeom>
              <a:avLst/>
              <a:gdLst/>
              <a:ahLst/>
              <a:cxnLst/>
              <a:rect l="l" t="t" r="r" b="b"/>
              <a:pathLst>
                <a:path w="3136" h="19812" extrusionOk="0">
                  <a:moveTo>
                    <a:pt x="2283" y="1"/>
                  </a:moveTo>
                  <a:cubicBezTo>
                    <a:pt x="1985" y="1"/>
                    <a:pt x="1660" y="169"/>
                    <a:pt x="1677" y="439"/>
                  </a:cubicBezTo>
                  <a:cubicBezTo>
                    <a:pt x="2006" y="6018"/>
                    <a:pt x="681" y="11525"/>
                    <a:pt x="165" y="17065"/>
                  </a:cubicBezTo>
                  <a:lnTo>
                    <a:pt x="165" y="17065"/>
                  </a:lnTo>
                  <a:cubicBezTo>
                    <a:pt x="66" y="17141"/>
                    <a:pt x="0" y="17243"/>
                    <a:pt x="0" y="17367"/>
                  </a:cubicBezTo>
                  <a:lnTo>
                    <a:pt x="0" y="19452"/>
                  </a:lnTo>
                  <a:cubicBezTo>
                    <a:pt x="0" y="19703"/>
                    <a:pt x="211" y="19811"/>
                    <a:pt x="447" y="19811"/>
                  </a:cubicBezTo>
                  <a:cubicBezTo>
                    <a:pt x="741" y="19811"/>
                    <a:pt x="1073" y="19643"/>
                    <a:pt x="1082" y="19373"/>
                  </a:cubicBezTo>
                  <a:cubicBezTo>
                    <a:pt x="1348" y="13025"/>
                    <a:pt x="3135" y="6740"/>
                    <a:pt x="2759" y="360"/>
                  </a:cubicBezTo>
                  <a:cubicBezTo>
                    <a:pt x="2745" y="109"/>
                    <a:pt x="2523" y="1"/>
                    <a:pt x="2283" y="1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726" name="Google Shape;726;p9"/>
            <p:cNvSpPr/>
            <p:nvPr/>
          </p:nvSpPr>
          <p:spPr>
            <a:xfrm>
              <a:off x="3720264" y="2442101"/>
              <a:ext cx="276955" cy="379005"/>
            </a:xfrm>
            <a:custGeom>
              <a:avLst/>
              <a:gdLst/>
              <a:ahLst/>
              <a:cxnLst/>
              <a:rect l="l" t="t" r="r" b="b"/>
              <a:pathLst>
                <a:path w="14324" h="19602" extrusionOk="0">
                  <a:moveTo>
                    <a:pt x="13121" y="1"/>
                  </a:moveTo>
                  <a:cubicBezTo>
                    <a:pt x="12795" y="1"/>
                    <a:pt x="12334" y="191"/>
                    <a:pt x="12365" y="450"/>
                  </a:cubicBezTo>
                  <a:cubicBezTo>
                    <a:pt x="13227" y="9102"/>
                    <a:pt x="2317" y="12018"/>
                    <a:pt x="45" y="19385"/>
                  </a:cubicBezTo>
                  <a:cubicBezTo>
                    <a:pt x="0" y="19536"/>
                    <a:pt x="147" y="19601"/>
                    <a:pt x="345" y="19601"/>
                  </a:cubicBezTo>
                  <a:cubicBezTo>
                    <a:pt x="639" y="19601"/>
                    <a:pt x="1045" y="19459"/>
                    <a:pt x="1110" y="19244"/>
                  </a:cubicBezTo>
                  <a:cubicBezTo>
                    <a:pt x="3399" y="11798"/>
                    <a:pt x="14324" y="9024"/>
                    <a:pt x="13430" y="168"/>
                  </a:cubicBezTo>
                  <a:cubicBezTo>
                    <a:pt x="13420" y="51"/>
                    <a:pt x="13288" y="1"/>
                    <a:pt x="13121" y="1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727" name="Google Shape;727;p9"/>
            <p:cNvSpPr/>
            <p:nvPr/>
          </p:nvSpPr>
          <p:spPr>
            <a:xfrm>
              <a:off x="3732927" y="2263556"/>
              <a:ext cx="66706" cy="558781"/>
            </a:xfrm>
            <a:custGeom>
              <a:avLst/>
              <a:gdLst/>
              <a:ahLst/>
              <a:cxnLst/>
              <a:rect l="l" t="t" r="r" b="b"/>
              <a:pathLst>
                <a:path w="3450" h="28900" extrusionOk="0">
                  <a:moveTo>
                    <a:pt x="2839" y="1"/>
                  </a:moveTo>
                  <a:cubicBezTo>
                    <a:pt x="2518" y="1"/>
                    <a:pt x="2081" y="209"/>
                    <a:pt x="2101" y="500"/>
                  </a:cubicBezTo>
                  <a:cubicBezTo>
                    <a:pt x="2399" y="5688"/>
                    <a:pt x="1584" y="11096"/>
                    <a:pt x="1223" y="16268"/>
                  </a:cubicBezTo>
                  <a:cubicBezTo>
                    <a:pt x="1020" y="19215"/>
                    <a:pt x="800" y="22162"/>
                    <a:pt x="597" y="25124"/>
                  </a:cubicBezTo>
                  <a:cubicBezTo>
                    <a:pt x="549" y="25814"/>
                    <a:pt x="1" y="28150"/>
                    <a:pt x="471" y="28777"/>
                  </a:cubicBezTo>
                  <a:cubicBezTo>
                    <a:pt x="541" y="28863"/>
                    <a:pt x="663" y="28900"/>
                    <a:pt x="800" y="28900"/>
                  </a:cubicBezTo>
                  <a:cubicBezTo>
                    <a:pt x="1182" y="28900"/>
                    <a:pt x="1678" y="28611"/>
                    <a:pt x="1459" y="28322"/>
                  </a:cubicBezTo>
                  <a:cubicBezTo>
                    <a:pt x="1129" y="27914"/>
                    <a:pt x="1678" y="24889"/>
                    <a:pt x="1725" y="24184"/>
                  </a:cubicBezTo>
                  <a:cubicBezTo>
                    <a:pt x="1945" y="21112"/>
                    <a:pt x="2164" y="18055"/>
                    <a:pt x="2383" y="14999"/>
                  </a:cubicBezTo>
                  <a:cubicBezTo>
                    <a:pt x="2728" y="10140"/>
                    <a:pt x="3449" y="5093"/>
                    <a:pt x="3167" y="218"/>
                  </a:cubicBezTo>
                  <a:cubicBezTo>
                    <a:pt x="3161" y="66"/>
                    <a:pt x="3019" y="1"/>
                    <a:pt x="2839" y="1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728" name="Google Shape;728;p9"/>
            <p:cNvSpPr/>
            <p:nvPr/>
          </p:nvSpPr>
          <p:spPr>
            <a:xfrm>
              <a:off x="3985732" y="2398659"/>
              <a:ext cx="287879" cy="373378"/>
            </a:xfrm>
            <a:custGeom>
              <a:avLst/>
              <a:gdLst/>
              <a:ahLst/>
              <a:cxnLst/>
              <a:rect l="l" t="t" r="r" b="b"/>
              <a:pathLst>
                <a:path w="14889" h="19311" extrusionOk="0">
                  <a:moveTo>
                    <a:pt x="857" y="0"/>
                  </a:moveTo>
                  <a:cubicBezTo>
                    <a:pt x="502" y="0"/>
                    <a:pt x="0" y="250"/>
                    <a:pt x="91" y="409"/>
                  </a:cubicBezTo>
                  <a:cubicBezTo>
                    <a:pt x="2098" y="3732"/>
                    <a:pt x="3258" y="7462"/>
                    <a:pt x="5765" y="10487"/>
                  </a:cubicBezTo>
                  <a:cubicBezTo>
                    <a:pt x="8258" y="13481"/>
                    <a:pt x="10671" y="16773"/>
                    <a:pt x="13697" y="19249"/>
                  </a:cubicBezTo>
                  <a:cubicBezTo>
                    <a:pt x="13749" y="19293"/>
                    <a:pt x="13829" y="19311"/>
                    <a:pt x="13922" y="19311"/>
                  </a:cubicBezTo>
                  <a:cubicBezTo>
                    <a:pt x="14300" y="19311"/>
                    <a:pt x="14889" y="19008"/>
                    <a:pt x="14700" y="18857"/>
                  </a:cubicBezTo>
                  <a:cubicBezTo>
                    <a:pt x="11769" y="16475"/>
                    <a:pt x="9621" y="13324"/>
                    <a:pt x="7145" y="10503"/>
                  </a:cubicBezTo>
                  <a:cubicBezTo>
                    <a:pt x="4433" y="7415"/>
                    <a:pt x="3258" y="3575"/>
                    <a:pt x="1157" y="127"/>
                  </a:cubicBezTo>
                  <a:cubicBezTo>
                    <a:pt x="1105" y="36"/>
                    <a:pt x="992" y="0"/>
                    <a:pt x="857" y="0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729" name="Google Shape;729;p9"/>
            <p:cNvSpPr/>
            <p:nvPr/>
          </p:nvSpPr>
          <p:spPr>
            <a:xfrm>
              <a:off x="3909771" y="2713931"/>
              <a:ext cx="215218" cy="858049"/>
            </a:xfrm>
            <a:custGeom>
              <a:avLst/>
              <a:gdLst/>
              <a:ahLst/>
              <a:cxnLst/>
              <a:rect l="l" t="t" r="r" b="b"/>
              <a:pathLst>
                <a:path w="11131" h="44378" extrusionOk="0">
                  <a:moveTo>
                    <a:pt x="10537" y="0"/>
                  </a:moveTo>
                  <a:cubicBezTo>
                    <a:pt x="10398" y="0"/>
                    <a:pt x="10262" y="17"/>
                    <a:pt x="10196" y="43"/>
                  </a:cubicBezTo>
                  <a:cubicBezTo>
                    <a:pt x="6920" y="1532"/>
                    <a:pt x="3973" y="3710"/>
                    <a:pt x="525" y="4808"/>
                  </a:cubicBezTo>
                  <a:cubicBezTo>
                    <a:pt x="1" y="4965"/>
                    <a:pt x="2" y="5341"/>
                    <a:pt x="384" y="5341"/>
                  </a:cubicBezTo>
                  <a:cubicBezTo>
                    <a:pt x="458" y="5341"/>
                    <a:pt x="548" y="5327"/>
                    <a:pt x="650" y="5293"/>
                  </a:cubicBezTo>
                  <a:cubicBezTo>
                    <a:pt x="3268" y="4467"/>
                    <a:pt x="5583" y="3069"/>
                    <a:pt x="7958" y="1776"/>
                  </a:cubicBezTo>
                  <a:lnTo>
                    <a:pt x="7958" y="1776"/>
                  </a:lnTo>
                  <a:cubicBezTo>
                    <a:pt x="6375" y="3090"/>
                    <a:pt x="4881" y="4517"/>
                    <a:pt x="3760" y="6227"/>
                  </a:cubicBezTo>
                  <a:lnTo>
                    <a:pt x="3760" y="6227"/>
                  </a:lnTo>
                  <a:cubicBezTo>
                    <a:pt x="3505" y="6289"/>
                    <a:pt x="3240" y="6445"/>
                    <a:pt x="3190" y="6579"/>
                  </a:cubicBezTo>
                  <a:cubicBezTo>
                    <a:pt x="2986" y="7096"/>
                    <a:pt x="2845" y="7504"/>
                    <a:pt x="2766" y="8052"/>
                  </a:cubicBezTo>
                  <a:cubicBezTo>
                    <a:pt x="2750" y="8202"/>
                    <a:pt x="2865" y="8259"/>
                    <a:pt x="3025" y="8259"/>
                  </a:cubicBezTo>
                  <a:cubicBezTo>
                    <a:pt x="3184" y="8259"/>
                    <a:pt x="3387" y="8203"/>
                    <a:pt x="3551" y="8124"/>
                  </a:cubicBezTo>
                  <a:lnTo>
                    <a:pt x="3551" y="8124"/>
                  </a:lnTo>
                  <a:cubicBezTo>
                    <a:pt x="3570" y="8189"/>
                    <a:pt x="3591" y="8254"/>
                    <a:pt x="3613" y="8319"/>
                  </a:cubicBezTo>
                  <a:cubicBezTo>
                    <a:pt x="3651" y="8438"/>
                    <a:pt x="3756" y="8480"/>
                    <a:pt x="3885" y="8480"/>
                  </a:cubicBezTo>
                  <a:cubicBezTo>
                    <a:pt x="3928" y="8480"/>
                    <a:pt x="3975" y="8475"/>
                    <a:pt x="4022" y="8467"/>
                  </a:cubicBezTo>
                  <a:lnTo>
                    <a:pt x="4022" y="8467"/>
                  </a:lnTo>
                  <a:cubicBezTo>
                    <a:pt x="4060" y="20394"/>
                    <a:pt x="4590" y="32460"/>
                    <a:pt x="1936" y="44166"/>
                  </a:cubicBezTo>
                  <a:cubicBezTo>
                    <a:pt x="1905" y="44315"/>
                    <a:pt x="2054" y="44378"/>
                    <a:pt x="2250" y="44378"/>
                  </a:cubicBezTo>
                  <a:cubicBezTo>
                    <a:pt x="2548" y="44378"/>
                    <a:pt x="2954" y="44233"/>
                    <a:pt x="3001" y="44025"/>
                  </a:cubicBezTo>
                  <a:cubicBezTo>
                    <a:pt x="5712" y="32091"/>
                    <a:pt x="5109" y="19770"/>
                    <a:pt x="5087" y="7632"/>
                  </a:cubicBezTo>
                  <a:lnTo>
                    <a:pt x="5087" y="7632"/>
                  </a:lnTo>
                  <a:cubicBezTo>
                    <a:pt x="5098" y="7564"/>
                    <a:pt x="5099" y="7491"/>
                    <a:pt x="5086" y="7409"/>
                  </a:cubicBezTo>
                  <a:lnTo>
                    <a:pt x="5086" y="7409"/>
                  </a:lnTo>
                  <a:cubicBezTo>
                    <a:pt x="5086" y="7409"/>
                    <a:pt x="5086" y="7409"/>
                    <a:pt x="5086" y="7409"/>
                  </a:cubicBezTo>
                  <a:cubicBezTo>
                    <a:pt x="5076" y="7297"/>
                    <a:pt x="4958" y="7249"/>
                    <a:pt x="4804" y="7249"/>
                  </a:cubicBezTo>
                  <a:cubicBezTo>
                    <a:pt x="4707" y="7249"/>
                    <a:pt x="4596" y="7268"/>
                    <a:pt x="4488" y="7301"/>
                  </a:cubicBezTo>
                  <a:lnTo>
                    <a:pt x="4488" y="7301"/>
                  </a:lnTo>
                  <a:cubicBezTo>
                    <a:pt x="4453" y="7136"/>
                    <a:pt x="4419" y="6971"/>
                    <a:pt x="4380" y="6804"/>
                  </a:cubicBezTo>
                  <a:lnTo>
                    <a:pt x="4380" y="6804"/>
                  </a:lnTo>
                  <a:cubicBezTo>
                    <a:pt x="5904" y="4135"/>
                    <a:pt x="8412" y="2179"/>
                    <a:pt x="10823" y="309"/>
                  </a:cubicBezTo>
                  <a:cubicBezTo>
                    <a:pt x="11131" y="75"/>
                    <a:pt x="10828" y="0"/>
                    <a:pt x="10537" y="0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730" name="Google Shape;730;p9"/>
            <p:cNvSpPr/>
            <p:nvPr/>
          </p:nvSpPr>
          <p:spPr>
            <a:xfrm>
              <a:off x="3969395" y="3341016"/>
              <a:ext cx="204506" cy="790976"/>
            </a:xfrm>
            <a:custGeom>
              <a:avLst/>
              <a:gdLst/>
              <a:ahLst/>
              <a:cxnLst/>
              <a:rect l="l" t="t" r="r" b="b"/>
              <a:pathLst>
                <a:path w="10577" h="40909" extrusionOk="0">
                  <a:moveTo>
                    <a:pt x="4476" y="19471"/>
                  </a:moveTo>
                  <a:cubicBezTo>
                    <a:pt x="4384" y="22220"/>
                    <a:pt x="4179" y="24964"/>
                    <a:pt x="3902" y="27698"/>
                  </a:cubicBezTo>
                  <a:lnTo>
                    <a:pt x="3902" y="27698"/>
                  </a:lnTo>
                  <a:cubicBezTo>
                    <a:pt x="3966" y="24972"/>
                    <a:pt x="4129" y="22203"/>
                    <a:pt x="4476" y="19471"/>
                  </a:cubicBezTo>
                  <a:close/>
                  <a:moveTo>
                    <a:pt x="2205" y="35833"/>
                  </a:moveTo>
                  <a:cubicBezTo>
                    <a:pt x="2290" y="35878"/>
                    <a:pt x="2372" y="35927"/>
                    <a:pt x="2450" y="35978"/>
                  </a:cubicBezTo>
                  <a:lnTo>
                    <a:pt x="2450" y="35978"/>
                  </a:lnTo>
                  <a:cubicBezTo>
                    <a:pt x="2366" y="36017"/>
                    <a:pt x="2284" y="36055"/>
                    <a:pt x="2207" y="36093"/>
                  </a:cubicBezTo>
                  <a:lnTo>
                    <a:pt x="2207" y="36093"/>
                  </a:lnTo>
                  <a:cubicBezTo>
                    <a:pt x="2206" y="36006"/>
                    <a:pt x="2206" y="35919"/>
                    <a:pt x="2205" y="35833"/>
                  </a:cubicBezTo>
                  <a:close/>
                  <a:moveTo>
                    <a:pt x="2621" y="36257"/>
                  </a:moveTo>
                  <a:lnTo>
                    <a:pt x="2621" y="36257"/>
                  </a:lnTo>
                  <a:cubicBezTo>
                    <a:pt x="2623" y="36264"/>
                    <a:pt x="2624" y="36272"/>
                    <a:pt x="2625" y="36279"/>
                  </a:cubicBezTo>
                  <a:lnTo>
                    <a:pt x="2625" y="36279"/>
                  </a:lnTo>
                  <a:cubicBezTo>
                    <a:pt x="2615" y="36341"/>
                    <a:pt x="2604" y="36403"/>
                    <a:pt x="2595" y="36465"/>
                  </a:cubicBezTo>
                  <a:lnTo>
                    <a:pt x="2595" y="36465"/>
                  </a:lnTo>
                  <a:cubicBezTo>
                    <a:pt x="2557" y="36438"/>
                    <a:pt x="2519" y="36410"/>
                    <a:pt x="2481" y="36382"/>
                  </a:cubicBezTo>
                  <a:lnTo>
                    <a:pt x="2481" y="36382"/>
                  </a:lnTo>
                  <a:cubicBezTo>
                    <a:pt x="2486" y="36373"/>
                    <a:pt x="2494" y="36364"/>
                    <a:pt x="2504" y="36355"/>
                  </a:cubicBezTo>
                  <a:cubicBezTo>
                    <a:pt x="2540" y="36323"/>
                    <a:pt x="2579" y="36290"/>
                    <a:pt x="2621" y="36257"/>
                  </a:cubicBezTo>
                  <a:close/>
                  <a:moveTo>
                    <a:pt x="5557" y="35134"/>
                  </a:moveTo>
                  <a:cubicBezTo>
                    <a:pt x="5628" y="35134"/>
                    <a:pt x="5698" y="35137"/>
                    <a:pt x="5767" y="35144"/>
                  </a:cubicBezTo>
                  <a:lnTo>
                    <a:pt x="5767" y="35144"/>
                  </a:lnTo>
                  <a:cubicBezTo>
                    <a:pt x="5800" y="35704"/>
                    <a:pt x="5856" y="36263"/>
                    <a:pt x="5934" y="36816"/>
                  </a:cubicBezTo>
                  <a:lnTo>
                    <a:pt x="5934" y="36816"/>
                  </a:lnTo>
                  <a:cubicBezTo>
                    <a:pt x="5900" y="37105"/>
                    <a:pt x="5870" y="37394"/>
                    <a:pt x="5848" y="37684"/>
                  </a:cubicBezTo>
                  <a:lnTo>
                    <a:pt x="5848" y="37684"/>
                  </a:lnTo>
                  <a:cubicBezTo>
                    <a:pt x="5776" y="37696"/>
                    <a:pt x="5701" y="37702"/>
                    <a:pt x="5623" y="37702"/>
                  </a:cubicBezTo>
                  <a:cubicBezTo>
                    <a:pt x="5287" y="37702"/>
                    <a:pt x="4909" y="37596"/>
                    <a:pt x="4574" y="37473"/>
                  </a:cubicBezTo>
                  <a:lnTo>
                    <a:pt x="4574" y="37473"/>
                  </a:lnTo>
                  <a:cubicBezTo>
                    <a:pt x="4570" y="37383"/>
                    <a:pt x="4562" y="37297"/>
                    <a:pt x="4549" y="37214"/>
                  </a:cubicBezTo>
                  <a:lnTo>
                    <a:pt x="4549" y="37214"/>
                  </a:lnTo>
                  <a:cubicBezTo>
                    <a:pt x="4721" y="37171"/>
                    <a:pt x="4891" y="37124"/>
                    <a:pt x="5059" y="37076"/>
                  </a:cubicBezTo>
                  <a:cubicBezTo>
                    <a:pt x="5184" y="37045"/>
                    <a:pt x="5842" y="36731"/>
                    <a:pt x="5372" y="36731"/>
                  </a:cubicBezTo>
                  <a:cubicBezTo>
                    <a:pt x="5059" y="36738"/>
                    <a:pt x="4745" y="36750"/>
                    <a:pt x="4431" y="36762"/>
                  </a:cubicBezTo>
                  <a:lnTo>
                    <a:pt x="4431" y="36762"/>
                  </a:lnTo>
                  <a:cubicBezTo>
                    <a:pt x="4282" y="36369"/>
                    <a:pt x="4026" y="36051"/>
                    <a:pt x="3698" y="35794"/>
                  </a:cubicBezTo>
                  <a:lnTo>
                    <a:pt x="3698" y="35794"/>
                  </a:lnTo>
                  <a:cubicBezTo>
                    <a:pt x="3710" y="35729"/>
                    <a:pt x="3723" y="35664"/>
                    <a:pt x="3736" y="35599"/>
                  </a:cubicBezTo>
                  <a:lnTo>
                    <a:pt x="3736" y="35599"/>
                  </a:lnTo>
                  <a:cubicBezTo>
                    <a:pt x="4320" y="35334"/>
                    <a:pt x="4985" y="35134"/>
                    <a:pt x="5557" y="35134"/>
                  </a:cubicBezTo>
                  <a:close/>
                  <a:moveTo>
                    <a:pt x="2213" y="37233"/>
                  </a:moveTo>
                  <a:cubicBezTo>
                    <a:pt x="2278" y="37258"/>
                    <a:pt x="2344" y="37280"/>
                    <a:pt x="2410" y="37300"/>
                  </a:cubicBezTo>
                  <a:lnTo>
                    <a:pt x="2410" y="37300"/>
                  </a:lnTo>
                  <a:cubicBezTo>
                    <a:pt x="2443" y="37318"/>
                    <a:pt x="2476" y="37335"/>
                    <a:pt x="2509" y="37353"/>
                  </a:cubicBezTo>
                  <a:lnTo>
                    <a:pt x="2509" y="37353"/>
                  </a:lnTo>
                  <a:cubicBezTo>
                    <a:pt x="2495" y="37973"/>
                    <a:pt x="2603" y="38507"/>
                    <a:pt x="2938" y="38853"/>
                  </a:cubicBezTo>
                  <a:lnTo>
                    <a:pt x="2938" y="38853"/>
                  </a:lnTo>
                  <a:cubicBezTo>
                    <a:pt x="2703" y="38901"/>
                    <a:pt x="2465" y="38962"/>
                    <a:pt x="2220" y="39035"/>
                  </a:cubicBezTo>
                  <a:lnTo>
                    <a:pt x="2220" y="39035"/>
                  </a:lnTo>
                  <a:cubicBezTo>
                    <a:pt x="2218" y="38435"/>
                    <a:pt x="2216" y="37834"/>
                    <a:pt x="2213" y="37233"/>
                  </a:cubicBezTo>
                  <a:close/>
                  <a:moveTo>
                    <a:pt x="4542" y="38065"/>
                  </a:moveTo>
                  <a:lnTo>
                    <a:pt x="4542" y="38065"/>
                  </a:lnTo>
                  <a:cubicBezTo>
                    <a:pt x="4788" y="38106"/>
                    <a:pt x="5032" y="38128"/>
                    <a:pt x="5269" y="38128"/>
                  </a:cubicBezTo>
                  <a:cubicBezTo>
                    <a:pt x="5458" y="38128"/>
                    <a:pt x="5643" y="38114"/>
                    <a:pt x="5822" y="38085"/>
                  </a:cubicBezTo>
                  <a:lnTo>
                    <a:pt x="5822" y="38085"/>
                  </a:lnTo>
                  <a:cubicBezTo>
                    <a:pt x="5799" y="38521"/>
                    <a:pt x="5793" y="38960"/>
                    <a:pt x="5810" y="39402"/>
                  </a:cubicBezTo>
                  <a:lnTo>
                    <a:pt x="5810" y="39402"/>
                  </a:lnTo>
                  <a:cubicBezTo>
                    <a:pt x="5359" y="39417"/>
                    <a:pt x="4867" y="39488"/>
                    <a:pt x="4649" y="39488"/>
                  </a:cubicBezTo>
                  <a:cubicBezTo>
                    <a:pt x="4409" y="39488"/>
                    <a:pt x="4498" y="39403"/>
                    <a:pt x="5325" y="39067"/>
                  </a:cubicBezTo>
                  <a:cubicBezTo>
                    <a:pt x="5425" y="39030"/>
                    <a:pt x="5531" y="38952"/>
                    <a:pt x="5540" y="38892"/>
                  </a:cubicBezTo>
                  <a:lnTo>
                    <a:pt x="5540" y="38892"/>
                  </a:lnTo>
                  <a:cubicBezTo>
                    <a:pt x="5551" y="38873"/>
                    <a:pt x="5546" y="38857"/>
                    <a:pt x="5520" y="38845"/>
                  </a:cubicBezTo>
                  <a:lnTo>
                    <a:pt x="5520" y="38845"/>
                  </a:lnTo>
                  <a:cubicBezTo>
                    <a:pt x="5496" y="38827"/>
                    <a:pt x="5449" y="38816"/>
                    <a:pt x="5372" y="38816"/>
                  </a:cubicBezTo>
                  <a:cubicBezTo>
                    <a:pt x="5372" y="38816"/>
                    <a:pt x="5372" y="38816"/>
                    <a:pt x="5372" y="38816"/>
                  </a:cubicBezTo>
                  <a:lnTo>
                    <a:pt x="5372" y="38816"/>
                  </a:lnTo>
                  <a:cubicBezTo>
                    <a:pt x="4972" y="38752"/>
                    <a:pt x="4595" y="38721"/>
                    <a:pt x="4229" y="38721"/>
                  </a:cubicBezTo>
                  <a:cubicBezTo>
                    <a:pt x="4172" y="38721"/>
                    <a:pt x="4116" y="38721"/>
                    <a:pt x="4059" y="38723"/>
                  </a:cubicBezTo>
                  <a:lnTo>
                    <a:pt x="4059" y="38723"/>
                  </a:lnTo>
                  <a:cubicBezTo>
                    <a:pt x="3999" y="38685"/>
                    <a:pt x="3945" y="38640"/>
                    <a:pt x="3897" y="38591"/>
                  </a:cubicBezTo>
                  <a:lnTo>
                    <a:pt x="3897" y="38591"/>
                  </a:lnTo>
                  <a:cubicBezTo>
                    <a:pt x="4181" y="38534"/>
                    <a:pt x="4492" y="38388"/>
                    <a:pt x="4510" y="38252"/>
                  </a:cubicBezTo>
                  <a:cubicBezTo>
                    <a:pt x="4523" y="38189"/>
                    <a:pt x="4533" y="38126"/>
                    <a:pt x="4542" y="38065"/>
                  </a:cubicBezTo>
                  <a:close/>
                  <a:moveTo>
                    <a:pt x="2671" y="0"/>
                  </a:moveTo>
                  <a:cubicBezTo>
                    <a:pt x="2373" y="0"/>
                    <a:pt x="1806" y="100"/>
                    <a:pt x="1783" y="320"/>
                  </a:cubicBezTo>
                  <a:cubicBezTo>
                    <a:pt x="1391" y="3486"/>
                    <a:pt x="2457" y="6605"/>
                    <a:pt x="2457" y="9771"/>
                  </a:cubicBezTo>
                  <a:cubicBezTo>
                    <a:pt x="2457" y="13126"/>
                    <a:pt x="1861" y="16449"/>
                    <a:pt x="1563" y="19787"/>
                  </a:cubicBezTo>
                  <a:cubicBezTo>
                    <a:pt x="1102" y="24800"/>
                    <a:pt x="1096" y="29840"/>
                    <a:pt x="1127" y="34873"/>
                  </a:cubicBezTo>
                  <a:lnTo>
                    <a:pt x="1127" y="34873"/>
                  </a:lnTo>
                  <a:cubicBezTo>
                    <a:pt x="1111" y="34871"/>
                    <a:pt x="1094" y="34868"/>
                    <a:pt x="1077" y="34866"/>
                  </a:cubicBezTo>
                  <a:cubicBezTo>
                    <a:pt x="1072" y="34865"/>
                    <a:pt x="1065" y="34865"/>
                    <a:pt x="1057" y="34865"/>
                  </a:cubicBezTo>
                  <a:cubicBezTo>
                    <a:pt x="880" y="34865"/>
                    <a:pt x="1" y="35016"/>
                    <a:pt x="106" y="35195"/>
                  </a:cubicBezTo>
                  <a:cubicBezTo>
                    <a:pt x="323" y="35609"/>
                    <a:pt x="685" y="36032"/>
                    <a:pt x="1138" y="36423"/>
                  </a:cubicBezTo>
                  <a:lnTo>
                    <a:pt x="1138" y="36423"/>
                  </a:lnTo>
                  <a:cubicBezTo>
                    <a:pt x="1139" y="36533"/>
                    <a:pt x="1139" y="36643"/>
                    <a:pt x="1140" y="36753"/>
                  </a:cubicBezTo>
                  <a:lnTo>
                    <a:pt x="1140" y="36753"/>
                  </a:lnTo>
                  <a:cubicBezTo>
                    <a:pt x="1119" y="36751"/>
                    <a:pt x="1098" y="36749"/>
                    <a:pt x="1077" y="36747"/>
                  </a:cubicBezTo>
                  <a:cubicBezTo>
                    <a:pt x="1070" y="36746"/>
                    <a:pt x="1059" y="36745"/>
                    <a:pt x="1045" y="36745"/>
                  </a:cubicBezTo>
                  <a:cubicBezTo>
                    <a:pt x="842" y="36745"/>
                    <a:pt x="47" y="36856"/>
                    <a:pt x="106" y="37076"/>
                  </a:cubicBezTo>
                  <a:cubicBezTo>
                    <a:pt x="372" y="38017"/>
                    <a:pt x="733" y="38910"/>
                    <a:pt x="1156" y="39788"/>
                  </a:cubicBezTo>
                  <a:cubicBezTo>
                    <a:pt x="1179" y="39839"/>
                    <a:pt x="1259" y="39861"/>
                    <a:pt x="1364" y="39861"/>
                  </a:cubicBezTo>
                  <a:cubicBezTo>
                    <a:pt x="1677" y="39861"/>
                    <a:pt x="2222" y="39670"/>
                    <a:pt x="2222" y="39506"/>
                  </a:cubicBezTo>
                  <a:cubicBezTo>
                    <a:pt x="2222" y="39473"/>
                    <a:pt x="2221" y="39440"/>
                    <a:pt x="2221" y="39407"/>
                  </a:cubicBezTo>
                  <a:lnTo>
                    <a:pt x="2221" y="39407"/>
                  </a:lnTo>
                  <a:cubicBezTo>
                    <a:pt x="2463" y="39395"/>
                    <a:pt x="2699" y="39378"/>
                    <a:pt x="2958" y="39349"/>
                  </a:cubicBezTo>
                  <a:cubicBezTo>
                    <a:pt x="3231" y="39328"/>
                    <a:pt x="3511" y="39293"/>
                    <a:pt x="3794" y="39248"/>
                  </a:cubicBezTo>
                  <a:lnTo>
                    <a:pt x="3794" y="39248"/>
                  </a:lnTo>
                  <a:cubicBezTo>
                    <a:pt x="3871" y="39259"/>
                    <a:pt x="3952" y="39266"/>
                    <a:pt x="4038" y="39269"/>
                  </a:cubicBezTo>
                  <a:lnTo>
                    <a:pt x="4038" y="39269"/>
                  </a:lnTo>
                  <a:cubicBezTo>
                    <a:pt x="3782" y="39400"/>
                    <a:pt x="3524" y="39510"/>
                    <a:pt x="3256" y="39600"/>
                  </a:cubicBezTo>
                  <a:cubicBezTo>
                    <a:pt x="3099" y="39662"/>
                    <a:pt x="2896" y="39850"/>
                    <a:pt x="3209" y="39850"/>
                  </a:cubicBezTo>
                  <a:cubicBezTo>
                    <a:pt x="3709" y="39839"/>
                    <a:pt x="4244" y="39781"/>
                    <a:pt x="4761" y="39781"/>
                  </a:cubicBezTo>
                  <a:cubicBezTo>
                    <a:pt x="5138" y="39781"/>
                    <a:pt x="5504" y="39812"/>
                    <a:pt x="5841" y="39913"/>
                  </a:cubicBezTo>
                  <a:lnTo>
                    <a:pt x="5841" y="39913"/>
                  </a:lnTo>
                  <a:cubicBezTo>
                    <a:pt x="5865" y="40219"/>
                    <a:pt x="5902" y="40528"/>
                    <a:pt x="5952" y="40838"/>
                  </a:cubicBezTo>
                  <a:cubicBezTo>
                    <a:pt x="5960" y="40884"/>
                    <a:pt x="6027" y="40904"/>
                    <a:pt x="6124" y="40904"/>
                  </a:cubicBezTo>
                  <a:cubicBezTo>
                    <a:pt x="6344" y="40904"/>
                    <a:pt x="6718" y="40803"/>
                    <a:pt x="6905" y="40683"/>
                  </a:cubicBezTo>
                  <a:lnTo>
                    <a:pt x="6905" y="40683"/>
                  </a:lnTo>
                  <a:cubicBezTo>
                    <a:pt x="6939" y="40732"/>
                    <a:pt x="6971" y="40784"/>
                    <a:pt x="7002" y="40838"/>
                  </a:cubicBezTo>
                  <a:cubicBezTo>
                    <a:pt x="7027" y="40888"/>
                    <a:pt x="7101" y="40909"/>
                    <a:pt x="7198" y="40909"/>
                  </a:cubicBezTo>
                  <a:cubicBezTo>
                    <a:pt x="7523" y="40909"/>
                    <a:pt x="8116" y="40677"/>
                    <a:pt x="8068" y="40556"/>
                  </a:cubicBezTo>
                  <a:cubicBezTo>
                    <a:pt x="7730" y="39725"/>
                    <a:pt x="7468" y="38863"/>
                    <a:pt x="7271" y="37982"/>
                  </a:cubicBezTo>
                  <a:lnTo>
                    <a:pt x="7271" y="37982"/>
                  </a:lnTo>
                  <a:cubicBezTo>
                    <a:pt x="7285" y="37752"/>
                    <a:pt x="7296" y="37522"/>
                    <a:pt x="7306" y="37292"/>
                  </a:cubicBezTo>
                  <a:lnTo>
                    <a:pt x="7306" y="37292"/>
                  </a:lnTo>
                  <a:cubicBezTo>
                    <a:pt x="7482" y="37090"/>
                    <a:pt x="7633" y="36847"/>
                    <a:pt x="7755" y="36559"/>
                  </a:cubicBezTo>
                  <a:cubicBezTo>
                    <a:pt x="8143" y="35639"/>
                    <a:pt x="7910" y="35162"/>
                    <a:pt x="7347" y="34971"/>
                  </a:cubicBezTo>
                  <a:lnTo>
                    <a:pt x="7347" y="34971"/>
                  </a:lnTo>
                  <a:cubicBezTo>
                    <a:pt x="7346" y="34701"/>
                    <a:pt x="7344" y="34430"/>
                    <a:pt x="7341" y="34159"/>
                  </a:cubicBezTo>
                  <a:lnTo>
                    <a:pt x="7341" y="34159"/>
                  </a:lnTo>
                  <a:cubicBezTo>
                    <a:pt x="7440" y="33607"/>
                    <a:pt x="7544" y="33054"/>
                    <a:pt x="7645" y="32499"/>
                  </a:cubicBezTo>
                  <a:cubicBezTo>
                    <a:pt x="8147" y="29741"/>
                    <a:pt x="8585" y="26982"/>
                    <a:pt x="8993" y="24208"/>
                  </a:cubicBezTo>
                  <a:cubicBezTo>
                    <a:pt x="9855" y="18408"/>
                    <a:pt x="10404" y="12577"/>
                    <a:pt x="10576" y="6715"/>
                  </a:cubicBezTo>
                  <a:cubicBezTo>
                    <a:pt x="10576" y="6682"/>
                    <a:pt x="10502" y="6666"/>
                    <a:pt x="10394" y="6666"/>
                  </a:cubicBezTo>
                  <a:cubicBezTo>
                    <a:pt x="10089" y="6666"/>
                    <a:pt x="9510" y="6789"/>
                    <a:pt x="9510" y="6997"/>
                  </a:cubicBezTo>
                  <a:cubicBezTo>
                    <a:pt x="9353" y="12640"/>
                    <a:pt x="8821" y="18236"/>
                    <a:pt x="8037" y="23800"/>
                  </a:cubicBezTo>
                  <a:cubicBezTo>
                    <a:pt x="7797" y="25434"/>
                    <a:pt x="7513" y="27062"/>
                    <a:pt x="7238" y="28691"/>
                  </a:cubicBezTo>
                  <a:lnTo>
                    <a:pt x="7238" y="28691"/>
                  </a:lnTo>
                  <a:cubicBezTo>
                    <a:pt x="7238" y="28675"/>
                    <a:pt x="7237" y="28659"/>
                    <a:pt x="7237" y="28643"/>
                  </a:cubicBezTo>
                  <a:lnTo>
                    <a:pt x="7237" y="28643"/>
                  </a:lnTo>
                  <a:cubicBezTo>
                    <a:pt x="7237" y="28643"/>
                    <a:pt x="7237" y="28643"/>
                    <a:pt x="7237" y="28643"/>
                  </a:cubicBezTo>
                  <a:cubicBezTo>
                    <a:pt x="7234" y="28608"/>
                    <a:pt x="7168" y="28593"/>
                    <a:pt x="7071" y="28593"/>
                  </a:cubicBezTo>
                  <a:cubicBezTo>
                    <a:pt x="6776" y="28593"/>
                    <a:pt x="6191" y="28737"/>
                    <a:pt x="6156" y="28925"/>
                  </a:cubicBezTo>
                  <a:cubicBezTo>
                    <a:pt x="6156" y="28925"/>
                    <a:pt x="6156" y="28925"/>
                    <a:pt x="6156" y="28925"/>
                  </a:cubicBezTo>
                  <a:lnTo>
                    <a:pt x="6156" y="28925"/>
                  </a:lnTo>
                  <a:cubicBezTo>
                    <a:pt x="5820" y="30864"/>
                    <a:pt x="5651" y="32916"/>
                    <a:pt x="5755" y="34943"/>
                  </a:cubicBezTo>
                  <a:lnTo>
                    <a:pt x="5755" y="34943"/>
                  </a:lnTo>
                  <a:cubicBezTo>
                    <a:pt x="5118" y="35042"/>
                    <a:pt x="4418" y="35233"/>
                    <a:pt x="3764" y="35457"/>
                  </a:cubicBezTo>
                  <a:lnTo>
                    <a:pt x="3764" y="35457"/>
                  </a:lnTo>
                  <a:cubicBezTo>
                    <a:pt x="4101" y="33764"/>
                    <a:pt x="4430" y="32131"/>
                    <a:pt x="4635" y="30415"/>
                  </a:cubicBezTo>
                  <a:cubicBezTo>
                    <a:pt x="5309" y="24834"/>
                    <a:pt x="5717" y="19223"/>
                    <a:pt x="5560" y="13612"/>
                  </a:cubicBezTo>
                  <a:cubicBezTo>
                    <a:pt x="5560" y="13571"/>
                    <a:pt x="5493" y="13554"/>
                    <a:pt x="5392" y="13554"/>
                  </a:cubicBezTo>
                  <a:cubicBezTo>
                    <a:pt x="5103" y="13554"/>
                    <a:pt x="4541" y="13696"/>
                    <a:pt x="4494" y="13847"/>
                  </a:cubicBezTo>
                  <a:cubicBezTo>
                    <a:pt x="3319" y="18580"/>
                    <a:pt x="3052" y="23455"/>
                    <a:pt x="2849" y="28299"/>
                  </a:cubicBezTo>
                  <a:cubicBezTo>
                    <a:pt x="2757" y="30332"/>
                    <a:pt x="2312" y="32878"/>
                    <a:pt x="2486" y="35177"/>
                  </a:cubicBezTo>
                  <a:lnTo>
                    <a:pt x="2486" y="35177"/>
                  </a:lnTo>
                  <a:cubicBezTo>
                    <a:pt x="2393" y="35147"/>
                    <a:pt x="2298" y="35118"/>
                    <a:pt x="2202" y="35091"/>
                  </a:cubicBezTo>
                  <a:lnTo>
                    <a:pt x="2202" y="35091"/>
                  </a:lnTo>
                  <a:cubicBezTo>
                    <a:pt x="2178" y="29886"/>
                    <a:pt x="2189" y="24683"/>
                    <a:pt x="2629" y="19490"/>
                  </a:cubicBezTo>
                  <a:cubicBezTo>
                    <a:pt x="2911" y="16151"/>
                    <a:pt x="3460" y="12859"/>
                    <a:pt x="3523" y="9489"/>
                  </a:cubicBezTo>
                  <a:cubicBezTo>
                    <a:pt x="3585" y="6307"/>
                    <a:pt x="2457" y="3204"/>
                    <a:pt x="2849" y="38"/>
                  </a:cubicBezTo>
                  <a:cubicBezTo>
                    <a:pt x="2849" y="13"/>
                    <a:pt x="2777" y="0"/>
                    <a:pt x="2671" y="0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731" name="Google Shape;731;p9"/>
            <p:cNvSpPr/>
            <p:nvPr/>
          </p:nvSpPr>
          <p:spPr>
            <a:xfrm>
              <a:off x="3952633" y="3392946"/>
              <a:ext cx="51856" cy="698728"/>
            </a:xfrm>
            <a:custGeom>
              <a:avLst/>
              <a:gdLst/>
              <a:ahLst/>
              <a:cxnLst/>
              <a:rect l="l" t="t" r="r" b="b"/>
              <a:pathLst>
                <a:path w="2682" h="36138" extrusionOk="0">
                  <a:moveTo>
                    <a:pt x="2213" y="1"/>
                  </a:moveTo>
                  <a:cubicBezTo>
                    <a:pt x="1915" y="1"/>
                    <a:pt x="1584" y="171"/>
                    <a:pt x="1584" y="455"/>
                  </a:cubicBezTo>
                  <a:cubicBezTo>
                    <a:pt x="1553" y="12258"/>
                    <a:pt x="1" y="24061"/>
                    <a:pt x="1396" y="35848"/>
                  </a:cubicBezTo>
                  <a:cubicBezTo>
                    <a:pt x="1420" y="36050"/>
                    <a:pt x="1588" y="36137"/>
                    <a:pt x="1785" y="36137"/>
                  </a:cubicBezTo>
                  <a:cubicBezTo>
                    <a:pt x="2106" y="36137"/>
                    <a:pt x="2501" y="35906"/>
                    <a:pt x="2462" y="35566"/>
                  </a:cubicBezTo>
                  <a:cubicBezTo>
                    <a:pt x="1082" y="23857"/>
                    <a:pt x="2650" y="12117"/>
                    <a:pt x="2681" y="377"/>
                  </a:cubicBezTo>
                  <a:cubicBezTo>
                    <a:pt x="2681" y="115"/>
                    <a:pt x="2458" y="1"/>
                    <a:pt x="2213" y="1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732" name="Google Shape;732;p9"/>
            <p:cNvSpPr/>
            <p:nvPr/>
          </p:nvSpPr>
          <p:spPr>
            <a:xfrm>
              <a:off x="3980183" y="4202541"/>
              <a:ext cx="131575" cy="341205"/>
            </a:xfrm>
            <a:custGeom>
              <a:avLst/>
              <a:gdLst/>
              <a:ahLst/>
              <a:cxnLst/>
              <a:rect l="l" t="t" r="r" b="b"/>
              <a:pathLst>
                <a:path w="6805" h="17647" extrusionOk="0">
                  <a:moveTo>
                    <a:pt x="5962" y="0"/>
                  </a:moveTo>
                  <a:cubicBezTo>
                    <a:pt x="5647" y="0"/>
                    <a:pt x="5190" y="180"/>
                    <a:pt x="5190" y="446"/>
                  </a:cubicBezTo>
                  <a:cubicBezTo>
                    <a:pt x="5206" y="6622"/>
                    <a:pt x="5802" y="13221"/>
                    <a:pt x="284" y="17343"/>
                  </a:cubicBezTo>
                  <a:cubicBezTo>
                    <a:pt x="0" y="17554"/>
                    <a:pt x="247" y="17647"/>
                    <a:pt x="554" y="17647"/>
                  </a:cubicBezTo>
                  <a:cubicBezTo>
                    <a:pt x="772" y="17647"/>
                    <a:pt x="1020" y="17600"/>
                    <a:pt x="1131" y="17516"/>
                  </a:cubicBezTo>
                  <a:cubicBezTo>
                    <a:pt x="6805" y="13268"/>
                    <a:pt x="6272" y="6544"/>
                    <a:pt x="6256" y="164"/>
                  </a:cubicBezTo>
                  <a:cubicBezTo>
                    <a:pt x="6256" y="50"/>
                    <a:pt x="6129" y="0"/>
                    <a:pt x="5962" y="0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733" name="Google Shape;733;p9"/>
            <p:cNvSpPr/>
            <p:nvPr/>
          </p:nvSpPr>
          <p:spPr>
            <a:xfrm>
              <a:off x="3797482" y="3910217"/>
              <a:ext cx="196714" cy="213052"/>
            </a:xfrm>
            <a:custGeom>
              <a:avLst/>
              <a:gdLst/>
              <a:ahLst/>
              <a:cxnLst/>
              <a:rect l="l" t="t" r="r" b="b"/>
              <a:pathLst>
                <a:path w="10174" h="11019" extrusionOk="0">
                  <a:moveTo>
                    <a:pt x="2293" y="1169"/>
                  </a:moveTo>
                  <a:lnTo>
                    <a:pt x="2293" y="1169"/>
                  </a:lnTo>
                  <a:cubicBezTo>
                    <a:pt x="2851" y="1430"/>
                    <a:pt x="3394" y="1785"/>
                    <a:pt x="3947" y="2106"/>
                  </a:cubicBezTo>
                  <a:lnTo>
                    <a:pt x="3947" y="2106"/>
                  </a:lnTo>
                  <a:cubicBezTo>
                    <a:pt x="3789" y="2190"/>
                    <a:pt x="3644" y="2294"/>
                    <a:pt x="3514" y="2416"/>
                  </a:cubicBezTo>
                  <a:lnTo>
                    <a:pt x="3514" y="2416"/>
                  </a:lnTo>
                  <a:cubicBezTo>
                    <a:pt x="3109" y="1998"/>
                    <a:pt x="2704" y="1581"/>
                    <a:pt x="2293" y="1169"/>
                  </a:cubicBezTo>
                  <a:close/>
                  <a:moveTo>
                    <a:pt x="896" y="1"/>
                  </a:moveTo>
                  <a:cubicBezTo>
                    <a:pt x="869" y="1"/>
                    <a:pt x="843" y="1"/>
                    <a:pt x="816" y="2"/>
                  </a:cubicBezTo>
                  <a:cubicBezTo>
                    <a:pt x="455" y="17"/>
                    <a:pt x="1" y="378"/>
                    <a:pt x="345" y="707"/>
                  </a:cubicBezTo>
                  <a:cubicBezTo>
                    <a:pt x="1201" y="1498"/>
                    <a:pt x="2031" y="2419"/>
                    <a:pt x="2877" y="3354"/>
                  </a:cubicBezTo>
                  <a:lnTo>
                    <a:pt x="2877" y="3354"/>
                  </a:lnTo>
                  <a:cubicBezTo>
                    <a:pt x="1970" y="5429"/>
                    <a:pt x="2529" y="9122"/>
                    <a:pt x="3151" y="10770"/>
                  </a:cubicBezTo>
                  <a:cubicBezTo>
                    <a:pt x="3213" y="10945"/>
                    <a:pt x="3392" y="11019"/>
                    <a:pt x="3586" y="11019"/>
                  </a:cubicBezTo>
                  <a:cubicBezTo>
                    <a:pt x="3931" y="11019"/>
                    <a:pt x="4327" y="10788"/>
                    <a:pt x="4217" y="10488"/>
                  </a:cubicBezTo>
                  <a:cubicBezTo>
                    <a:pt x="3835" y="9451"/>
                    <a:pt x="3155" y="6109"/>
                    <a:pt x="3609" y="4159"/>
                  </a:cubicBezTo>
                  <a:lnTo>
                    <a:pt x="3609" y="4159"/>
                  </a:lnTo>
                  <a:cubicBezTo>
                    <a:pt x="5225" y="5919"/>
                    <a:pt x="6937" y="7615"/>
                    <a:pt x="9013" y="8482"/>
                  </a:cubicBezTo>
                  <a:cubicBezTo>
                    <a:pt x="9070" y="8505"/>
                    <a:pt x="9132" y="8515"/>
                    <a:pt x="9195" y="8515"/>
                  </a:cubicBezTo>
                  <a:cubicBezTo>
                    <a:pt x="9641" y="8515"/>
                    <a:pt x="10174" y="7994"/>
                    <a:pt x="9625" y="7761"/>
                  </a:cubicBezTo>
                  <a:cubicBezTo>
                    <a:pt x="7885" y="7024"/>
                    <a:pt x="6474" y="5441"/>
                    <a:pt x="5173" y="4124"/>
                  </a:cubicBezTo>
                  <a:cubicBezTo>
                    <a:pt x="4825" y="3772"/>
                    <a:pt x="4481" y="3417"/>
                    <a:pt x="4137" y="3062"/>
                  </a:cubicBezTo>
                  <a:lnTo>
                    <a:pt x="4137" y="3062"/>
                  </a:lnTo>
                  <a:cubicBezTo>
                    <a:pt x="4357" y="2838"/>
                    <a:pt x="4639" y="2710"/>
                    <a:pt x="4995" y="2710"/>
                  </a:cubicBezTo>
                  <a:cubicBezTo>
                    <a:pt x="5077" y="2710"/>
                    <a:pt x="5163" y="2717"/>
                    <a:pt x="5254" y="2731"/>
                  </a:cubicBezTo>
                  <a:lnTo>
                    <a:pt x="5254" y="2731"/>
                  </a:lnTo>
                  <a:cubicBezTo>
                    <a:pt x="5433" y="2790"/>
                    <a:pt x="5614" y="2838"/>
                    <a:pt x="5800" y="2870"/>
                  </a:cubicBezTo>
                  <a:cubicBezTo>
                    <a:pt x="5819" y="2873"/>
                    <a:pt x="5840" y="2875"/>
                    <a:pt x="5860" y="2875"/>
                  </a:cubicBezTo>
                  <a:cubicBezTo>
                    <a:pt x="6259" y="2875"/>
                    <a:pt x="6867" y="2326"/>
                    <a:pt x="6286" y="2118"/>
                  </a:cubicBezTo>
                  <a:cubicBezTo>
                    <a:pt x="5989" y="2014"/>
                    <a:pt x="5713" y="1943"/>
                    <a:pt x="5457" y="1904"/>
                  </a:cubicBezTo>
                  <a:lnTo>
                    <a:pt x="5457" y="1904"/>
                  </a:lnTo>
                  <a:cubicBezTo>
                    <a:pt x="3872" y="1350"/>
                    <a:pt x="2693" y="1"/>
                    <a:pt x="896" y="1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734" name="Google Shape;734;p9"/>
            <p:cNvSpPr/>
            <p:nvPr/>
          </p:nvSpPr>
          <p:spPr>
            <a:xfrm>
              <a:off x="4237725" y="2520963"/>
              <a:ext cx="168389" cy="472799"/>
            </a:xfrm>
            <a:custGeom>
              <a:avLst/>
              <a:gdLst/>
              <a:ahLst/>
              <a:cxnLst/>
              <a:rect l="l" t="t" r="r" b="b"/>
              <a:pathLst>
                <a:path w="8709" h="24453" extrusionOk="0">
                  <a:moveTo>
                    <a:pt x="7356" y="6671"/>
                  </a:moveTo>
                  <a:lnTo>
                    <a:pt x="7356" y="6671"/>
                  </a:lnTo>
                  <a:cubicBezTo>
                    <a:pt x="7492" y="8381"/>
                    <a:pt x="6303" y="9738"/>
                    <a:pt x="4966" y="10848"/>
                  </a:cubicBezTo>
                  <a:lnTo>
                    <a:pt x="4966" y="10848"/>
                  </a:lnTo>
                  <a:cubicBezTo>
                    <a:pt x="4395" y="10962"/>
                    <a:pt x="3838" y="11334"/>
                    <a:pt x="3375" y="11841"/>
                  </a:cubicBezTo>
                  <a:lnTo>
                    <a:pt x="3375" y="11841"/>
                  </a:lnTo>
                  <a:cubicBezTo>
                    <a:pt x="3272" y="11798"/>
                    <a:pt x="3173" y="11752"/>
                    <a:pt x="3092" y="11701"/>
                  </a:cubicBezTo>
                  <a:cubicBezTo>
                    <a:pt x="2992" y="11639"/>
                    <a:pt x="2898" y="11569"/>
                    <a:pt x="2809" y="11492"/>
                  </a:cubicBezTo>
                  <a:lnTo>
                    <a:pt x="2809" y="11492"/>
                  </a:lnTo>
                  <a:cubicBezTo>
                    <a:pt x="2802" y="11024"/>
                    <a:pt x="2782" y="10555"/>
                    <a:pt x="2747" y="10086"/>
                  </a:cubicBezTo>
                  <a:cubicBezTo>
                    <a:pt x="2747" y="10008"/>
                    <a:pt x="2591" y="10008"/>
                    <a:pt x="2559" y="10008"/>
                  </a:cubicBezTo>
                  <a:cubicBezTo>
                    <a:pt x="2261" y="9945"/>
                    <a:pt x="1964" y="9898"/>
                    <a:pt x="1666" y="9835"/>
                  </a:cubicBezTo>
                  <a:cubicBezTo>
                    <a:pt x="1643" y="9825"/>
                    <a:pt x="1598" y="9821"/>
                    <a:pt x="1539" y="9821"/>
                  </a:cubicBezTo>
                  <a:cubicBezTo>
                    <a:pt x="1443" y="9821"/>
                    <a:pt x="1309" y="9833"/>
                    <a:pt x="1173" y="9857"/>
                  </a:cubicBezTo>
                  <a:lnTo>
                    <a:pt x="1173" y="9857"/>
                  </a:lnTo>
                  <a:cubicBezTo>
                    <a:pt x="2300" y="8945"/>
                    <a:pt x="3213" y="7827"/>
                    <a:pt x="4208" y="6785"/>
                  </a:cubicBezTo>
                  <a:lnTo>
                    <a:pt x="4208" y="6785"/>
                  </a:lnTo>
                  <a:cubicBezTo>
                    <a:pt x="4157" y="7853"/>
                    <a:pt x="3798" y="8774"/>
                    <a:pt x="3155" y="9694"/>
                  </a:cubicBezTo>
                  <a:cubicBezTo>
                    <a:pt x="3129" y="9731"/>
                    <a:pt x="3216" y="9750"/>
                    <a:pt x="3350" y="9750"/>
                  </a:cubicBezTo>
                  <a:cubicBezTo>
                    <a:pt x="3620" y="9750"/>
                    <a:pt x="4080" y="9673"/>
                    <a:pt x="4205" y="9506"/>
                  </a:cubicBezTo>
                  <a:cubicBezTo>
                    <a:pt x="5093" y="8308"/>
                    <a:pt x="6051" y="7330"/>
                    <a:pt x="7356" y="6671"/>
                  </a:cubicBezTo>
                  <a:close/>
                  <a:moveTo>
                    <a:pt x="6677" y="11977"/>
                  </a:moveTo>
                  <a:lnTo>
                    <a:pt x="6677" y="11977"/>
                  </a:lnTo>
                  <a:cubicBezTo>
                    <a:pt x="6121" y="15928"/>
                    <a:pt x="4218" y="19536"/>
                    <a:pt x="1954" y="22792"/>
                  </a:cubicBezTo>
                  <a:lnTo>
                    <a:pt x="1954" y="22792"/>
                  </a:lnTo>
                  <a:cubicBezTo>
                    <a:pt x="2121" y="19309"/>
                    <a:pt x="2761" y="15848"/>
                    <a:pt x="2810" y="12361"/>
                  </a:cubicBezTo>
                  <a:lnTo>
                    <a:pt x="2810" y="12361"/>
                  </a:lnTo>
                  <a:cubicBezTo>
                    <a:pt x="2851" y="12378"/>
                    <a:pt x="2892" y="12394"/>
                    <a:pt x="2934" y="12409"/>
                  </a:cubicBezTo>
                  <a:lnTo>
                    <a:pt x="2934" y="12409"/>
                  </a:lnTo>
                  <a:cubicBezTo>
                    <a:pt x="2898" y="12466"/>
                    <a:pt x="2965" y="12487"/>
                    <a:pt x="3077" y="12487"/>
                  </a:cubicBezTo>
                  <a:cubicBezTo>
                    <a:pt x="3104" y="12487"/>
                    <a:pt x="3133" y="12486"/>
                    <a:pt x="3164" y="12484"/>
                  </a:cubicBezTo>
                  <a:lnTo>
                    <a:pt x="3164" y="12484"/>
                  </a:lnTo>
                  <a:cubicBezTo>
                    <a:pt x="3491" y="12577"/>
                    <a:pt x="3833" y="12623"/>
                    <a:pt x="4187" y="12623"/>
                  </a:cubicBezTo>
                  <a:cubicBezTo>
                    <a:pt x="4968" y="12623"/>
                    <a:pt x="5808" y="12400"/>
                    <a:pt x="6677" y="11977"/>
                  </a:cubicBezTo>
                  <a:close/>
                  <a:moveTo>
                    <a:pt x="6264" y="1"/>
                  </a:moveTo>
                  <a:cubicBezTo>
                    <a:pt x="5973" y="1"/>
                    <a:pt x="5505" y="115"/>
                    <a:pt x="5443" y="290"/>
                  </a:cubicBezTo>
                  <a:cubicBezTo>
                    <a:pt x="4926" y="1951"/>
                    <a:pt x="3500" y="3440"/>
                    <a:pt x="2528" y="4851"/>
                  </a:cubicBezTo>
                  <a:cubicBezTo>
                    <a:pt x="1431" y="6434"/>
                    <a:pt x="239" y="8190"/>
                    <a:pt x="4" y="10165"/>
                  </a:cubicBezTo>
                  <a:cubicBezTo>
                    <a:pt x="1" y="10221"/>
                    <a:pt x="53" y="10243"/>
                    <a:pt x="136" y="10243"/>
                  </a:cubicBezTo>
                  <a:cubicBezTo>
                    <a:pt x="259" y="10243"/>
                    <a:pt x="449" y="10195"/>
                    <a:pt x="622" y="10139"/>
                  </a:cubicBezTo>
                  <a:lnTo>
                    <a:pt x="622" y="10139"/>
                  </a:lnTo>
                  <a:cubicBezTo>
                    <a:pt x="624" y="10147"/>
                    <a:pt x="627" y="10156"/>
                    <a:pt x="631" y="10165"/>
                  </a:cubicBezTo>
                  <a:cubicBezTo>
                    <a:pt x="961" y="10816"/>
                    <a:pt x="1349" y="11330"/>
                    <a:pt x="1785" y="11717"/>
                  </a:cubicBezTo>
                  <a:lnTo>
                    <a:pt x="1785" y="11717"/>
                  </a:lnTo>
                  <a:cubicBezTo>
                    <a:pt x="2099" y="13155"/>
                    <a:pt x="1641" y="15172"/>
                    <a:pt x="1525" y="16356"/>
                  </a:cubicBezTo>
                  <a:cubicBezTo>
                    <a:pt x="1275" y="19005"/>
                    <a:pt x="887" y="21638"/>
                    <a:pt x="851" y="24318"/>
                  </a:cubicBezTo>
                  <a:lnTo>
                    <a:pt x="851" y="24318"/>
                  </a:lnTo>
                  <a:cubicBezTo>
                    <a:pt x="851" y="24318"/>
                    <a:pt x="851" y="24318"/>
                    <a:pt x="851" y="24319"/>
                  </a:cubicBezTo>
                  <a:cubicBezTo>
                    <a:pt x="851" y="24318"/>
                    <a:pt x="851" y="24318"/>
                    <a:pt x="851" y="24318"/>
                  </a:cubicBezTo>
                  <a:lnTo>
                    <a:pt x="851" y="24318"/>
                  </a:lnTo>
                  <a:cubicBezTo>
                    <a:pt x="851" y="24334"/>
                    <a:pt x="851" y="24350"/>
                    <a:pt x="851" y="24366"/>
                  </a:cubicBezTo>
                  <a:cubicBezTo>
                    <a:pt x="847" y="24428"/>
                    <a:pt x="903" y="24452"/>
                    <a:pt x="992" y="24452"/>
                  </a:cubicBezTo>
                  <a:cubicBezTo>
                    <a:pt x="1262" y="24452"/>
                    <a:pt x="1830" y="24225"/>
                    <a:pt x="1901" y="24130"/>
                  </a:cubicBezTo>
                  <a:cubicBezTo>
                    <a:pt x="4691" y="20400"/>
                    <a:pt x="7152" y="16231"/>
                    <a:pt x="7763" y="11544"/>
                  </a:cubicBezTo>
                  <a:cubicBezTo>
                    <a:pt x="7768" y="11508"/>
                    <a:pt x="7685" y="11490"/>
                    <a:pt x="7564" y="11490"/>
                  </a:cubicBezTo>
                  <a:cubicBezTo>
                    <a:pt x="7359" y="11490"/>
                    <a:pt x="7043" y="11542"/>
                    <a:pt x="6855" y="11645"/>
                  </a:cubicBezTo>
                  <a:lnTo>
                    <a:pt x="6855" y="11645"/>
                  </a:lnTo>
                  <a:cubicBezTo>
                    <a:pt x="6529" y="11231"/>
                    <a:pt x="6170" y="10987"/>
                    <a:pt x="5799" y="10879"/>
                  </a:cubicBezTo>
                  <a:lnTo>
                    <a:pt x="5799" y="10879"/>
                  </a:lnTo>
                  <a:cubicBezTo>
                    <a:pt x="7328" y="9634"/>
                    <a:pt x="8708" y="8096"/>
                    <a:pt x="8390" y="6121"/>
                  </a:cubicBezTo>
                  <a:cubicBezTo>
                    <a:pt x="8379" y="6051"/>
                    <a:pt x="8301" y="6027"/>
                    <a:pt x="8199" y="6027"/>
                  </a:cubicBezTo>
                  <a:cubicBezTo>
                    <a:pt x="8003" y="6027"/>
                    <a:pt x="7721" y="6116"/>
                    <a:pt x="7669" y="6136"/>
                  </a:cubicBezTo>
                  <a:cubicBezTo>
                    <a:pt x="6703" y="6501"/>
                    <a:pt x="5868" y="6985"/>
                    <a:pt x="5124" y="7588"/>
                  </a:cubicBezTo>
                  <a:lnTo>
                    <a:pt x="5124" y="7588"/>
                  </a:lnTo>
                  <a:cubicBezTo>
                    <a:pt x="5277" y="6993"/>
                    <a:pt x="5322" y="6370"/>
                    <a:pt x="5255" y="5697"/>
                  </a:cubicBezTo>
                  <a:cubicBezTo>
                    <a:pt x="5247" y="5628"/>
                    <a:pt x="5180" y="5601"/>
                    <a:pt x="5084" y="5601"/>
                  </a:cubicBezTo>
                  <a:cubicBezTo>
                    <a:pt x="4812" y="5601"/>
                    <a:pt x="4306" y="5816"/>
                    <a:pt x="4236" y="5886"/>
                  </a:cubicBezTo>
                  <a:cubicBezTo>
                    <a:pt x="3164" y="6854"/>
                    <a:pt x="2252" y="7993"/>
                    <a:pt x="1227" y="9014"/>
                  </a:cubicBezTo>
                  <a:lnTo>
                    <a:pt x="1227" y="9014"/>
                  </a:lnTo>
                  <a:cubicBezTo>
                    <a:pt x="2088" y="5611"/>
                    <a:pt x="5464" y="3393"/>
                    <a:pt x="6493" y="102"/>
                  </a:cubicBezTo>
                  <a:cubicBezTo>
                    <a:pt x="6520" y="32"/>
                    <a:pt x="6416" y="1"/>
                    <a:pt x="6264" y="1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735" name="Google Shape;735;p9"/>
            <p:cNvSpPr/>
            <p:nvPr/>
          </p:nvSpPr>
          <p:spPr>
            <a:xfrm>
              <a:off x="4322522" y="1695167"/>
              <a:ext cx="40758" cy="694455"/>
            </a:xfrm>
            <a:custGeom>
              <a:avLst/>
              <a:gdLst/>
              <a:ahLst/>
              <a:cxnLst/>
              <a:rect l="l" t="t" r="r" b="b"/>
              <a:pathLst>
                <a:path w="2108" h="35917" extrusionOk="0">
                  <a:moveTo>
                    <a:pt x="1614" y="1"/>
                  </a:moveTo>
                  <a:cubicBezTo>
                    <a:pt x="1294" y="1"/>
                    <a:pt x="838" y="180"/>
                    <a:pt x="838" y="447"/>
                  </a:cubicBezTo>
                  <a:cubicBezTo>
                    <a:pt x="1042" y="12203"/>
                    <a:pt x="634" y="23943"/>
                    <a:pt x="7" y="35667"/>
                  </a:cubicBezTo>
                  <a:cubicBezTo>
                    <a:pt x="1" y="35844"/>
                    <a:pt x="170" y="35916"/>
                    <a:pt x="375" y="35916"/>
                  </a:cubicBezTo>
                  <a:cubicBezTo>
                    <a:pt x="680" y="35916"/>
                    <a:pt x="1064" y="35757"/>
                    <a:pt x="1073" y="35542"/>
                  </a:cubicBezTo>
                  <a:cubicBezTo>
                    <a:pt x="1700" y="23755"/>
                    <a:pt x="2107" y="11968"/>
                    <a:pt x="1919" y="165"/>
                  </a:cubicBezTo>
                  <a:cubicBezTo>
                    <a:pt x="1914" y="51"/>
                    <a:pt x="1783" y="1"/>
                    <a:pt x="1614" y="1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736" name="Google Shape;736;p9"/>
            <p:cNvSpPr/>
            <p:nvPr/>
          </p:nvSpPr>
          <p:spPr>
            <a:xfrm>
              <a:off x="3994471" y="2231152"/>
              <a:ext cx="42634" cy="54409"/>
            </a:xfrm>
            <a:custGeom>
              <a:avLst/>
              <a:gdLst/>
              <a:ahLst/>
              <a:cxnLst/>
              <a:rect l="l" t="t" r="r" b="b"/>
              <a:pathLst>
                <a:path w="2205" h="2814" extrusionOk="0">
                  <a:moveTo>
                    <a:pt x="1364" y="1"/>
                  </a:moveTo>
                  <a:cubicBezTo>
                    <a:pt x="1280" y="1"/>
                    <a:pt x="1196" y="13"/>
                    <a:pt x="1128" y="29"/>
                  </a:cubicBezTo>
                  <a:cubicBezTo>
                    <a:pt x="1003" y="60"/>
                    <a:pt x="846" y="107"/>
                    <a:pt x="737" y="201"/>
                  </a:cubicBezTo>
                  <a:cubicBezTo>
                    <a:pt x="674" y="248"/>
                    <a:pt x="627" y="295"/>
                    <a:pt x="564" y="342"/>
                  </a:cubicBezTo>
                  <a:cubicBezTo>
                    <a:pt x="524" y="383"/>
                    <a:pt x="378" y="458"/>
                    <a:pt x="449" y="458"/>
                  </a:cubicBezTo>
                  <a:cubicBezTo>
                    <a:pt x="459" y="458"/>
                    <a:pt x="474" y="457"/>
                    <a:pt x="494" y="453"/>
                  </a:cubicBezTo>
                  <a:lnTo>
                    <a:pt x="494" y="453"/>
                  </a:lnTo>
                  <a:cubicBezTo>
                    <a:pt x="305" y="488"/>
                    <a:pt x="1" y="690"/>
                    <a:pt x="63" y="922"/>
                  </a:cubicBezTo>
                  <a:cubicBezTo>
                    <a:pt x="94" y="1056"/>
                    <a:pt x="200" y="1115"/>
                    <a:pt x="325" y="1134"/>
                  </a:cubicBezTo>
                  <a:lnTo>
                    <a:pt x="325" y="1134"/>
                  </a:lnTo>
                  <a:cubicBezTo>
                    <a:pt x="180" y="1561"/>
                    <a:pt x="266" y="2055"/>
                    <a:pt x="266" y="2505"/>
                  </a:cubicBezTo>
                  <a:cubicBezTo>
                    <a:pt x="266" y="2731"/>
                    <a:pt x="453" y="2814"/>
                    <a:pt x="661" y="2814"/>
                  </a:cubicBezTo>
                  <a:cubicBezTo>
                    <a:pt x="843" y="2814"/>
                    <a:pt x="1042" y="2750"/>
                    <a:pt x="1144" y="2662"/>
                  </a:cubicBezTo>
                  <a:cubicBezTo>
                    <a:pt x="1520" y="2364"/>
                    <a:pt x="1975" y="2051"/>
                    <a:pt x="2085" y="1565"/>
                  </a:cubicBezTo>
                  <a:cubicBezTo>
                    <a:pt x="2116" y="1444"/>
                    <a:pt x="2113" y="1313"/>
                    <a:pt x="2089" y="1178"/>
                  </a:cubicBezTo>
                  <a:lnTo>
                    <a:pt x="2089" y="1178"/>
                  </a:lnTo>
                  <a:cubicBezTo>
                    <a:pt x="2205" y="911"/>
                    <a:pt x="2179" y="598"/>
                    <a:pt x="2179" y="311"/>
                  </a:cubicBezTo>
                  <a:cubicBezTo>
                    <a:pt x="2179" y="81"/>
                    <a:pt x="2014" y="3"/>
                    <a:pt x="1818" y="3"/>
                  </a:cubicBezTo>
                  <a:cubicBezTo>
                    <a:pt x="1740" y="3"/>
                    <a:pt x="1658" y="16"/>
                    <a:pt x="1578" y="35"/>
                  </a:cubicBezTo>
                  <a:lnTo>
                    <a:pt x="1578" y="35"/>
                  </a:lnTo>
                  <a:cubicBezTo>
                    <a:pt x="1513" y="10"/>
                    <a:pt x="1439" y="1"/>
                    <a:pt x="1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737" name="Google Shape;737;p9"/>
            <p:cNvSpPr/>
            <p:nvPr/>
          </p:nvSpPr>
          <p:spPr>
            <a:xfrm>
              <a:off x="3946562" y="1966050"/>
              <a:ext cx="98802" cy="310462"/>
            </a:xfrm>
            <a:custGeom>
              <a:avLst/>
              <a:gdLst/>
              <a:ahLst/>
              <a:cxnLst/>
              <a:rect l="l" t="t" r="r" b="b"/>
              <a:pathLst>
                <a:path w="5110" h="16057" extrusionOk="0">
                  <a:moveTo>
                    <a:pt x="4753" y="0"/>
                  </a:moveTo>
                  <a:cubicBezTo>
                    <a:pt x="4461" y="0"/>
                    <a:pt x="4063" y="142"/>
                    <a:pt x="3998" y="355"/>
                  </a:cubicBezTo>
                  <a:cubicBezTo>
                    <a:pt x="2556" y="5480"/>
                    <a:pt x="910" y="10559"/>
                    <a:pt x="33" y="15810"/>
                  </a:cubicBezTo>
                  <a:cubicBezTo>
                    <a:pt x="0" y="15984"/>
                    <a:pt x="164" y="16057"/>
                    <a:pt x="372" y="16057"/>
                  </a:cubicBezTo>
                  <a:cubicBezTo>
                    <a:pt x="671" y="16057"/>
                    <a:pt x="1062" y="15906"/>
                    <a:pt x="1098" y="15684"/>
                  </a:cubicBezTo>
                  <a:cubicBezTo>
                    <a:pt x="1976" y="10418"/>
                    <a:pt x="3622" y="5355"/>
                    <a:pt x="5064" y="229"/>
                  </a:cubicBezTo>
                  <a:cubicBezTo>
                    <a:pt x="5109" y="69"/>
                    <a:pt x="4956" y="0"/>
                    <a:pt x="47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738" name="Google Shape;738;p9"/>
            <p:cNvSpPr/>
            <p:nvPr/>
          </p:nvSpPr>
          <p:spPr>
            <a:xfrm>
              <a:off x="4225680" y="2352413"/>
              <a:ext cx="49498" cy="272314"/>
            </a:xfrm>
            <a:custGeom>
              <a:avLst/>
              <a:gdLst/>
              <a:ahLst/>
              <a:cxnLst/>
              <a:rect l="l" t="t" r="r" b="b"/>
              <a:pathLst>
                <a:path w="2560" h="14084" extrusionOk="0">
                  <a:moveTo>
                    <a:pt x="659" y="0"/>
                  </a:moveTo>
                  <a:cubicBezTo>
                    <a:pt x="355" y="0"/>
                    <a:pt x="0" y="167"/>
                    <a:pt x="0" y="403"/>
                  </a:cubicBezTo>
                  <a:cubicBezTo>
                    <a:pt x="63" y="4948"/>
                    <a:pt x="1207" y="9353"/>
                    <a:pt x="1474" y="13867"/>
                  </a:cubicBezTo>
                  <a:cubicBezTo>
                    <a:pt x="1479" y="14019"/>
                    <a:pt x="1622" y="14084"/>
                    <a:pt x="1802" y="14084"/>
                  </a:cubicBezTo>
                  <a:cubicBezTo>
                    <a:pt x="2122" y="14084"/>
                    <a:pt x="2560" y="13876"/>
                    <a:pt x="2540" y="13585"/>
                  </a:cubicBezTo>
                  <a:cubicBezTo>
                    <a:pt x="2273" y="9133"/>
                    <a:pt x="1145" y="4776"/>
                    <a:pt x="1082" y="309"/>
                  </a:cubicBezTo>
                  <a:cubicBezTo>
                    <a:pt x="1075" y="90"/>
                    <a:pt x="881" y="0"/>
                    <a:pt x="6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739" name="Google Shape;739;p9"/>
            <p:cNvSpPr/>
            <p:nvPr/>
          </p:nvSpPr>
          <p:spPr>
            <a:xfrm>
              <a:off x="4086885" y="2394541"/>
              <a:ext cx="155975" cy="73299"/>
            </a:xfrm>
            <a:custGeom>
              <a:avLst/>
              <a:gdLst/>
              <a:ahLst/>
              <a:cxnLst/>
              <a:rect l="l" t="t" r="r" b="b"/>
              <a:pathLst>
                <a:path w="8067" h="3791" extrusionOk="0">
                  <a:moveTo>
                    <a:pt x="6239" y="0"/>
                  </a:moveTo>
                  <a:cubicBezTo>
                    <a:pt x="6203" y="0"/>
                    <a:pt x="6166" y="3"/>
                    <a:pt x="6129" y="10"/>
                  </a:cubicBezTo>
                  <a:cubicBezTo>
                    <a:pt x="4201" y="308"/>
                    <a:pt x="2634" y="1609"/>
                    <a:pt x="706" y="1876"/>
                  </a:cubicBezTo>
                  <a:cubicBezTo>
                    <a:pt x="565" y="1907"/>
                    <a:pt x="1" y="2048"/>
                    <a:pt x="79" y="2283"/>
                  </a:cubicBezTo>
                  <a:cubicBezTo>
                    <a:pt x="454" y="3383"/>
                    <a:pt x="1084" y="3791"/>
                    <a:pt x="1833" y="3791"/>
                  </a:cubicBezTo>
                  <a:cubicBezTo>
                    <a:pt x="3711" y="3791"/>
                    <a:pt x="6341" y="1233"/>
                    <a:pt x="7618" y="606"/>
                  </a:cubicBezTo>
                  <a:cubicBezTo>
                    <a:pt x="8066" y="388"/>
                    <a:pt x="7730" y="276"/>
                    <a:pt x="7379" y="276"/>
                  </a:cubicBezTo>
                  <a:cubicBezTo>
                    <a:pt x="7226" y="276"/>
                    <a:pt x="7071" y="297"/>
                    <a:pt x="6976" y="340"/>
                  </a:cubicBezTo>
                  <a:cubicBezTo>
                    <a:pt x="6098" y="778"/>
                    <a:pt x="5330" y="1421"/>
                    <a:pt x="4546" y="2001"/>
                  </a:cubicBezTo>
                  <a:cubicBezTo>
                    <a:pt x="4013" y="2393"/>
                    <a:pt x="3465" y="2785"/>
                    <a:pt x="2853" y="3067"/>
                  </a:cubicBezTo>
                  <a:cubicBezTo>
                    <a:pt x="2645" y="3166"/>
                    <a:pt x="2461" y="3210"/>
                    <a:pt x="2296" y="3210"/>
                  </a:cubicBezTo>
                  <a:cubicBezTo>
                    <a:pt x="1784" y="3210"/>
                    <a:pt x="1465" y="2785"/>
                    <a:pt x="1254" y="2258"/>
                  </a:cubicBezTo>
                  <a:lnTo>
                    <a:pt x="1254" y="2258"/>
                  </a:lnTo>
                  <a:cubicBezTo>
                    <a:pt x="1336" y="2236"/>
                    <a:pt x="1418" y="2212"/>
                    <a:pt x="1499" y="2187"/>
                  </a:cubicBezTo>
                  <a:lnTo>
                    <a:pt x="1499" y="2187"/>
                  </a:lnTo>
                  <a:cubicBezTo>
                    <a:pt x="1544" y="2202"/>
                    <a:pt x="1603" y="2210"/>
                    <a:pt x="1678" y="2210"/>
                  </a:cubicBezTo>
                  <a:cubicBezTo>
                    <a:pt x="1711" y="2210"/>
                    <a:pt x="1748" y="2208"/>
                    <a:pt x="1787" y="2205"/>
                  </a:cubicBezTo>
                  <a:cubicBezTo>
                    <a:pt x="3370" y="2048"/>
                    <a:pt x="4985" y="1092"/>
                    <a:pt x="6364" y="402"/>
                  </a:cubicBezTo>
                  <a:cubicBezTo>
                    <a:pt x="6754" y="207"/>
                    <a:pt x="6526" y="0"/>
                    <a:pt x="62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740" name="Google Shape;740;p9"/>
            <p:cNvSpPr/>
            <p:nvPr/>
          </p:nvSpPr>
          <p:spPr>
            <a:xfrm>
              <a:off x="3840460" y="1132115"/>
              <a:ext cx="171927" cy="174614"/>
            </a:xfrm>
            <a:custGeom>
              <a:avLst/>
              <a:gdLst/>
              <a:ahLst/>
              <a:cxnLst/>
              <a:rect l="l" t="t" r="r" b="b"/>
              <a:pathLst>
                <a:path w="8892" h="9031" extrusionOk="0">
                  <a:moveTo>
                    <a:pt x="2659" y="0"/>
                  </a:moveTo>
                  <a:cubicBezTo>
                    <a:pt x="2483" y="0"/>
                    <a:pt x="2289" y="30"/>
                    <a:pt x="2182" y="87"/>
                  </a:cubicBezTo>
                  <a:cubicBezTo>
                    <a:pt x="1383" y="525"/>
                    <a:pt x="709" y="949"/>
                    <a:pt x="129" y="1670"/>
                  </a:cubicBezTo>
                  <a:cubicBezTo>
                    <a:pt x="1" y="1846"/>
                    <a:pt x="154" y="1895"/>
                    <a:pt x="350" y="1895"/>
                  </a:cubicBezTo>
                  <a:cubicBezTo>
                    <a:pt x="538" y="1895"/>
                    <a:pt x="765" y="1849"/>
                    <a:pt x="818" y="1826"/>
                  </a:cubicBezTo>
                  <a:cubicBezTo>
                    <a:pt x="1081" y="1710"/>
                    <a:pt x="1346" y="1604"/>
                    <a:pt x="1610" y="1496"/>
                  </a:cubicBezTo>
                  <a:lnTo>
                    <a:pt x="1610" y="1496"/>
                  </a:lnTo>
                  <a:cubicBezTo>
                    <a:pt x="1418" y="1775"/>
                    <a:pt x="1210" y="2033"/>
                    <a:pt x="975" y="2297"/>
                  </a:cubicBezTo>
                  <a:cubicBezTo>
                    <a:pt x="842" y="2451"/>
                    <a:pt x="966" y="2498"/>
                    <a:pt x="1153" y="2498"/>
                  </a:cubicBezTo>
                  <a:cubicBezTo>
                    <a:pt x="1385" y="2498"/>
                    <a:pt x="1714" y="2425"/>
                    <a:pt x="1774" y="2391"/>
                  </a:cubicBezTo>
                  <a:cubicBezTo>
                    <a:pt x="2143" y="2191"/>
                    <a:pt x="2524" y="2032"/>
                    <a:pt x="2904" y="1877"/>
                  </a:cubicBezTo>
                  <a:lnTo>
                    <a:pt x="2904" y="1877"/>
                  </a:lnTo>
                  <a:cubicBezTo>
                    <a:pt x="2535" y="2574"/>
                    <a:pt x="2240" y="3311"/>
                    <a:pt x="1806" y="3974"/>
                  </a:cubicBezTo>
                  <a:cubicBezTo>
                    <a:pt x="1703" y="4132"/>
                    <a:pt x="1797" y="4184"/>
                    <a:pt x="1958" y="4184"/>
                  </a:cubicBezTo>
                  <a:cubicBezTo>
                    <a:pt x="2214" y="4184"/>
                    <a:pt x="2638" y="4053"/>
                    <a:pt x="2715" y="4005"/>
                  </a:cubicBezTo>
                  <a:cubicBezTo>
                    <a:pt x="2920" y="3875"/>
                    <a:pt x="3126" y="3750"/>
                    <a:pt x="3331" y="3624"/>
                  </a:cubicBezTo>
                  <a:lnTo>
                    <a:pt x="3331" y="3624"/>
                  </a:lnTo>
                  <a:cubicBezTo>
                    <a:pt x="3231" y="3905"/>
                    <a:pt x="3130" y="4186"/>
                    <a:pt x="3013" y="4460"/>
                  </a:cubicBezTo>
                  <a:cubicBezTo>
                    <a:pt x="2965" y="4582"/>
                    <a:pt x="3083" y="4619"/>
                    <a:pt x="3237" y="4619"/>
                  </a:cubicBezTo>
                  <a:cubicBezTo>
                    <a:pt x="3439" y="4619"/>
                    <a:pt x="3705" y="4556"/>
                    <a:pt x="3749" y="4538"/>
                  </a:cubicBezTo>
                  <a:cubicBezTo>
                    <a:pt x="4023" y="4413"/>
                    <a:pt x="4283" y="4284"/>
                    <a:pt x="4531" y="4145"/>
                  </a:cubicBezTo>
                  <a:lnTo>
                    <a:pt x="4531" y="4145"/>
                  </a:lnTo>
                  <a:cubicBezTo>
                    <a:pt x="4427" y="4443"/>
                    <a:pt x="4342" y="4755"/>
                    <a:pt x="4267" y="5087"/>
                  </a:cubicBezTo>
                  <a:cubicBezTo>
                    <a:pt x="4240" y="5206"/>
                    <a:pt x="4339" y="5250"/>
                    <a:pt x="4486" y="5250"/>
                  </a:cubicBezTo>
                  <a:cubicBezTo>
                    <a:pt x="4765" y="5250"/>
                    <a:pt x="5214" y="5090"/>
                    <a:pt x="5286" y="4977"/>
                  </a:cubicBezTo>
                  <a:cubicBezTo>
                    <a:pt x="5363" y="4874"/>
                    <a:pt x="5442" y="4773"/>
                    <a:pt x="5521" y="4674"/>
                  </a:cubicBezTo>
                  <a:lnTo>
                    <a:pt x="5521" y="4674"/>
                  </a:lnTo>
                  <a:cubicBezTo>
                    <a:pt x="5549" y="5014"/>
                    <a:pt x="5575" y="5356"/>
                    <a:pt x="5521" y="5714"/>
                  </a:cubicBezTo>
                  <a:cubicBezTo>
                    <a:pt x="5500" y="5841"/>
                    <a:pt x="5588" y="5887"/>
                    <a:pt x="5719" y="5887"/>
                  </a:cubicBezTo>
                  <a:cubicBezTo>
                    <a:pt x="5992" y="5887"/>
                    <a:pt x="6455" y="5689"/>
                    <a:pt x="6539" y="5604"/>
                  </a:cubicBezTo>
                  <a:cubicBezTo>
                    <a:pt x="6728" y="5439"/>
                    <a:pt x="6891" y="5261"/>
                    <a:pt x="7034" y="5072"/>
                  </a:cubicBezTo>
                  <a:lnTo>
                    <a:pt x="7034" y="5072"/>
                  </a:lnTo>
                  <a:cubicBezTo>
                    <a:pt x="7104" y="6361"/>
                    <a:pt x="7260" y="7637"/>
                    <a:pt x="7605" y="8896"/>
                  </a:cubicBezTo>
                  <a:cubicBezTo>
                    <a:pt x="7631" y="8991"/>
                    <a:pt x="7748" y="9030"/>
                    <a:pt x="7897" y="9030"/>
                  </a:cubicBezTo>
                  <a:cubicBezTo>
                    <a:pt x="8210" y="9030"/>
                    <a:pt x="8661" y="8857"/>
                    <a:pt x="8671" y="8676"/>
                  </a:cubicBezTo>
                  <a:cubicBezTo>
                    <a:pt x="8734" y="8112"/>
                    <a:pt x="8828" y="7563"/>
                    <a:pt x="8875" y="6999"/>
                  </a:cubicBezTo>
                  <a:cubicBezTo>
                    <a:pt x="8892" y="6874"/>
                    <a:pt x="8763" y="6823"/>
                    <a:pt x="8590" y="6823"/>
                  </a:cubicBezTo>
                  <a:cubicBezTo>
                    <a:pt x="8503" y="6823"/>
                    <a:pt x="8404" y="6836"/>
                    <a:pt x="8307" y="6859"/>
                  </a:cubicBezTo>
                  <a:lnTo>
                    <a:pt x="8307" y="6859"/>
                  </a:lnTo>
                  <a:cubicBezTo>
                    <a:pt x="8075" y="5303"/>
                    <a:pt x="8056" y="3734"/>
                    <a:pt x="8044" y="2140"/>
                  </a:cubicBezTo>
                  <a:cubicBezTo>
                    <a:pt x="8044" y="2060"/>
                    <a:pt x="7941" y="2026"/>
                    <a:pt x="7800" y="2026"/>
                  </a:cubicBezTo>
                  <a:cubicBezTo>
                    <a:pt x="7497" y="2026"/>
                    <a:pt x="7015" y="2183"/>
                    <a:pt x="6994" y="2375"/>
                  </a:cubicBezTo>
                  <a:cubicBezTo>
                    <a:pt x="6991" y="2390"/>
                    <a:pt x="6989" y="2405"/>
                    <a:pt x="6986" y="2421"/>
                  </a:cubicBezTo>
                  <a:lnTo>
                    <a:pt x="6986" y="2421"/>
                  </a:lnTo>
                  <a:cubicBezTo>
                    <a:pt x="6984" y="2421"/>
                    <a:pt x="6981" y="2422"/>
                    <a:pt x="6978" y="2422"/>
                  </a:cubicBezTo>
                  <a:cubicBezTo>
                    <a:pt x="6978" y="2437"/>
                    <a:pt x="6978" y="2453"/>
                    <a:pt x="6978" y="2468"/>
                  </a:cubicBezTo>
                  <a:lnTo>
                    <a:pt x="6978" y="2468"/>
                  </a:lnTo>
                  <a:cubicBezTo>
                    <a:pt x="6880" y="3049"/>
                    <a:pt x="6763" y="3620"/>
                    <a:pt x="6562" y="4151"/>
                  </a:cubicBezTo>
                  <a:lnTo>
                    <a:pt x="6562" y="4151"/>
                  </a:lnTo>
                  <a:cubicBezTo>
                    <a:pt x="6550" y="3921"/>
                    <a:pt x="6550" y="3691"/>
                    <a:pt x="6586" y="3457"/>
                  </a:cubicBezTo>
                  <a:cubicBezTo>
                    <a:pt x="6607" y="3326"/>
                    <a:pt x="6515" y="3279"/>
                    <a:pt x="6378" y="3279"/>
                  </a:cubicBezTo>
                  <a:cubicBezTo>
                    <a:pt x="6210" y="3279"/>
                    <a:pt x="5974" y="3350"/>
                    <a:pt x="5797" y="3424"/>
                  </a:cubicBezTo>
                  <a:lnTo>
                    <a:pt x="5797" y="3424"/>
                  </a:lnTo>
                  <a:cubicBezTo>
                    <a:pt x="5896" y="3203"/>
                    <a:pt x="6010" y="2985"/>
                    <a:pt x="6145" y="2763"/>
                  </a:cubicBezTo>
                  <a:lnTo>
                    <a:pt x="6145" y="2763"/>
                  </a:lnTo>
                  <a:cubicBezTo>
                    <a:pt x="6228" y="2651"/>
                    <a:pt x="6307" y="2532"/>
                    <a:pt x="6383" y="2406"/>
                  </a:cubicBezTo>
                  <a:cubicBezTo>
                    <a:pt x="6432" y="2326"/>
                    <a:pt x="6308" y="2289"/>
                    <a:pt x="6129" y="2289"/>
                  </a:cubicBezTo>
                  <a:cubicBezTo>
                    <a:pt x="5856" y="2289"/>
                    <a:pt x="5459" y="2374"/>
                    <a:pt x="5364" y="2516"/>
                  </a:cubicBezTo>
                  <a:cubicBezTo>
                    <a:pt x="5349" y="2537"/>
                    <a:pt x="5335" y="2558"/>
                    <a:pt x="5320" y="2578"/>
                  </a:cubicBezTo>
                  <a:lnTo>
                    <a:pt x="5320" y="2578"/>
                  </a:lnTo>
                  <a:cubicBezTo>
                    <a:pt x="5319" y="2579"/>
                    <a:pt x="5318" y="2579"/>
                    <a:pt x="5317" y="2579"/>
                  </a:cubicBezTo>
                  <a:cubicBezTo>
                    <a:pt x="5312" y="2588"/>
                    <a:pt x="5307" y="2597"/>
                    <a:pt x="5302" y="2606"/>
                  </a:cubicBezTo>
                  <a:lnTo>
                    <a:pt x="5302" y="2606"/>
                  </a:lnTo>
                  <a:cubicBezTo>
                    <a:pt x="5227" y="2716"/>
                    <a:pt x="5156" y="2826"/>
                    <a:pt x="5090" y="2936"/>
                  </a:cubicBezTo>
                  <a:lnTo>
                    <a:pt x="5090" y="2936"/>
                  </a:lnTo>
                  <a:cubicBezTo>
                    <a:pt x="4867" y="3248"/>
                    <a:pt x="4603" y="3511"/>
                    <a:pt x="4296" y="3729"/>
                  </a:cubicBezTo>
                  <a:lnTo>
                    <a:pt x="4296" y="3729"/>
                  </a:lnTo>
                  <a:cubicBezTo>
                    <a:pt x="4428" y="3360"/>
                    <a:pt x="4550" y="2990"/>
                    <a:pt x="4706" y="2626"/>
                  </a:cubicBezTo>
                  <a:cubicBezTo>
                    <a:pt x="4751" y="2507"/>
                    <a:pt x="4654" y="2466"/>
                    <a:pt x="4507" y="2466"/>
                  </a:cubicBezTo>
                  <a:cubicBezTo>
                    <a:pt x="4245" y="2466"/>
                    <a:pt x="3825" y="2597"/>
                    <a:pt x="3765" y="2657"/>
                  </a:cubicBezTo>
                  <a:cubicBezTo>
                    <a:pt x="3621" y="2778"/>
                    <a:pt x="3471" y="2891"/>
                    <a:pt x="3318" y="2999"/>
                  </a:cubicBezTo>
                  <a:lnTo>
                    <a:pt x="3318" y="2999"/>
                  </a:lnTo>
                  <a:cubicBezTo>
                    <a:pt x="3616" y="2400"/>
                    <a:pt x="3883" y="1792"/>
                    <a:pt x="4251" y="1231"/>
                  </a:cubicBezTo>
                  <a:cubicBezTo>
                    <a:pt x="4361" y="1059"/>
                    <a:pt x="4242" y="1005"/>
                    <a:pt x="4062" y="1005"/>
                  </a:cubicBezTo>
                  <a:cubicBezTo>
                    <a:pt x="3833" y="1005"/>
                    <a:pt x="3506" y="1093"/>
                    <a:pt x="3436" y="1137"/>
                  </a:cubicBezTo>
                  <a:cubicBezTo>
                    <a:pt x="3136" y="1303"/>
                    <a:pt x="2824" y="1440"/>
                    <a:pt x="2509" y="1571"/>
                  </a:cubicBezTo>
                  <a:lnTo>
                    <a:pt x="2509" y="1571"/>
                  </a:lnTo>
                  <a:cubicBezTo>
                    <a:pt x="2699" y="1307"/>
                    <a:pt x="2872" y="1032"/>
                    <a:pt x="3028" y="745"/>
                  </a:cubicBezTo>
                  <a:cubicBezTo>
                    <a:pt x="3090" y="634"/>
                    <a:pt x="2985" y="598"/>
                    <a:pt x="2830" y="598"/>
                  </a:cubicBezTo>
                  <a:cubicBezTo>
                    <a:pt x="2590" y="598"/>
                    <a:pt x="2230" y="685"/>
                    <a:pt x="2182" y="714"/>
                  </a:cubicBezTo>
                  <a:cubicBezTo>
                    <a:pt x="2107" y="758"/>
                    <a:pt x="2031" y="799"/>
                    <a:pt x="1954" y="839"/>
                  </a:cubicBezTo>
                  <a:lnTo>
                    <a:pt x="1954" y="839"/>
                  </a:lnTo>
                  <a:cubicBezTo>
                    <a:pt x="2226" y="640"/>
                    <a:pt x="2518" y="466"/>
                    <a:pt x="2825" y="306"/>
                  </a:cubicBezTo>
                  <a:cubicBezTo>
                    <a:pt x="3226" y="95"/>
                    <a:pt x="2972" y="0"/>
                    <a:pt x="26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741" name="Google Shape;741;p9"/>
            <p:cNvSpPr/>
            <p:nvPr/>
          </p:nvSpPr>
          <p:spPr>
            <a:xfrm>
              <a:off x="4003557" y="1184935"/>
              <a:ext cx="74633" cy="152398"/>
            </a:xfrm>
            <a:custGeom>
              <a:avLst/>
              <a:gdLst/>
              <a:ahLst/>
              <a:cxnLst/>
              <a:rect l="l" t="t" r="r" b="b"/>
              <a:pathLst>
                <a:path w="3860" h="7882" extrusionOk="0">
                  <a:moveTo>
                    <a:pt x="632" y="0"/>
                  </a:moveTo>
                  <a:cubicBezTo>
                    <a:pt x="335" y="0"/>
                    <a:pt x="0" y="165"/>
                    <a:pt x="0" y="427"/>
                  </a:cubicBezTo>
                  <a:cubicBezTo>
                    <a:pt x="16" y="2041"/>
                    <a:pt x="188" y="3624"/>
                    <a:pt x="204" y="5239"/>
                  </a:cubicBezTo>
                  <a:cubicBezTo>
                    <a:pt x="211" y="5481"/>
                    <a:pt x="397" y="5582"/>
                    <a:pt x="613" y="5582"/>
                  </a:cubicBezTo>
                  <a:cubicBezTo>
                    <a:pt x="760" y="5582"/>
                    <a:pt x="921" y="5535"/>
                    <a:pt x="1050" y="5455"/>
                  </a:cubicBezTo>
                  <a:lnTo>
                    <a:pt x="1050" y="5455"/>
                  </a:lnTo>
                  <a:cubicBezTo>
                    <a:pt x="1050" y="5592"/>
                    <a:pt x="1050" y="5729"/>
                    <a:pt x="1050" y="5866"/>
                  </a:cubicBezTo>
                  <a:cubicBezTo>
                    <a:pt x="1050" y="6110"/>
                    <a:pt x="1249" y="6204"/>
                    <a:pt x="1469" y="6204"/>
                  </a:cubicBezTo>
                  <a:cubicBezTo>
                    <a:pt x="1644" y="6204"/>
                    <a:pt x="1832" y="6144"/>
                    <a:pt x="1944" y="6054"/>
                  </a:cubicBezTo>
                  <a:cubicBezTo>
                    <a:pt x="2033" y="5977"/>
                    <a:pt x="2118" y="5898"/>
                    <a:pt x="2200" y="5816"/>
                  </a:cubicBezTo>
                  <a:lnTo>
                    <a:pt x="2200" y="5816"/>
                  </a:lnTo>
                  <a:cubicBezTo>
                    <a:pt x="2135" y="6381"/>
                    <a:pt x="2097" y="6951"/>
                    <a:pt x="2085" y="7527"/>
                  </a:cubicBezTo>
                  <a:cubicBezTo>
                    <a:pt x="2085" y="7776"/>
                    <a:pt x="2295" y="7882"/>
                    <a:pt x="2530" y="7882"/>
                  </a:cubicBezTo>
                  <a:cubicBezTo>
                    <a:pt x="2828" y="7882"/>
                    <a:pt x="3166" y="7712"/>
                    <a:pt x="3166" y="7449"/>
                  </a:cubicBezTo>
                  <a:cubicBezTo>
                    <a:pt x="3198" y="5944"/>
                    <a:pt x="3401" y="4502"/>
                    <a:pt x="3793" y="3060"/>
                  </a:cubicBezTo>
                  <a:cubicBezTo>
                    <a:pt x="3860" y="2830"/>
                    <a:pt x="3664" y="2734"/>
                    <a:pt x="3422" y="2734"/>
                  </a:cubicBezTo>
                  <a:cubicBezTo>
                    <a:pt x="3153" y="2734"/>
                    <a:pt x="2826" y="2854"/>
                    <a:pt x="2743" y="3044"/>
                  </a:cubicBezTo>
                  <a:cubicBezTo>
                    <a:pt x="2548" y="3524"/>
                    <a:pt x="2361" y="4007"/>
                    <a:pt x="2118" y="4456"/>
                  </a:cubicBezTo>
                  <a:lnTo>
                    <a:pt x="2118" y="4456"/>
                  </a:lnTo>
                  <a:cubicBezTo>
                    <a:pt x="2095" y="3538"/>
                    <a:pt x="2040" y="2625"/>
                    <a:pt x="1912" y="1712"/>
                  </a:cubicBezTo>
                  <a:cubicBezTo>
                    <a:pt x="1883" y="1526"/>
                    <a:pt x="1737" y="1452"/>
                    <a:pt x="1562" y="1452"/>
                  </a:cubicBezTo>
                  <a:cubicBezTo>
                    <a:pt x="1418" y="1452"/>
                    <a:pt x="1255" y="1501"/>
                    <a:pt x="1119" y="1578"/>
                  </a:cubicBezTo>
                  <a:lnTo>
                    <a:pt x="1119" y="1578"/>
                  </a:lnTo>
                  <a:cubicBezTo>
                    <a:pt x="1100" y="1168"/>
                    <a:pt x="1086" y="758"/>
                    <a:pt x="1082" y="348"/>
                  </a:cubicBezTo>
                  <a:cubicBezTo>
                    <a:pt x="1082" y="105"/>
                    <a:pt x="869" y="0"/>
                    <a:pt x="6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742" name="Google Shape;742;p9"/>
            <p:cNvSpPr/>
            <p:nvPr/>
          </p:nvSpPr>
          <p:spPr>
            <a:xfrm>
              <a:off x="4220305" y="2224212"/>
              <a:ext cx="120360" cy="476028"/>
            </a:xfrm>
            <a:custGeom>
              <a:avLst/>
              <a:gdLst/>
              <a:ahLst/>
              <a:cxnLst/>
              <a:rect l="l" t="t" r="r" b="b"/>
              <a:pathLst>
                <a:path w="6225" h="24620" extrusionOk="0">
                  <a:moveTo>
                    <a:pt x="2578" y="1"/>
                  </a:moveTo>
                  <a:cubicBezTo>
                    <a:pt x="2472" y="1"/>
                    <a:pt x="2305" y="61"/>
                    <a:pt x="2316" y="137"/>
                  </a:cubicBezTo>
                  <a:cubicBezTo>
                    <a:pt x="2473" y="3225"/>
                    <a:pt x="1093" y="6093"/>
                    <a:pt x="12" y="8899"/>
                  </a:cubicBezTo>
                  <a:cubicBezTo>
                    <a:pt x="0" y="8934"/>
                    <a:pt x="41" y="8949"/>
                    <a:pt x="98" y="8949"/>
                  </a:cubicBezTo>
                  <a:cubicBezTo>
                    <a:pt x="196" y="8949"/>
                    <a:pt x="343" y="8905"/>
                    <a:pt x="372" y="8836"/>
                  </a:cubicBezTo>
                  <a:cubicBezTo>
                    <a:pt x="1334" y="6712"/>
                    <a:pt x="2401" y="4562"/>
                    <a:pt x="4042" y="2866"/>
                  </a:cubicBezTo>
                  <a:lnTo>
                    <a:pt x="4042" y="2866"/>
                  </a:lnTo>
                  <a:cubicBezTo>
                    <a:pt x="2951" y="5898"/>
                    <a:pt x="1422" y="8749"/>
                    <a:pt x="435" y="11814"/>
                  </a:cubicBezTo>
                  <a:cubicBezTo>
                    <a:pt x="419" y="11858"/>
                    <a:pt x="453" y="11875"/>
                    <a:pt x="505" y="11875"/>
                  </a:cubicBezTo>
                  <a:cubicBezTo>
                    <a:pt x="601" y="11875"/>
                    <a:pt x="760" y="11818"/>
                    <a:pt x="780" y="11767"/>
                  </a:cubicBezTo>
                  <a:cubicBezTo>
                    <a:pt x="1876" y="9602"/>
                    <a:pt x="3034" y="7498"/>
                    <a:pt x="4547" y="5619"/>
                  </a:cubicBezTo>
                  <a:lnTo>
                    <a:pt x="4547" y="5619"/>
                  </a:lnTo>
                  <a:cubicBezTo>
                    <a:pt x="3550" y="8119"/>
                    <a:pt x="2444" y="10574"/>
                    <a:pt x="1470" y="13068"/>
                  </a:cubicBezTo>
                  <a:cubicBezTo>
                    <a:pt x="1458" y="13109"/>
                    <a:pt x="1499" y="13126"/>
                    <a:pt x="1558" y="13126"/>
                  </a:cubicBezTo>
                  <a:cubicBezTo>
                    <a:pt x="1655" y="13126"/>
                    <a:pt x="1801" y="13080"/>
                    <a:pt x="1830" y="13021"/>
                  </a:cubicBezTo>
                  <a:cubicBezTo>
                    <a:pt x="2752" y="11204"/>
                    <a:pt x="3771" y="9448"/>
                    <a:pt x="5036" y="7847"/>
                  </a:cubicBezTo>
                  <a:lnTo>
                    <a:pt x="5036" y="7847"/>
                  </a:lnTo>
                  <a:cubicBezTo>
                    <a:pt x="4325" y="9947"/>
                    <a:pt x="3158" y="11858"/>
                    <a:pt x="2316" y="13899"/>
                  </a:cubicBezTo>
                  <a:cubicBezTo>
                    <a:pt x="2298" y="13940"/>
                    <a:pt x="2336" y="13957"/>
                    <a:pt x="2393" y="13957"/>
                  </a:cubicBezTo>
                  <a:cubicBezTo>
                    <a:pt x="2486" y="13957"/>
                    <a:pt x="2631" y="13911"/>
                    <a:pt x="2661" y="13852"/>
                  </a:cubicBezTo>
                  <a:cubicBezTo>
                    <a:pt x="3533" y="12145"/>
                    <a:pt x="4648" y="10575"/>
                    <a:pt x="5608" y="8918"/>
                  </a:cubicBezTo>
                  <a:lnTo>
                    <a:pt x="5608" y="8918"/>
                  </a:lnTo>
                  <a:cubicBezTo>
                    <a:pt x="4996" y="11064"/>
                    <a:pt x="3802" y="12995"/>
                    <a:pt x="2724" y="14949"/>
                  </a:cubicBezTo>
                  <a:cubicBezTo>
                    <a:pt x="2703" y="14983"/>
                    <a:pt x="2756" y="14999"/>
                    <a:pt x="2826" y="14999"/>
                  </a:cubicBezTo>
                  <a:cubicBezTo>
                    <a:pt x="2919" y="14999"/>
                    <a:pt x="3042" y="14971"/>
                    <a:pt x="3068" y="14918"/>
                  </a:cubicBezTo>
                  <a:cubicBezTo>
                    <a:pt x="3071" y="14913"/>
                    <a:pt x="3074" y="14907"/>
                    <a:pt x="3078" y="14902"/>
                  </a:cubicBezTo>
                  <a:lnTo>
                    <a:pt x="3078" y="14902"/>
                  </a:lnTo>
                  <a:cubicBezTo>
                    <a:pt x="3080" y="14902"/>
                    <a:pt x="3082" y="14902"/>
                    <a:pt x="3084" y="14902"/>
                  </a:cubicBezTo>
                  <a:cubicBezTo>
                    <a:pt x="3116" y="14843"/>
                    <a:pt x="3149" y="14785"/>
                    <a:pt x="3181" y="14726"/>
                  </a:cubicBezTo>
                  <a:lnTo>
                    <a:pt x="3181" y="14726"/>
                  </a:lnTo>
                  <a:cubicBezTo>
                    <a:pt x="3832" y="13633"/>
                    <a:pt x="4544" y="12590"/>
                    <a:pt x="5324" y="11587"/>
                  </a:cubicBezTo>
                  <a:lnTo>
                    <a:pt x="5324" y="11587"/>
                  </a:lnTo>
                  <a:cubicBezTo>
                    <a:pt x="4458" y="13576"/>
                    <a:pt x="3294" y="15425"/>
                    <a:pt x="2520" y="17457"/>
                  </a:cubicBezTo>
                  <a:cubicBezTo>
                    <a:pt x="2502" y="17499"/>
                    <a:pt x="2542" y="17516"/>
                    <a:pt x="2601" y="17516"/>
                  </a:cubicBezTo>
                  <a:cubicBezTo>
                    <a:pt x="2695" y="17516"/>
                    <a:pt x="2836" y="17474"/>
                    <a:pt x="2865" y="17426"/>
                  </a:cubicBezTo>
                  <a:cubicBezTo>
                    <a:pt x="2868" y="17420"/>
                    <a:pt x="2871" y="17415"/>
                    <a:pt x="2874" y="17410"/>
                  </a:cubicBezTo>
                  <a:lnTo>
                    <a:pt x="2874" y="17410"/>
                  </a:lnTo>
                  <a:cubicBezTo>
                    <a:pt x="2876" y="17410"/>
                    <a:pt x="2878" y="17410"/>
                    <a:pt x="2880" y="17410"/>
                  </a:cubicBezTo>
                  <a:cubicBezTo>
                    <a:pt x="2884" y="17399"/>
                    <a:pt x="2888" y="17388"/>
                    <a:pt x="2892" y="17377"/>
                  </a:cubicBezTo>
                  <a:lnTo>
                    <a:pt x="2892" y="17377"/>
                  </a:lnTo>
                  <a:cubicBezTo>
                    <a:pt x="3599" y="16151"/>
                    <a:pt x="4307" y="14927"/>
                    <a:pt x="5151" y="13800"/>
                  </a:cubicBezTo>
                  <a:lnTo>
                    <a:pt x="5151" y="13800"/>
                  </a:lnTo>
                  <a:cubicBezTo>
                    <a:pt x="4519" y="17542"/>
                    <a:pt x="2623" y="20964"/>
                    <a:pt x="1470" y="24557"/>
                  </a:cubicBezTo>
                  <a:cubicBezTo>
                    <a:pt x="1457" y="24601"/>
                    <a:pt x="1507" y="24620"/>
                    <a:pt x="1573" y="24620"/>
                  </a:cubicBezTo>
                  <a:cubicBezTo>
                    <a:pt x="1673" y="24620"/>
                    <a:pt x="1811" y="24577"/>
                    <a:pt x="1830" y="24510"/>
                  </a:cubicBezTo>
                  <a:cubicBezTo>
                    <a:pt x="3021" y="20749"/>
                    <a:pt x="5043" y="17159"/>
                    <a:pt x="5592" y="13225"/>
                  </a:cubicBezTo>
                  <a:cubicBezTo>
                    <a:pt x="5598" y="13175"/>
                    <a:pt x="5561" y="13156"/>
                    <a:pt x="5510" y="13156"/>
                  </a:cubicBezTo>
                  <a:cubicBezTo>
                    <a:pt x="5418" y="13156"/>
                    <a:pt x="5277" y="13216"/>
                    <a:pt x="5247" y="13256"/>
                  </a:cubicBezTo>
                  <a:cubicBezTo>
                    <a:pt x="5243" y="13262"/>
                    <a:pt x="5239" y="13267"/>
                    <a:pt x="5234" y="13272"/>
                  </a:cubicBezTo>
                  <a:lnTo>
                    <a:pt x="5234" y="13272"/>
                  </a:lnTo>
                  <a:cubicBezTo>
                    <a:pt x="5233" y="13272"/>
                    <a:pt x="5232" y="13272"/>
                    <a:pt x="5231" y="13272"/>
                  </a:cubicBezTo>
                  <a:cubicBezTo>
                    <a:pt x="5231" y="13273"/>
                    <a:pt x="5231" y="13275"/>
                    <a:pt x="5231" y="13276"/>
                  </a:cubicBezTo>
                  <a:lnTo>
                    <a:pt x="5231" y="13276"/>
                  </a:lnTo>
                  <a:cubicBezTo>
                    <a:pt x="4726" y="13904"/>
                    <a:pt x="4272" y="14561"/>
                    <a:pt x="3843" y="15234"/>
                  </a:cubicBezTo>
                  <a:lnTo>
                    <a:pt x="3843" y="15234"/>
                  </a:lnTo>
                  <a:cubicBezTo>
                    <a:pt x="4577" y="13758"/>
                    <a:pt x="5395" y="12325"/>
                    <a:pt x="5978" y="10774"/>
                  </a:cubicBezTo>
                  <a:lnTo>
                    <a:pt x="5978" y="10774"/>
                  </a:lnTo>
                  <a:cubicBezTo>
                    <a:pt x="5985" y="10765"/>
                    <a:pt x="5992" y="10757"/>
                    <a:pt x="5999" y="10748"/>
                  </a:cubicBezTo>
                  <a:cubicBezTo>
                    <a:pt x="5996" y="10748"/>
                    <a:pt x="5992" y="10748"/>
                    <a:pt x="5988" y="10748"/>
                  </a:cubicBezTo>
                  <a:lnTo>
                    <a:pt x="5988" y="10748"/>
                  </a:lnTo>
                  <a:cubicBezTo>
                    <a:pt x="5992" y="10738"/>
                    <a:pt x="5996" y="10728"/>
                    <a:pt x="5999" y="10717"/>
                  </a:cubicBezTo>
                  <a:cubicBezTo>
                    <a:pt x="6015" y="10680"/>
                    <a:pt x="5986" y="10666"/>
                    <a:pt x="5939" y="10666"/>
                  </a:cubicBezTo>
                  <a:cubicBezTo>
                    <a:pt x="5848" y="10666"/>
                    <a:pt x="5691" y="10717"/>
                    <a:pt x="5670" y="10748"/>
                  </a:cubicBezTo>
                  <a:cubicBezTo>
                    <a:pt x="5319" y="11176"/>
                    <a:pt x="4978" y="11609"/>
                    <a:pt x="4648" y="12051"/>
                  </a:cubicBezTo>
                  <a:lnTo>
                    <a:pt x="4648" y="12051"/>
                  </a:lnTo>
                  <a:cubicBezTo>
                    <a:pt x="5342" y="10702"/>
                    <a:pt x="5935" y="9311"/>
                    <a:pt x="6219" y="7802"/>
                  </a:cubicBezTo>
                  <a:cubicBezTo>
                    <a:pt x="6224" y="7752"/>
                    <a:pt x="6188" y="7734"/>
                    <a:pt x="6135" y="7734"/>
                  </a:cubicBezTo>
                  <a:cubicBezTo>
                    <a:pt x="6039" y="7734"/>
                    <a:pt x="5889" y="7798"/>
                    <a:pt x="5858" y="7849"/>
                  </a:cubicBezTo>
                  <a:cubicBezTo>
                    <a:pt x="5858" y="7849"/>
                    <a:pt x="5858" y="7849"/>
                    <a:pt x="5858" y="7849"/>
                  </a:cubicBezTo>
                  <a:lnTo>
                    <a:pt x="5858" y="7849"/>
                  </a:lnTo>
                  <a:cubicBezTo>
                    <a:pt x="5289" y="8961"/>
                    <a:pt x="4622" y="10016"/>
                    <a:pt x="3962" y="11075"/>
                  </a:cubicBezTo>
                  <a:lnTo>
                    <a:pt x="3962" y="11075"/>
                  </a:lnTo>
                  <a:cubicBezTo>
                    <a:pt x="4588" y="9808"/>
                    <a:pt x="5201" y="8539"/>
                    <a:pt x="5592" y="7175"/>
                  </a:cubicBezTo>
                  <a:cubicBezTo>
                    <a:pt x="5603" y="7124"/>
                    <a:pt x="5568" y="7106"/>
                    <a:pt x="5517" y="7106"/>
                  </a:cubicBezTo>
                  <a:cubicBezTo>
                    <a:pt x="5424" y="7106"/>
                    <a:pt x="5277" y="7166"/>
                    <a:pt x="5247" y="7206"/>
                  </a:cubicBezTo>
                  <a:cubicBezTo>
                    <a:pt x="5243" y="7211"/>
                    <a:pt x="5238" y="7216"/>
                    <a:pt x="5234" y="7221"/>
                  </a:cubicBezTo>
                  <a:lnTo>
                    <a:pt x="5234" y="7221"/>
                  </a:lnTo>
                  <a:cubicBezTo>
                    <a:pt x="5233" y="7221"/>
                    <a:pt x="5232" y="7222"/>
                    <a:pt x="5231" y="7222"/>
                  </a:cubicBezTo>
                  <a:cubicBezTo>
                    <a:pt x="5231" y="7223"/>
                    <a:pt x="5231" y="7224"/>
                    <a:pt x="5230" y="7226"/>
                  </a:cubicBezTo>
                  <a:lnTo>
                    <a:pt x="5230" y="7226"/>
                  </a:lnTo>
                  <a:cubicBezTo>
                    <a:pt x="4300" y="8312"/>
                    <a:pt x="3494" y="9486"/>
                    <a:pt x="2763" y="10712"/>
                  </a:cubicBezTo>
                  <a:lnTo>
                    <a:pt x="2763" y="10712"/>
                  </a:lnTo>
                  <a:cubicBezTo>
                    <a:pt x="3573" y="8767"/>
                    <a:pt x="4415" y="6839"/>
                    <a:pt x="5169" y="4871"/>
                  </a:cubicBezTo>
                  <a:cubicBezTo>
                    <a:pt x="5185" y="4828"/>
                    <a:pt x="5155" y="4812"/>
                    <a:pt x="5108" y="4812"/>
                  </a:cubicBezTo>
                  <a:cubicBezTo>
                    <a:pt x="5016" y="4812"/>
                    <a:pt x="4855" y="4871"/>
                    <a:pt x="4824" y="4902"/>
                  </a:cubicBezTo>
                  <a:cubicBezTo>
                    <a:pt x="3513" y="6393"/>
                    <a:pt x="2447" y="8048"/>
                    <a:pt x="1496" y="9777"/>
                  </a:cubicBezTo>
                  <a:lnTo>
                    <a:pt x="1496" y="9777"/>
                  </a:lnTo>
                  <a:cubicBezTo>
                    <a:pt x="2476" y="7288"/>
                    <a:pt x="3686" y="4894"/>
                    <a:pt x="4542" y="2363"/>
                  </a:cubicBezTo>
                  <a:cubicBezTo>
                    <a:pt x="4559" y="2322"/>
                    <a:pt x="4525" y="2307"/>
                    <a:pt x="4472" y="2307"/>
                  </a:cubicBezTo>
                  <a:cubicBezTo>
                    <a:pt x="4385" y="2307"/>
                    <a:pt x="4248" y="2349"/>
                    <a:pt x="4228" y="2378"/>
                  </a:cubicBezTo>
                  <a:cubicBezTo>
                    <a:pt x="3131" y="3378"/>
                    <a:pt x="2273" y="4573"/>
                    <a:pt x="1540" y="5850"/>
                  </a:cubicBezTo>
                  <a:lnTo>
                    <a:pt x="1540" y="5850"/>
                  </a:lnTo>
                  <a:cubicBezTo>
                    <a:pt x="2230" y="3981"/>
                    <a:pt x="2773" y="2058"/>
                    <a:pt x="2661" y="43"/>
                  </a:cubicBezTo>
                  <a:cubicBezTo>
                    <a:pt x="2661" y="13"/>
                    <a:pt x="2626" y="1"/>
                    <a:pt x="2578" y="1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743" name="Google Shape;743;p9"/>
            <p:cNvSpPr/>
            <p:nvPr/>
          </p:nvSpPr>
          <p:spPr>
            <a:xfrm>
              <a:off x="4034510" y="1557976"/>
              <a:ext cx="23550" cy="201664"/>
            </a:xfrm>
            <a:custGeom>
              <a:avLst/>
              <a:gdLst/>
              <a:ahLst/>
              <a:cxnLst/>
              <a:rect l="l" t="t" r="r" b="b"/>
              <a:pathLst>
                <a:path w="1218" h="10430" extrusionOk="0">
                  <a:moveTo>
                    <a:pt x="1096" y="0"/>
                  </a:moveTo>
                  <a:cubicBezTo>
                    <a:pt x="998" y="0"/>
                    <a:pt x="869" y="49"/>
                    <a:pt x="860" y="113"/>
                  </a:cubicBezTo>
                  <a:cubicBezTo>
                    <a:pt x="770" y="682"/>
                    <a:pt x="708" y="1251"/>
                    <a:pt x="665" y="1820"/>
                  </a:cubicBezTo>
                  <a:lnTo>
                    <a:pt x="665" y="1820"/>
                  </a:lnTo>
                  <a:cubicBezTo>
                    <a:pt x="639" y="1648"/>
                    <a:pt x="610" y="1476"/>
                    <a:pt x="578" y="1305"/>
                  </a:cubicBezTo>
                  <a:lnTo>
                    <a:pt x="578" y="1305"/>
                  </a:lnTo>
                  <a:cubicBezTo>
                    <a:pt x="578" y="1305"/>
                    <a:pt x="578" y="1305"/>
                    <a:pt x="578" y="1305"/>
                  </a:cubicBezTo>
                  <a:cubicBezTo>
                    <a:pt x="573" y="1263"/>
                    <a:pt x="533" y="1245"/>
                    <a:pt x="481" y="1245"/>
                  </a:cubicBezTo>
                  <a:cubicBezTo>
                    <a:pt x="379" y="1245"/>
                    <a:pt x="233" y="1315"/>
                    <a:pt x="233" y="1399"/>
                  </a:cubicBezTo>
                  <a:cubicBezTo>
                    <a:pt x="233" y="4361"/>
                    <a:pt x="703" y="7433"/>
                    <a:pt x="14" y="10349"/>
                  </a:cubicBezTo>
                  <a:cubicBezTo>
                    <a:pt x="1" y="10405"/>
                    <a:pt x="52" y="10429"/>
                    <a:pt x="119" y="10429"/>
                  </a:cubicBezTo>
                  <a:cubicBezTo>
                    <a:pt x="219" y="10429"/>
                    <a:pt x="355" y="10377"/>
                    <a:pt x="374" y="10302"/>
                  </a:cubicBezTo>
                  <a:cubicBezTo>
                    <a:pt x="561" y="9509"/>
                    <a:pt x="662" y="8705"/>
                    <a:pt x="711" y="7895"/>
                  </a:cubicBezTo>
                  <a:lnTo>
                    <a:pt x="711" y="7895"/>
                  </a:lnTo>
                  <a:cubicBezTo>
                    <a:pt x="757" y="7873"/>
                    <a:pt x="792" y="7843"/>
                    <a:pt x="797" y="7809"/>
                  </a:cubicBezTo>
                  <a:cubicBezTo>
                    <a:pt x="985" y="5223"/>
                    <a:pt x="813" y="2637"/>
                    <a:pt x="1205" y="82"/>
                  </a:cubicBezTo>
                  <a:cubicBezTo>
                    <a:pt x="1218" y="24"/>
                    <a:pt x="1164" y="0"/>
                    <a:pt x="1096" y="0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744" name="Google Shape;744;p9"/>
            <p:cNvSpPr/>
            <p:nvPr/>
          </p:nvSpPr>
          <p:spPr>
            <a:xfrm>
              <a:off x="3893550" y="1368391"/>
              <a:ext cx="74053" cy="27862"/>
            </a:xfrm>
            <a:custGeom>
              <a:avLst/>
              <a:gdLst/>
              <a:ahLst/>
              <a:cxnLst/>
              <a:rect l="l" t="t" r="r" b="b"/>
              <a:pathLst>
                <a:path w="3830" h="1441" extrusionOk="0">
                  <a:moveTo>
                    <a:pt x="857" y="1"/>
                  </a:moveTo>
                  <a:cubicBezTo>
                    <a:pt x="783" y="1"/>
                    <a:pt x="698" y="21"/>
                    <a:pt x="659" y="60"/>
                  </a:cubicBezTo>
                  <a:cubicBezTo>
                    <a:pt x="361" y="311"/>
                    <a:pt x="32" y="327"/>
                    <a:pt x="0" y="734"/>
                  </a:cubicBezTo>
                  <a:cubicBezTo>
                    <a:pt x="0" y="781"/>
                    <a:pt x="32" y="813"/>
                    <a:pt x="63" y="813"/>
                  </a:cubicBezTo>
                  <a:cubicBezTo>
                    <a:pt x="322" y="864"/>
                    <a:pt x="581" y="915"/>
                    <a:pt x="840" y="965"/>
                  </a:cubicBezTo>
                  <a:lnTo>
                    <a:pt x="840" y="965"/>
                  </a:lnTo>
                  <a:cubicBezTo>
                    <a:pt x="840" y="967"/>
                    <a:pt x="841" y="968"/>
                    <a:pt x="842" y="969"/>
                  </a:cubicBezTo>
                  <a:lnTo>
                    <a:pt x="842" y="969"/>
                  </a:lnTo>
                  <a:cubicBezTo>
                    <a:pt x="847" y="1005"/>
                    <a:pt x="883" y="1033"/>
                    <a:pt x="963" y="1033"/>
                  </a:cubicBezTo>
                  <a:cubicBezTo>
                    <a:pt x="971" y="1033"/>
                    <a:pt x="979" y="1033"/>
                    <a:pt x="988" y="1032"/>
                  </a:cubicBezTo>
                  <a:cubicBezTo>
                    <a:pt x="1035" y="1029"/>
                    <a:pt x="1082" y="1026"/>
                    <a:pt x="1129" y="1022"/>
                  </a:cubicBezTo>
                  <a:lnTo>
                    <a:pt x="1129" y="1022"/>
                  </a:lnTo>
                  <a:cubicBezTo>
                    <a:pt x="1888" y="1169"/>
                    <a:pt x="2649" y="1311"/>
                    <a:pt x="3417" y="1440"/>
                  </a:cubicBezTo>
                  <a:cubicBezTo>
                    <a:pt x="3423" y="1440"/>
                    <a:pt x="3429" y="1441"/>
                    <a:pt x="3436" y="1441"/>
                  </a:cubicBezTo>
                  <a:cubicBezTo>
                    <a:pt x="3558" y="1441"/>
                    <a:pt x="3829" y="1310"/>
                    <a:pt x="3621" y="1236"/>
                  </a:cubicBezTo>
                  <a:cubicBezTo>
                    <a:pt x="3108" y="1073"/>
                    <a:pt x="2624" y="970"/>
                    <a:pt x="2115" y="880"/>
                  </a:cubicBezTo>
                  <a:lnTo>
                    <a:pt x="2115" y="880"/>
                  </a:lnTo>
                  <a:cubicBezTo>
                    <a:pt x="2181" y="870"/>
                    <a:pt x="2247" y="862"/>
                    <a:pt x="2314" y="854"/>
                  </a:cubicBezTo>
                  <a:lnTo>
                    <a:pt x="2314" y="854"/>
                  </a:lnTo>
                  <a:cubicBezTo>
                    <a:pt x="2444" y="842"/>
                    <a:pt x="2569" y="834"/>
                    <a:pt x="2665" y="828"/>
                  </a:cubicBezTo>
                  <a:lnTo>
                    <a:pt x="2665" y="828"/>
                  </a:lnTo>
                  <a:cubicBezTo>
                    <a:pt x="2665" y="828"/>
                    <a:pt x="2665" y="828"/>
                    <a:pt x="2665" y="828"/>
                  </a:cubicBezTo>
                  <a:cubicBezTo>
                    <a:pt x="2831" y="813"/>
                    <a:pt x="2939" y="608"/>
                    <a:pt x="2735" y="608"/>
                  </a:cubicBezTo>
                  <a:cubicBezTo>
                    <a:pt x="2728" y="608"/>
                    <a:pt x="2720" y="608"/>
                    <a:pt x="2712" y="609"/>
                  </a:cubicBezTo>
                  <a:cubicBezTo>
                    <a:pt x="2712" y="609"/>
                    <a:pt x="2712" y="609"/>
                    <a:pt x="2712" y="609"/>
                  </a:cubicBezTo>
                  <a:lnTo>
                    <a:pt x="2712" y="609"/>
                  </a:lnTo>
                  <a:cubicBezTo>
                    <a:pt x="2652" y="610"/>
                    <a:pt x="2591" y="614"/>
                    <a:pt x="2531" y="619"/>
                  </a:cubicBezTo>
                  <a:lnTo>
                    <a:pt x="2531" y="619"/>
                  </a:lnTo>
                  <a:cubicBezTo>
                    <a:pt x="2491" y="622"/>
                    <a:pt x="2449" y="625"/>
                    <a:pt x="2406" y="629"/>
                  </a:cubicBezTo>
                  <a:lnTo>
                    <a:pt x="2406" y="629"/>
                  </a:lnTo>
                  <a:cubicBezTo>
                    <a:pt x="2387" y="616"/>
                    <a:pt x="2356" y="608"/>
                    <a:pt x="2313" y="608"/>
                  </a:cubicBezTo>
                  <a:cubicBezTo>
                    <a:pt x="2306" y="608"/>
                    <a:pt x="2297" y="608"/>
                    <a:pt x="2289" y="609"/>
                  </a:cubicBezTo>
                  <a:cubicBezTo>
                    <a:pt x="2289" y="609"/>
                    <a:pt x="2289" y="609"/>
                    <a:pt x="2289" y="609"/>
                  </a:cubicBezTo>
                  <a:lnTo>
                    <a:pt x="2289" y="609"/>
                  </a:lnTo>
                  <a:cubicBezTo>
                    <a:pt x="2269" y="610"/>
                    <a:pt x="2249" y="612"/>
                    <a:pt x="2229" y="614"/>
                  </a:cubicBezTo>
                  <a:lnTo>
                    <a:pt x="2229" y="614"/>
                  </a:lnTo>
                  <a:cubicBezTo>
                    <a:pt x="2148" y="546"/>
                    <a:pt x="2039" y="519"/>
                    <a:pt x="1917" y="519"/>
                  </a:cubicBezTo>
                  <a:cubicBezTo>
                    <a:pt x="1642" y="519"/>
                    <a:pt x="1302" y="655"/>
                    <a:pt x="1068" y="769"/>
                  </a:cubicBezTo>
                  <a:lnTo>
                    <a:pt x="1068" y="769"/>
                  </a:lnTo>
                  <a:cubicBezTo>
                    <a:pt x="1015" y="758"/>
                    <a:pt x="962" y="746"/>
                    <a:pt x="909" y="734"/>
                  </a:cubicBezTo>
                  <a:cubicBezTo>
                    <a:pt x="925" y="734"/>
                    <a:pt x="173" y="593"/>
                    <a:pt x="455" y="452"/>
                  </a:cubicBezTo>
                  <a:cubicBezTo>
                    <a:pt x="643" y="358"/>
                    <a:pt x="784" y="264"/>
                    <a:pt x="941" y="123"/>
                  </a:cubicBezTo>
                  <a:cubicBezTo>
                    <a:pt x="1041" y="41"/>
                    <a:pt x="960" y="1"/>
                    <a:pt x="857" y="1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745" name="Google Shape;745;p9"/>
            <p:cNvSpPr/>
            <p:nvPr/>
          </p:nvSpPr>
          <p:spPr>
            <a:xfrm>
              <a:off x="4098330" y="1223988"/>
              <a:ext cx="170689" cy="211718"/>
            </a:xfrm>
            <a:custGeom>
              <a:avLst/>
              <a:gdLst/>
              <a:ahLst/>
              <a:cxnLst/>
              <a:rect l="l" t="t" r="r" b="b"/>
              <a:pathLst>
                <a:path w="8828" h="10950" extrusionOk="0">
                  <a:moveTo>
                    <a:pt x="513" y="1"/>
                  </a:moveTo>
                  <a:cubicBezTo>
                    <a:pt x="274" y="1"/>
                    <a:pt x="0" y="155"/>
                    <a:pt x="82" y="350"/>
                  </a:cubicBezTo>
                  <a:cubicBezTo>
                    <a:pt x="505" y="1340"/>
                    <a:pt x="834" y="2345"/>
                    <a:pt x="1150" y="3340"/>
                  </a:cubicBezTo>
                  <a:lnTo>
                    <a:pt x="1150" y="3340"/>
                  </a:lnTo>
                  <a:cubicBezTo>
                    <a:pt x="1131" y="3380"/>
                    <a:pt x="1123" y="3423"/>
                    <a:pt x="1133" y="3470"/>
                  </a:cubicBezTo>
                  <a:cubicBezTo>
                    <a:pt x="1276" y="4187"/>
                    <a:pt x="1528" y="4847"/>
                    <a:pt x="1842" y="5475"/>
                  </a:cubicBezTo>
                  <a:lnTo>
                    <a:pt x="1842" y="5475"/>
                  </a:lnTo>
                  <a:cubicBezTo>
                    <a:pt x="2538" y="7473"/>
                    <a:pt x="3417" y="9353"/>
                    <a:pt x="5177" y="10899"/>
                  </a:cubicBezTo>
                  <a:cubicBezTo>
                    <a:pt x="5219" y="10934"/>
                    <a:pt x="5286" y="10950"/>
                    <a:pt x="5362" y="10950"/>
                  </a:cubicBezTo>
                  <a:cubicBezTo>
                    <a:pt x="5593" y="10950"/>
                    <a:pt x="5902" y="10802"/>
                    <a:pt x="5819" y="10601"/>
                  </a:cubicBezTo>
                  <a:cubicBezTo>
                    <a:pt x="5535" y="9979"/>
                    <a:pt x="5186" y="9391"/>
                    <a:pt x="4813" y="8817"/>
                  </a:cubicBezTo>
                  <a:lnTo>
                    <a:pt x="4813" y="8817"/>
                  </a:lnTo>
                  <a:cubicBezTo>
                    <a:pt x="5257" y="9000"/>
                    <a:pt x="5720" y="9101"/>
                    <a:pt x="6175" y="9101"/>
                  </a:cubicBezTo>
                  <a:cubicBezTo>
                    <a:pt x="7126" y="9101"/>
                    <a:pt x="8048" y="8659"/>
                    <a:pt x="8719" y="7592"/>
                  </a:cubicBezTo>
                  <a:cubicBezTo>
                    <a:pt x="8828" y="7416"/>
                    <a:pt x="8673" y="7334"/>
                    <a:pt x="8481" y="7334"/>
                  </a:cubicBezTo>
                  <a:cubicBezTo>
                    <a:pt x="8314" y="7334"/>
                    <a:pt x="8118" y="7397"/>
                    <a:pt x="8045" y="7514"/>
                  </a:cubicBezTo>
                  <a:cubicBezTo>
                    <a:pt x="7538" y="8309"/>
                    <a:pt x="6903" y="8625"/>
                    <a:pt x="6249" y="8625"/>
                  </a:cubicBezTo>
                  <a:cubicBezTo>
                    <a:pt x="5443" y="8625"/>
                    <a:pt x="4607" y="8145"/>
                    <a:pt x="3946" y="7495"/>
                  </a:cubicBezTo>
                  <a:lnTo>
                    <a:pt x="3946" y="7495"/>
                  </a:lnTo>
                  <a:cubicBezTo>
                    <a:pt x="4006" y="7515"/>
                    <a:pt x="4066" y="7533"/>
                    <a:pt x="4127" y="7549"/>
                  </a:cubicBezTo>
                  <a:lnTo>
                    <a:pt x="4127" y="7549"/>
                  </a:lnTo>
                  <a:cubicBezTo>
                    <a:pt x="4711" y="7890"/>
                    <a:pt x="5341" y="8093"/>
                    <a:pt x="5983" y="8093"/>
                  </a:cubicBezTo>
                  <a:cubicBezTo>
                    <a:pt x="6580" y="8093"/>
                    <a:pt x="7187" y="7918"/>
                    <a:pt x="7779" y="7514"/>
                  </a:cubicBezTo>
                  <a:cubicBezTo>
                    <a:pt x="8031" y="7336"/>
                    <a:pt x="7862" y="7088"/>
                    <a:pt x="7618" y="7088"/>
                  </a:cubicBezTo>
                  <a:cubicBezTo>
                    <a:pt x="7604" y="7088"/>
                    <a:pt x="7589" y="7089"/>
                    <a:pt x="7575" y="7090"/>
                  </a:cubicBezTo>
                  <a:cubicBezTo>
                    <a:pt x="6987" y="7154"/>
                    <a:pt x="6388" y="7222"/>
                    <a:pt x="5808" y="7222"/>
                  </a:cubicBezTo>
                  <a:cubicBezTo>
                    <a:pt x="5324" y="7222"/>
                    <a:pt x="4852" y="7175"/>
                    <a:pt x="4410" y="7039"/>
                  </a:cubicBezTo>
                  <a:lnTo>
                    <a:pt x="4410" y="7039"/>
                  </a:lnTo>
                  <a:cubicBezTo>
                    <a:pt x="3477" y="6392"/>
                    <a:pt x="2683" y="5298"/>
                    <a:pt x="2215" y="4309"/>
                  </a:cubicBezTo>
                  <a:lnTo>
                    <a:pt x="2215" y="4309"/>
                  </a:lnTo>
                  <a:cubicBezTo>
                    <a:pt x="1778" y="2930"/>
                    <a:pt x="1382" y="1516"/>
                    <a:pt x="804" y="147"/>
                  </a:cubicBezTo>
                  <a:cubicBezTo>
                    <a:pt x="755" y="44"/>
                    <a:pt x="639" y="1"/>
                    <a:pt x="513" y="1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746" name="Google Shape;746;p9"/>
            <p:cNvSpPr/>
            <p:nvPr/>
          </p:nvSpPr>
          <p:spPr>
            <a:xfrm>
              <a:off x="3575050" y="1675872"/>
              <a:ext cx="76315" cy="70843"/>
            </a:xfrm>
            <a:custGeom>
              <a:avLst/>
              <a:gdLst/>
              <a:ahLst/>
              <a:cxnLst/>
              <a:rect l="l" t="t" r="r" b="b"/>
              <a:pathLst>
                <a:path w="3947" h="3664" extrusionOk="0">
                  <a:moveTo>
                    <a:pt x="870" y="1"/>
                  </a:moveTo>
                  <a:cubicBezTo>
                    <a:pt x="635" y="1"/>
                    <a:pt x="310" y="167"/>
                    <a:pt x="446" y="410"/>
                  </a:cubicBezTo>
                  <a:lnTo>
                    <a:pt x="392" y="410"/>
                  </a:lnTo>
                  <a:cubicBezTo>
                    <a:pt x="251" y="410"/>
                    <a:pt x="1" y="536"/>
                    <a:pt x="1" y="708"/>
                  </a:cubicBezTo>
                  <a:cubicBezTo>
                    <a:pt x="1" y="1226"/>
                    <a:pt x="518" y="1523"/>
                    <a:pt x="863" y="1884"/>
                  </a:cubicBezTo>
                  <a:cubicBezTo>
                    <a:pt x="1380" y="2417"/>
                    <a:pt x="1881" y="2965"/>
                    <a:pt x="2336" y="3561"/>
                  </a:cubicBezTo>
                  <a:cubicBezTo>
                    <a:pt x="2394" y="3632"/>
                    <a:pt x="2487" y="3663"/>
                    <a:pt x="2586" y="3663"/>
                  </a:cubicBezTo>
                  <a:cubicBezTo>
                    <a:pt x="2837" y="3663"/>
                    <a:pt x="3125" y="3468"/>
                    <a:pt x="2979" y="3232"/>
                  </a:cubicBezTo>
                  <a:cubicBezTo>
                    <a:pt x="2593" y="2595"/>
                    <a:pt x="2207" y="1952"/>
                    <a:pt x="1821" y="1310"/>
                  </a:cubicBezTo>
                  <a:lnTo>
                    <a:pt x="1821" y="1310"/>
                  </a:lnTo>
                  <a:cubicBezTo>
                    <a:pt x="2051" y="1249"/>
                    <a:pt x="2283" y="1203"/>
                    <a:pt x="2514" y="1160"/>
                  </a:cubicBezTo>
                  <a:lnTo>
                    <a:pt x="2514" y="1160"/>
                  </a:lnTo>
                  <a:cubicBezTo>
                    <a:pt x="2523" y="1161"/>
                    <a:pt x="2532" y="1162"/>
                    <a:pt x="2540" y="1163"/>
                  </a:cubicBezTo>
                  <a:cubicBezTo>
                    <a:pt x="2545" y="1163"/>
                    <a:pt x="2550" y="1163"/>
                    <a:pt x="2555" y="1163"/>
                  </a:cubicBezTo>
                  <a:cubicBezTo>
                    <a:pt x="2608" y="1163"/>
                    <a:pt x="2672" y="1147"/>
                    <a:pt x="2735" y="1119"/>
                  </a:cubicBezTo>
                  <a:lnTo>
                    <a:pt x="2735" y="1119"/>
                  </a:lnTo>
                  <a:cubicBezTo>
                    <a:pt x="2950" y="1078"/>
                    <a:pt x="3164" y="1036"/>
                    <a:pt x="3375" y="980"/>
                  </a:cubicBezTo>
                  <a:lnTo>
                    <a:pt x="3375" y="980"/>
                  </a:lnTo>
                  <a:cubicBezTo>
                    <a:pt x="3446" y="969"/>
                    <a:pt x="3509" y="952"/>
                    <a:pt x="3560" y="927"/>
                  </a:cubicBezTo>
                  <a:lnTo>
                    <a:pt x="3560" y="927"/>
                  </a:lnTo>
                  <a:cubicBezTo>
                    <a:pt x="3892" y="835"/>
                    <a:pt x="3946" y="409"/>
                    <a:pt x="3568" y="409"/>
                  </a:cubicBezTo>
                  <a:cubicBezTo>
                    <a:pt x="3555" y="409"/>
                    <a:pt x="3541" y="409"/>
                    <a:pt x="3527" y="410"/>
                  </a:cubicBezTo>
                  <a:cubicBezTo>
                    <a:pt x="3505" y="414"/>
                    <a:pt x="3480" y="418"/>
                    <a:pt x="3454" y="424"/>
                  </a:cubicBezTo>
                  <a:lnTo>
                    <a:pt x="3454" y="424"/>
                  </a:lnTo>
                  <a:cubicBezTo>
                    <a:pt x="3425" y="417"/>
                    <a:pt x="3395" y="414"/>
                    <a:pt x="3364" y="414"/>
                  </a:cubicBezTo>
                  <a:cubicBezTo>
                    <a:pt x="3259" y="414"/>
                    <a:pt x="3145" y="450"/>
                    <a:pt x="3059" y="508"/>
                  </a:cubicBezTo>
                  <a:lnTo>
                    <a:pt x="3059" y="508"/>
                  </a:lnTo>
                  <a:cubicBezTo>
                    <a:pt x="2896" y="486"/>
                    <a:pt x="2703" y="421"/>
                    <a:pt x="2571" y="410"/>
                  </a:cubicBezTo>
                  <a:cubicBezTo>
                    <a:pt x="2560" y="410"/>
                    <a:pt x="2548" y="411"/>
                    <a:pt x="2535" y="413"/>
                  </a:cubicBezTo>
                  <a:lnTo>
                    <a:pt x="2535" y="413"/>
                  </a:lnTo>
                  <a:cubicBezTo>
                    <a:pt x="2516" y="411"/>
                    <a:pt x="2497" y="410"/>
                    <a:pt x="2477" y="410"/>
                  </a:cubicBezTo>
                  <a:lnTo>
                    <a:pt x="2161" y="410"/>
                  </a:lnTo>
                  <a:cubicBezTo>
                    <a:pt x="1770" y="279"/>
                    <a:pt x="1379" y="146"/>
                    <a:pt x="988" y="19"/>
                  </a:cubicBezTo>
                  <a:cubicBezTo>
                    <a:pt x="954" y="7"/>
                    <a:pt x="914" y="1"/>
                    <a:pt x="870" y="1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747" name="Google Shape;747;p9"/>
            <p:cNvSpPr/>
            <p:nvPr/>
          </p:nvSpPr>
          <p:spPr>
            <a:xfrm>
              <a:off x="4264192" y="1648863"/>
              <a:ext cx="108875" cy="193041"/>
            </a:xfrm>
            <a:custGeom>
              <a:avLst/>
              <a:gdLst/>
              <a:ahLst/>
              <a:cxnLst/>
              <a:rect l="l" t="t" r="r" b="b"/>
              <a:pathLst>
                <a:path w="5631" h="9984" extrusionOk="0">
                  <a:moveTo>
                    <a:pt x="5440" y="1"/>
                  </a:moveTo>
                  <a:cubicBezTo>
                    <a:pt x="5252" y="1"/>
                    <a:pt x="4964" y="115"/>
                    <a:pt x="4905" y="193"/>
                  </a:cubicBezTo>
                  <a:cubicBezTo>
                    <a:pt x="4022" y="1297"/>
                    <a:pt x="3101" y="2364"/>
                    <a:pt x="2275" y="3500"/>
                  </a:cubicBezTo>
                  <a:lnTo>
                    <a:pt x="2275" y="3500"/>
                  </a:lnTo>
                  <a:cubicBezTo>
                    <a:pt x="2564" y="2809"/>
                    <a:pt x="2892" y="2133"/>
                    <a:pt x="3259" y="1463"/>
                  </a:cubicBezTo>
                  <a:cubicBezTo>
                    <a:pt x="3342" y="1320"/>
                    <a:pt x="3224" y="1260"/>
                    <a:pt x="3065" y="1260"/>
                  </a:cubicBezTo>
                  <a:cubicBezTo>
                    <a:pt x="2890" y="1260"/>
                    <a:pt x="2666" y="1332"/>
                    <a:pt x="2601" y="1447"/>
                  </a:cubicBezTo>
                  <a:cubicBezTo>
                    <a:pt x="1770" y="2936"/>
                    <a:pt x="1143" y="4441"/>
                    <a:pt x="704" y="6087"/>
                  </a:cubicBezTo>
                  <a:cubicBezTo>
                    <a:pt x="671" y="6205"/>
                    <a:pt x="772" y="6252"/>
                    <a:pt x="906" y="6252"/>
                  </a:cubicBezTo>
                  <a:cubicBezTo>
                    <a:pt x="1091" y="6252"/>
                    <a:pt x="1340" y="6164"/>
                    <a:pt x="1394" y="6055"/>
                  </a:cubicBezTo>
                  <a:cubicBezTo>
                    <a:pt x="2188" y="4432"/>
                    <a:pt x="3278" y="3036"/>
                    <a:pt x="4404" y="1645"/>
                  </a:cubicBezTo>
                  <a:lnTo>
                    <a:pt x="4404" y="1645"/>
                  </a:lnTo>
                  <a:cubicBezTo>
                    <a:pt x="3349" y="4559"/>
                    <a:pt x="1879" y="7242"/>
                    <a:pt x="93" y="9786"/>
                  </a:cubicBezTo>
                  <a:cubicBezTo>
                    <a:pt x="0" y="9925"/>
                    <a:pt x="128" y="9984"/>
                    <a:pt x="298" y="9984"/>
                  </a:cubicBezTo>
                  <a:cubicBezTo>
                    <a:pt x="474" y="9984"/>
                    <a:pt x="695" y="9921"/>
                    <a:pt x="767" y="9817"/>
                  </a:cubicBezTo>
                  <a:cubicBezTo>
                    <a:pt x="2852" y="6839"/>
                    <a:pt x="4513" y="3657"/>
                    <a:pt x="5595" y="162"/>
                  </a:cubicBezTo>
                  <a:cubicBezTo>
                    <a:pt x="5630" y="43"/>
                    <a:pt x="5554" y="1"/>
                    <a:pt x="5440" y="1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748" name="Google Shape;748;p9"/>
            <p:cNvSpPr/>
            <p:nvPr/>
          </p:nvSpPr>
          <p:spPr>
            <a:xfrm>
              <a:off x="4219358" y="1649540"/>
              <a:ext cx="185906" cy="215837"/>
            </a:xfrm>
            <a:custGeom>
              <a:avLst/>
              <a:gdLst/>
              <a:ahLst/>
              <a:cxnLst/>
              <a:rect l="l" t="t" r="r" b="b"/>
              <a:pathLst>
                <a:path w="9615" h="11163" extrusionOk="0">
                  <a:moveTo>
                    <a:pt x="7695" y="3261"/>
                  </a:moveTo>
                  <a:cubicBezTo>
                    <a:pt x="7268" y="4070"/>
                    <a:pt x="6746" y="4829"/>
                    <a:pt x="6159" y="5547"/>
                  </a:cubicBezTo>
                  <a:lnTo>
                    <a:pt x="6159" y="5547"/>
                  </a:lnTo>
                  <a:cubicBezTo>
                    <a:pt x="6544" y="4960"/>
                    <a:pt x="6926" y="4369"/>
                    <a:pt x="7304" y="3776"/>
                  </a:cubicBezTo>
                  <a:lnTo>
                    <a:pt x="7304" y="3776"/>
                  </a:lnTo>
                  <a:cubicBezTo>
                    <a:pt x="7433" y="3604"/>
                    <a:pt x="7564" y="3432"/>
                    <a:pt x="7695" y="3261"/>
                  </a:cubicBezTo>
                  <a:close/>
                  <a:moveTo>
                    <a:pt x="9416" y="1"/>
                  </a:moveTo>
                  <a:cubicBezTo>
                    <a:pt x="9238" y="1"/>
                    <a:pt x="8960" y="90"/>
                    <a:pt x="8886" y="174"/>
                  </a:cubicBezTo>
                  <a:cubicBezTo>
                    <a:pt x="8886" y="174"/>
                    <a:pt x="8886" y="174"/>
                    <a:pt x="8886" y="174"/>
                  </a:cubicBezTo>
                  <a:lnTo>
                    <a:pt x="8886" y="174"/>
                  </a:lnTo>
                  <a:cubicBezTo>
                    <a:pt x="8353" y="832"/>
                    <a:pt x="7835" y="1506"/>
                    <a:pt x="7302" y="2180"/>
                  </a:cubicBezTo>
                  <a:cubicBezTo>
                    <a:pt x="6879" y="2713"/>
                    <a:pt x="6095" y="4014"/>
                    <a:pt x="5421" y="4186"/>
                  </a:cubicBezTo>
                  <a:cubicBezTo>
                    <a:pt x="5060" y="4280"/>
                    <a:pt x="5064" y="4523"/>
                    <a:pt x="5338" y="4523"/>
                  </a:cubicBezTo>
                  <a:cubicBezTo>
                    <a:pt x="5384" y="4523"/>
                    <a:pt x="5438" y="4516"/>
                    <a:pt x="5500" y="4500"/>
                  </a:cubicBezTo>
                  <a:cubicBezTo>
                    <a:pt x="5857" y="4408"/>
                    <a:pt x="6197" y="4220"/>
                    <a:pt x="6520" y="3969"/>
                  </a:cubicBezTo>
                  <a:lnTo>
                    <a:pt x="6520" y="3969"/>
                  </a:lnTo>
                  <a:cubicBezTo>
                    <a:pt x="5956" y="4731"/>
                    <a:pt x="5424" y="5515"/>
                    <a:pt x="4970" y="6353"/>
                  </a:cubicBezTo>
                  <a:lnTo>
                    <a:pt x="4970" y="6353"/>
                  </a:lnTo>
                  <a:cubicBezTo>
                    <a:pt x="4953" y="6378"/>
                    <a:pt x="4936" y="6403"/>
                    <a:pt x="4920" y="6428"/>
                  </a:cubicBezTo>
                  <a:cubicBezTo>
                    <a:pt x="4923" y="6428"/>
                    <a:pt x="4926" y="6427"/>
                    <a:pt x="4930" y="6427"/>
                  </a:cubicBezTo>
                  <a:lnTo>
                    <a:pt x="4930" y="6427"/>
                  </a:lnTo>
                  <a:cubicBezTo>
                    <a:pt x="4921" y="6443"/>
                    <a:pt x="4913" y="6459"/>
                    <a:pt x="4904" y="6475"/>
                  </a:cubicBezTo>
                  <a:cubicBezTo>
                    <a:pt x="4859" y="6553"/>
                    <a:pt x="4950" y="6585"/>
                    <a:pt x="5079" y="6585"/>
                  </a:cubicBezTo>
                  <a:cubicBezTo>
                    <a:pt x="5135" y="6585"/>
                    <a:pt x="5198" y="6579"/>
                    <a:pt x="5260" y="6568"/>
                  </a:cubicBezTo>
                  <a:lnTo>
                    <a:pt x="5260" y="6568"/>
                  </a:lnTo>
                  <a:cubicBezTo>
                    <a:pt x="3707" y="8213"/>
                    <a:pt x="1865" y="9641"/>
                    <a:pt x="171" y="10973"/>
                  </a:cubicBezTo>
                  <a:cubicBezTo>
                    <a:pt x="1" y="11109"/>
                    <a:pt x="130" y="11162"/>
                    <a:pt x="312" y="11162"/>
                  </a:cubicBezTo>
                  <a:cubicBezTo>
                    <a:pt x="466" y="11162"/>
                    <a:pt x="656" y="11125"/>
                    <a:pt x="735" y="11067"/>
                  </a:cubicBezTo>
                  <a:cubicBezTo>
                    <a:pt x="4026" y="8481"/>
                    <a:pt x="7851" y="5519"/>
                    <a:pt x="9152" y="1365"/>
                  </a:cubicBezTo>
                  <a:cubicBezTo>
                    <a:pt x="9186" y="1275"/>
                    <a:pt x="9118" y="1241"/>
                    <a:pt x="9014" y="1241"/>
                  </a:cubicBezTo>
                  <a:cubicBezTo>
                    <a:pt x="8973" y="1241"/>
                    <a:pt x="8927" y="1246"/>
                    <a:pt x="8879" y="1255"/>
                  </a:cubicBezTo>
                  <a:lnTo>
                    <a:pt x="8879" y="1255"/>
                  </a:lnTo>
                  <a:cubicBezTo>
                    <a:pt x="9102" y="890"/>
                    <a:pt x="9324" y="524"/>
                    <a:pt x="9544" y="158"/>
                  </a:cubicBezTo>
                  <a:cubicBezTo>
                    <a:pt x="9614" y="43"/>
                    <a:pt x="9539" y="1"/>
                    <a:pt x="9416" y="1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749" name="Google Shape;749;p9"/>
            <p:cNvSpPr/>
            <p:nvPr/>
          </p:nvSpPr>
          <p:spPr>
            <a:xfrm>
              <a:off x="3632625" y="2387310"/>
              <a:ext cx="219742" cy="930265"/>
            </a:xfrm>
            <a:custGeom>
              <a:avLst/>
              <a:gdLst/>
              <a:ahLst/>
              <a:cxnLst/>
              <a:rect l="l" t="t" r="r" b="b"/>
              <a:pathLst>
                <a:path w="11365" h="48113" extrusionOk="0">
                  <a:moveTo>
                    <a:pt x="10795" y="1"/>
                  </a:moveTo>
                  <a:cubicBezTo>
                    <a:pt x="10526" y="1"/>
                    <a:pt x="10145" y="102"/>
                    <a:pt x="10048" y="243"/>
                  </a:cubicBezTo>
                  <a:cubicBezTo>
                    <a:pt x="1" y="13770"/>
                    <a:pt x="3716" y="33739"/>
                    <a:pt x="10220" y="47987"/>
                  </a:cubicBezTo>
                  <a:cubicBezTo>
                    <a:pt x="10260" y="48076"/>
                    <a:pt x="10372" y="48112"/>
                    <a:pt x="10508" y="48112"/>
                  </a:cubicBezTo>
                  <a:cubicBezTo>
                    <a:pt x="10855" y="48112"/>
                    <a:pt x="11365" y="47881"/>
                    <a:pt x="11286" y="47690"/>
                  </a:cubicBezTo>
                  <a:cubicBezTo>
                    <a:pt x="4828" y="33567"/>
                    <a:pt x="1051" y="13645"/>
                    <a:pt x="11035" y="212"/>
                  </a:cubicBezTo>
                  <a:cubicBezTo>
                    <a:pt x="11145" y="61"/>
                    <a:pt x="11003" y="1"/>
                    <a:pt x="10795" y="1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750" name="Google Shape;750;p9"/>
            <p:cNvSpPr/>
            <p:nvPr/>
          </p:nvSpPr>
          <p:spPr>
            <a:xfrm>
              <a:off x="3811730" y="3321219"/>
              <a:ext cx="74092" cy="172023"/>
            </a:xfrm>
            <a:custGeom>
              <a:avLst/>
              <a:gdLst/>
              <a:ahLst/>
              <a:cxnLst/>
              <a:rect l="l" t="t" r="r" b="b"/>
              <a:pathLst>
                <a:path w="3832" h="8897" extrusionOk="0">
                  <a:moveTo>
                    <a:pt x="2041" y="0"/>
                  </a:moveTo>
                  <a:cubicBezTo>
                    <a:pt x="1741" y="0"/>
                    <a:pt x="1382" y="169"/>
                    <a:pt x="1364" y="419"/>
                  </a:cubicBezTo>
                  <a:cubicBezTo>
                    <a:pt x="1286" y="1375"/>
                    <a:pt x="925" y="2206"/>
                    <a:pt x="564" y="3084"/>
                  </a:cubicBezTo>
                  <a:cubicBezTo>
                    <a:pt x="392" y="3491"/>
                    <a:pt x="0" y="4275"/>
                    <a:pt x="110" y="4682"/>
                  </a:cubicBezTo>
                  <a:cubicBezTo>
                    <a:pt x="251" y="5184"/>
                    <a:pt x="1066" y="5905"/>
                    <a:pt x="1364" y="6375"/>
                  </a:cubicBezTo>
                  <a:cubicBezTo>
                    <a:pt x="1834" y="7143"/>
                    <a:pt x="2226" y="7958"/>
                    <a:pt x="2665" y="8742"/>
                  </a:cubicBezTo>
                  <a:cubicBezTo>
                    <a:pt x="2728" y="8850"/>
                    <a:pt x="2857" y="8896"/>
                    <a:pt x="3002" y="8896"/>
                  </a:cubicBezTo>
                  <a:cubicBezTo>
                    <a:pt x="3364" y="8896"/>
                    <a:pt x="3831" y="8612"/>
                    <a:pt x="3652" y="8288"/>
                  </a:cubicBezTo>
                  <a:cubicBezTo>
                    <a:pt x="2963" y="7049"/>
                    <a:pt x="2351" y="5795"/>
                    <a:pt x="1474" y="4682"/>
                  </a:cubicBezTo>
                  <a:cubicBezTo>
                    <a:pt x="847" y="3883"/>
                    <a:pt x="2367" y="1375"/>
                    <a:pt x="2445" y="325"/>
                  </a:cubicBezTo>
                  <a:cubicBezTo>
                    <a:pt x="2459" y="96"/>
                    <a:pt x="2267" y="0"/>
                    <a:pt x="2041" y="0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751" name="Google Shape;751;p9"/>
            <p:cNvSpPr/>
            <p:nvPr/>
          </p:nvSpPr>
          <p:spPr>
            <a:xfrm>
              <a:off x="3626574" y="2561621"/>
              <a:ext cx="113071" cy="128655"/>
            </a:xfrm>
            <a:custGeom>
              <a:avLst/>
              <a:gdLst/>
              <a:ahLst/>
              <a:cxnLst/>
              <a:rect l="l" t="t" r="r" b="b"/>
              <a:pathLst>
                <a:path w="5848" h="6654" extrusionOk="0">
                  <a:moveTo>
                    <a:pt x="2908" y="2541"/>
                  </a:moveTo>
                  <a:lnTo>
                    <a:pt x="2908" y="2541"/>
                  </a:lnTo>
                  <a:cubicBezTo>
                    <a:pt x="3062" y="2627"/>
                    <a:pt x="3213" y="2719"/>
                    <a:pt x="3362" y="2818"/>
                  </a:cubicBezTo>
                  <a:lnTo>
                    <a:pt x="3362" y="2818"/>
                  </a:lnTo>
                  <a:cubicBezTo>
                    <a:pt x="3050" y="2858"/>
                    <a:pt x="2744" y="2916"/>
                    <a:pt x="2432" y="2953"/>
                  </a:cubicBezTo>
                  <a:lnTo>
                    <a:pt x="2432" y="2953"/>
                  </a:lnTo>
                  <a:cubicBezTo>
                    <a:pt x="2498" y="2889"/>
                    <a:pt x="2564" y="2824"/>
                    <a:pt x="2630" y="2760"/>
                  </a:cubicBezTo>
                  <a:lnTo>
                    <a:pt x="2630" y="2760"/>
                  </a:lnTo>
                  <a:cubicBezTo>
                    <a:pt x="2723" y="2684"/>
                    <a:pt x="2815" y="2611"/>
                    <a:pt x="2908" y="2541"/>
                  </a:cubicBezTo>
                  <a:close/>
                  <a:moveTo>
                    <a:pt x="2783" y="0"/>
                  </a:moveTo>
                  <a:cubicBezTo>
                    <a:pt x="1741" y="0"/>
                    <a:pt x="740" y="308"/>
                    <a:pt x="47" y="1181"/>
                  </a:cubicBezTo>
                  <a:cubicBezTo>
                    <a:pt x="0" y="1243"/>
                    <a:pt x="16" y="1322"/>
                    <a:pt x="94" y="1353"/>
                  </a:cubicBezTo>
                  <a:cubicBezTo>
                    <a:pt x="953" y="1683"/>
                    <a:pt x="1819" y="1975"/>
                    <a:pt x="2628" y="2390"/>
                  </a:cubicBezTo>
                  <a:lnTo>
                    <a:pt x="2628" y="2390"/>
                  </a:lnTo>
                  <a:cubicBezTo>
                    <a:pt x="2548" y="2462"/>
                    <a:pt x="2469" y="2536"/>
                    <a:pt x="2391" y="2611"/>
                  </a:cubicBezTo>
                  <a:lnTo>
                    <a:pt x="2391" y="2611"/>
                  </a:lnTo>
                  <a:cubicBezTo>
                    <a:pt x="1365" y="3452"/>
                    <a:pt x="399" y="4567"/>
                    <a:pt x="721" y="5710"/>
                  </a:cubicBezTo>
                  <a:cubicBezTo>
                    <a:pt x="917" y="6422"/>
                    <a:pt x="1598" y="6653"/>
                    <a:pt x="2406" y="6653"/>
                  </a:cubicBezTo>
                  <a:cubicBezTo>
                    <a:pt x="3607" y="6653"/>
                    <a:pt x="5087" y="6142"/>
                    <a:pt x="5659" y="5946"/>
                  </a:cubicBezTo>
                  <a:cubicBezTo>
                    <a:pt x="5847" y="5878"/>
                    <a:pt x="5827" y="5695"/>
                    <a:pt x="5678" y="5695"/>
                  </a:cubicBezTo>
                  <a:cubicBezTo>
                    <a:pt x="5654" y="5695"/>
                    <a:pt x="5627" y="5700"/>
                    <a:pt x="5596" y="5710"/>
                  </a:cubicBezTo>
                  <a:cubicBezTo>
                    <a:pt x="5004" y="5917"/>
                    <a:pt x="3651" y="6406"/>
                    <a:pt x="2565" y="6406"/>
                  </a:cubicBezTo>
                  <a:cubicBezTo>
                    <a:pt x="1839" y="6406"/>
                    <a:pt x="1232" y="6188"/>
                    <a:pt x="1050" y="5522"/>
                  </a:cubicBezTo>
                  <a:cubicBezTo>
                    <a:pt x="833" y="4732"/>
                    <a:pt x="1378" y="3921"/>
                    <a:pt x="2094" y="3232"/>
                  </a:cubicBezTo>
                  <a:lnTo>
                    <a:pt x="2094" y="3232"/>
                  </a:lnTo>
                  <a:cubicBezTo>
                    <a:pt x="2649" y="3198"/>
                    <a:pt x="3175" y="3061"/>
                    <a:pt x="3731" y="3030"/>
                  </a:cubicBezTo>
                  <a:cubicBezTo>
                    <a:pt x="3840" y="3030"/>
                    <a:pt x="4013" y="2905"/>
                    <a:pt x="3887" y="2795"/>
                  </a:cubicBezTo>
                  <a:cubicBezTo>
                    <a:pt x="3659" y="2625"/>
                    <a:pt x="3426" y="2473"/>
                    <a:pt x="3187" y="2333"/>
                  </a:cubicBezTo>
                  <a:lnTo>
                    <a:pt x="3187" y="2333"/>
                  </a:lnTo>
                  <a:cubicBezTo>
                    <a:pt x="3527" y="2087"/>
                    <a:pt x="3842" y="1881"/>
                    <a:pt x="4076" y="1729"/>
                  </a:cubicBezTo>
                  <a:cubicBezTo>
                    <a:pt x="4233" y="1624"/>
                    <a:pt x="4082" y="1530"/>
                    <a:pt x="3956" y="1530"/>
                  </a:cubicBezTo>
                  <a:cubicBezTo>
                    <a:pt x="3931" y="1530"/>
                    <a:pt x="3908" y="1533"/>
                    <a:pt x="3887" y="1541"/>
                  </a:cubicBezTo>
                  <a:cubicBezTo>
                    <a:pt x="3516" y="1697"/>
                    <a:pt x="3191" y="1916"/>
                    <a:pt x="2887" y="2166"/>
                  </a:cubicBezTo>
                  <a:lnTo>
                    <a:pt x="2887" y="2166"/>
                  </a:lnTo>
                  <a:cubicBezTo>
                    <a:pt x="2713" y="2073"/>
                    <a:pt x="2535" y="1985"/>
                    <a:pt x="2351" y="1902"/>
                  </a:cubicBezTo>
                  <a:cubicBezTo>
                    <a:pt x="2179" y="1823"/>
                    <a:pt x="455" y="1149"/>
                    <a:pt x="502" y="1102"/>
                  </a:cubicBezTo>
                  <a:cubicBezTo>
                    <a:pt x="1006" y="453"/>
                    <a:pt x="1793" y="232"/>
                    <a:pt x="2623" y="232"/>
                  </a:cubicBezTo>
                  <a:cubicBezTo>
                    <a:pt x="3497" y="232"/>
                    <a:pt x="4419" y="477"/>
                    <a:pt x="5110" y="726"/>
                  </a:cubicBezTo>
                  <a:cubicBezTo>
                    <a:pt x="5126" y="731"/>
                    <a:pt x="5143" y="733"/>
                    <a:pt x="5161" y="733"/>
                  </a:cubicBezTo>
                  <a:cubicBezTo>
                    <a:pt x="5316" y="733"/>
                    <a:pt x="5511" y="561"/>
                    <a:pt x="5314" y="491"/>
                  </a:cubicBezTo>
                  <a:cubicBezTo>
                    <a:pt x="4545" y="213"/>
                    <a:pt x="3650" y="0"/>
                    <a:pt x="2783" y="0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752" name="Google Shape;752;p9"/>
            <p:cNvSpPr/>
            <p:nvPr/>
          </p:nvSpPr>
          <p:spPr>
            <a:xfrm>
              <a:off x="3642601" y="2620396"/>
              <a:ext cx="64289" cy="55066"/>
            </a:xfrm>
            <a:custGeom>
              <a:avLst/>
              <a:gdLst/>
              <a:ahLst/>
              <a:cxnLst/>
              <a:rect l="l" t="t" r="r" b="b"/>
              <a:pathLst>
                <a:path w="3325" h="2848" extrusionOk="0">
                  <a:moveTo>
                    <a:pt x="3232" y="1"/>
                  </a:moveTo>
                  <a:cubicBezTo>
                    <a:pt x="3144" y="1"/>
                    <a:pt x="3002" y="37"/>
                    <a:pt x="2964" y="84"/>
                  </a:cubicBezTo>
                  <a:cubicBezTo>
                    <a:pt x="2134" y="1103"/>
                    <a:pt x="1099" y="1949"/>
                    <a:pt x="65" y="2780"/>
                  </a:cubicBezTo>
                  <a:cubicBezTo>
                    <a:pt x="1" y="2830"/>
                    <a:pt x="40" y="2847"/>
                    <a:pt x="107" y="2847"/>
                  </a:cubicBezTo>
                  <a:cubicBezTo>
                    <a:pt x="189" y="2847"/>
                    <a:pt x="312" y="2822"/>
                    <a:pt x="347" y="2796"/>
                  </a:cubicBezTo>
                  <a:cubicBezTo>
                    <a:pt x="1397" y="1949"/>
                    <a:pt x="2431" y="1103"/>
                    <a:pt x="3294" y="53"/>
                  </a:cubicBezTo>
                  <a:cubicBezTo>
                    <a:pt x="3324" y="16"/>
                    <a:pt x="3290" y="1"/>
                    <a:pt x="3232" y="1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753" name="Google Shape;753;p9"/>
            <p:cNvSpPr/>
            <p:nvPr/>
          </p:nvSpPr>
          <p:spPr>
            <a:xfrm>
              <a:off x="3622552" y="2203254"/>
              <a:ext cx="88574" cy="429160"/>
            </a:xfrm>
            <a:custGeom>
              <a:avLst/>
              <a:gdLst/>
              <a:ahLst/>
              <a:cxnLst/>
              <a:rect l="l" t="t" r="r" b="b"/>
              <a:pathLst>
                <a:path w="4581" h="22196" extrusionOk="0">
                  <a:moveTo>
                    <a:pt x="246" y="1"/>
                  </a:moveTo>
                  <a:cubicBezTo>
                    <a:pt x="135" y="1"/>
                    <a:pt x="0" y="78"/>
                    <a:pt x="20" y="186"/>
                  </a:cubicBezTo>
                  <a:cubicBezTo>
                    <a:pt x="1666" y="7444"/>
                    <a:pt x="2747" y="14811"/>
                    <a:pt x="4205" y="22115"/>
                  </a:cubicBezTo>
                  <a:cubicBezTo>
                    <a:pt x="4216" y="22171"/>
                    <a:pt x="4271" y="22195"/>
                    <a:pt x="4333" y="22195"/>
                  </a:cubicBezTo>
                  <a:cubicBezTo>
                    <a:pt x="4444" y="22195"/>
                    <a:pt x="4580" y="22121"/>
                    <a:pt x="4550" y="22021"/>
                  </a:cubicBezTo>
                  <a:cubicBezTo>
                    <a:pt x="3108" y="14716"/>
                    <a:pt x="2026" y="7350"/>
                    <a:pt x="381" y="92"/>
                  </a:cubicBezTo>
                  <a:cubicBezTo>
                    <a:pt x="369" y="28"/>
                    <a:pt x="312" y="1"/>
                    <a:pt x="246" y="1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754" name="Google Shape;754;p9"/>
            <p:cNvSpPr/>
            <p:nvPr/>
          </p:nvSpPr>
          <p:spPr>
            <a:xfrm>
              <a:off x="4188154" y="2160662"/>
              <a:ext cx="91571" cy="413672"/>
            </a:xfrm>
            <a:custGeom>
              <a:avLst/>
              <a:gdLst/>
              <a:ahLst/>
              <a:cxnLst/>
              <a:rect l="l" t="t" r="r" b="b"/>
              <a:pathLst>
                <a:path w="4736" h="21395" extrusionOk="0">
                  <a:moveTo>
                    <a:pt x="1726" y="0"/>
                  </a:moveTo>
                  <a:cubicBezTo>
                    <a:pt x="1557" y="0"/>
                    <a:pt x="1365" y="85"/>
                    <a:pt x="1314" y="211"/>
                  </a:cubicBezTo>
                  <a:cubicBezTo>
                    <a:pt x="1304" y="237"/>
                    <a:pt x="1294" y="263"/>
                    <a:pt x="1284" y="289"/>
                  </a:cubicBezTo>
                  <a:lnTo>
                    <a:pt x="1283" y="289"/>
                  </a:lnTo>
                  <a:cubicBezTo>
                    <a:pt x="1283" y="290"/>
                    <a:pt x="1283" y="290"/>
                    <a:pt x="1283" y="291"/>
                  </a:cubicBezTo>
                  <a:lnTo>
                    <a:pt x="1283" y="291"/>
                  </a:lnTo>
                  <a:cubicBezTo>
                    <a:pt x="734" y="1715"/>
                    <a:pt x="530" y="3210"/>
                    <a:pt x="332" y="4707"/>
                  </a:cubicBezTo>
                  <a:lnTo>
                    <a:pt x="332" y="4707"/>
                  </a:lnTo>
                  <a:cubicBezTo>
                    <a:pt x="256" y="4767"/>
                    <a:pt x="215" y="4849"/>
                    <a:pt x="249" y="4944"/>
                  </a:cubicBezTo>
                  <a:cubicBezTo>
                    <a:pt x="261" y="4979"/>
                    <a:pt x="274" y="5013"/>
                    <a:pt x="287" y="5048"/>
                  </a:cubicBezTo>
                  <a:lnTo>
                    <a:pt x="287" y="5048"/>
                  </a:lnTo>
                  <a:cubicBezTo>
                    <a:pt x="210" y="5621"/>
                    <a:pt x="131" y="6194"/>
                    <a:pt x="29" y="6763"/>
                  </a:cubicBezTo>
                  <a:cubicBezTo>
                    <a:pt x="0" y="6914"/>
                    <a:pt x="127" y="6976"/>
                    <a:pt x="281" y="6976"/>
                  </a:cubicBezTo>
                  <a:cubicBezTo>
                    <a:pt x="463" y="6976"/>
                    <a:pt x="684" y="6890"/>
                    <a:pt x="734" y="6763"/>
                  </a:cubicBezTo>
                  <a:cubicBezTo>
                    <a:pt x="744" y="6735"/>
                    <a:pt x="754" y="6707"/>
                    <a:pt x="763" y="6680"/>
                  </a:cubicBezTo>
                  <a:lnTo>
                    <a:pt x="763" y="6680"/>
                  </a:lnTo>
                  <a:cubicBezTo>
                    <a:pt x="1867" y="11539"/>
                    <a:pt x="3570" y="16238"/>
                    <a:pt x="4010" y="21230"/>
                  </a:cubicBezTo>
                  <a:cubicBezTo>
                    <a:pt x="4016" y="21345"/>
                    <a:pt x="4118" y="21395"/>
                    <a:pt x="4242" y="21395"/>
                  </a:cubicBezTo>
                  <a:cubicBezTo>
                    <a:pt x="4455" y="21395"/>
                    <a:pt x="4735" y="21250"/>
                    <a:pt x="4716" y="21042"/>
                  </a:cubicBezTo>
                  <a:cubicBezTo>
                    <a:pt x="4328" y="16642"/>
                    <a:pt x="2959" y="12471"/>
                    <a:pt x="1894" y="8216"/>
                  </a:cubicBezTo>
                  <a:lnTo>
                    <a:pt x="1894" y="8216"/>
                  </a:lnTo>
                  <a:cubicBezTo>
                    <a:pt x="1940" y="8206"/>
                    <a:pt x="1985" y="8191"/>
                    <a:pt x="2027" y="8172"/>
                  </a:cubicBezTo>
                  <a:lnTo>
                    <a:pt x="2027" y="8172"/>
                  </a:lnTo>
                  <a:cubicBezTo>
                    <a:pt x="2071" y="8230"/>
                    <a:pt x="2116" y="8288"/>
                    <a:pt x="2161" y="8346"/>
                  </a:cubicBezTo>
                  <a:cubicBezTo>
                    <a:pt x="2211" y="8414"/>
                    <a:pt x="2301" y="8444"/>
                    <a:pt x="2399" y="8444"/>
                  </a:cubicBezTo>
                  <a:cubicBezTo>
                    <a:pt x="2638" y="8444"/>
                    <a:pt x="2926" y="8266"/>
                    <a:pt x="2803" y="8032"/>
                  </a:cubicBezTo>
                  <a:cubicBezTo>
                    <a:pt x="2526" y="7464"/>
                    <a:pt x="2237" y="6966"/>
                    <a:pt x="1849" y="6491"/>
                  </a:cubicBezTo>
                  <a:lnTo>
                    <a:pt x="1849" y="6491"/>
                  </a:lnTo>
                  <a:cubicBezTo>
                    <a:pt x="1940" y="6446"/>
                    <a:pt x="2004" y="6375"/>
                    <a:pt x="2004" y="6277"/>
                  </a:cubicBezTo>
                  <a:cubicBezTo>
                    <a:pt x="2004" y="5672"/>
                    <a:pt x="1978" y="5102"/>
                    <a:pt x="1901" y="4521"/>
                  </a:cubicBezTo>
                  <a:lnTo>
                    <a:pt x="1901" y="4521"/>
                  </a:lnTo>
                  <a:cubicBezTo>
                    <a:pt x="1986" y="3094"/>
                    <a:pt x="2004" y="1660"/>
                    <a:pt x="2004" y="226"/>
                  </a:cubicBezTo>
                  <a:cubicBezTo>
                    <a:pt x="2004" y="65"/>
                    <a:pt x="1874" y="0"/>
                    <a:pt x="1726" y="0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755" name="Google Shape;755;p9"/>
            <p:cNvSpPr/>
            <p:nvPr/>
          </p:nvSpPr>
          <p:spPr>
            <a:xfrm>
              <a:off x="3849740" y="3582396"/>
              <a:ext cx="122971" cy="132793"/>
            </a:xfrm>
            <a:custGeom>
              <a:avLst/>
              <a:gdLst/>
              <a:ahLst/>
              <a:cxnLst/>
              <a:rect l="l" t="t" r="r" b="b"/>
              <a:pathLst>
                <a:path w="6360" h="6868" extrusionOk="0">
                  <a:moveTo>
                    <a:pt x="5743" y="1"/>
                  </a:moveTo>
                  <a:cubicBezTo>
                    <a:pt x="5296" y="1"/>
                    <a:pt x="4687" y="185"/>
                    <a:pt x="4539" y="437"/>
                  </a:cubicBezTo>
                  <a:cubicBezTo>
                    <a:pt x="3285" y="2663"/>
                    <a:pt x="1294" y="4356"/>
                    <a:pt x="88" y="6613"/>
                  </a:cubicBezTo>
                  <a:cubicBezTo>
                    <a:pt x="0" y="6787"/>
                    <a:pt x="220" y="6867"/>
                    <a:pt x="535" y="6867"/>
                  </a:cubicBezTo>
                  <a:cubicBezTo>
                    <a:pt x="1011" y="6867"/>
                    <a:pt x="1704" y="6683"/>
                    <a:pt x="1874" y="6362"/>
                  </a:cubicBezTo>
                  <a:cubicBezTo>
                    <a:pt x="3019" y="4183"/>
                    <a:pt x="4962" y="2569"/>
                    <a:pt x="6185" y="421"/>
                  </a:cubicBezTo>
                  <a:cubicBezTo>
                    <a:pt x="6360" y="121"/>
                    <a:pt x="6104" y="1"/>
                    <a:pt x="5743" y="1"/>
                  </a:cubicBezTo>
                  <a:close/>
                </a:path>
              </a:pathLst>
            </a:custGeom>
            <a:solidFill>
              <a:srgbClr val="BBBD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756" name="Google Shape;756;p9"/>
            <p:cNvSpPr/>
            <p:nvPr/>
          </p:nvSpPr>
          <p:spPr>
            <a:xfrm>
              <a:off x="3746809" y="1617369"/>
              <a:ext cx="264058" cy="417887"/>
            </a:xfrm>
            <a:custGeom>
              <a:avLst/>
              <a:gdLst/>
              <a:ahLst/>
              <a:cxnLst/>
              <a:rect l="l" t="t" r="r" b="b"/>
              <a:pathLst>
                <a:path w="13657" h="21613" extrusionOk="0">
                  <a:moveTo>
                    <a:pt x="5179" y="0"/>
                  </a:moveTo>
                  <a:cubicBezTo>
                    <a:pt x="5039" y="0"/>
                    <a:pt x="4895" y="35"/>
                    <a:pt x="4753" y="114"/>
                  </a:cubicBezTo>
                  <a:cubicBezTo>
                    <a:pt x="3609" y="756"/>
                    <a:pt x="2292" y="882"/>
                    <a:pt x="1023" y="1085"/>
                  </a:cubicBezTo>
                  <a:cubicBezTo>
                    <a:pt x="35" y="1258"/>
                    <a:pt x="176" y="2355"/>
                    <a:pt x="803" y="2810"/>
                  </a:cubicBezTo>
                  <a:cubicBezTo>
                    <a:pt x="741" y="3766"/>
                    <a:pt x="709" y="4737"/>
                    <a:pt x="662" y="5709"/>
                  </a:cubicBezTo>
                  <a:cubicBezTo>
                    <a:pt x="615" y="6681"/>
                    <a:pt x="772" y="8201"/>
                    <a:pt x="317" y="9079"/>
                  </a:cubicBezTo>
                  <a:cubicBezTo>
                    <a:pt x="0" y="9702"/>
                    <a:pt x="833" y="10723"/>
                    <a:pt x="1431" y="10723"/>
                  </a:cubicBezTo>
                  <a:cubicBezTo>
                    <a:pt x="1602" y="10723"/>
                    <a:pt x="1753" y="10641"/>
                    <a:pt x="1853" y="10443"/>
                  </a:cubicBezTo>
                  <a:cubicBezTo>
                    <a:pt x="1932" y="10270"/>
                    <a:pt x="1995" y="10082"/>
                    <a:pt x="2057" y="9894"/>
                  </a:cubicBezTo>
                  <a:cubicBezTo>
                    <a:pt x="2089" y="10380"/>
                    <a:pt x="2151" y="10882"/>
                    <a:pt x="2198" y="11368"/>
                  </a:cubicBezTo>
                  <a:cubicBezTo>
                    <a:pt x="2235" y="11709"/>
                    <a:pt x="3369" y="12125"/>
                    <a:pt x="3895" y="12125"/>
                  </a:cubicBezTo>
                  <a:cubicBezTo>
                    <a:pt x="4046" y="12125"/>
                    <a:pt x="4147" y="12091"/>
                    <a:pt x="4158" y="12010"/>
                  </a:cubicBezTo>
                  <a:cubicBezTo>
                    <a:pt x="4158" y="11932"/>
                    <a:pt x="4158" y="11869"/>
                    <a:pt x="4173" y="11791"/>
                  </a:cubicBezTo>
                  <a:cubicBezTo>
                    <a:pt x="4414" y="11868"/>
                    <a:pt x="4660" y="11917"/>
                    <a:pt x="4853" y="11917"/>
                  </a:cubicBezTo>
                  <a:cubicBezTo>
                    <a:pt x="5012" y="11917"/>
                    <a:pt x="5136" y="11884"/>
                    <a:pt x="5192" y="11807"/>
                  </a:cubicBezTo>
                  <a:cubicBezTo>
                    <a:pt x="5255" y="11713"/>
                    <a:pt x="5318" y="11650"/>
                    <a:pt x="5365" y="11571"/>
                  </a:cubicBezTo>
                  <a:cubicBezTo>
                    <a:pt x="5568" y="11666"/>
                    <a:pt x="5803" y="11744"/>
                    <a:pt x="6023" y="11807"/>
                  </a:cubicBezTo>
                  <a:lnTo>
                    <a:pt x="6039" y="11854"/>
                  </a:lnTo>
                  <a:cubicBezTo>
                    <a:pt x="6133" y="12151"/>
                    <a:pt x="6383" y="12371"/>
                    <a:pt x="6681" y="12496"/>
                  </a:cubicBezTo>
                  <a:cubicBezTo>
                    <a:pt x="6697" y="12606"/>
                    <a:pt x="6697" y="12716"/>
                    <a:pt x="6713" y="12825"/>
                  </a:cubicBezTo>
                  <a:cubicBezTo>
                    <a:pt x="6509" y="12841"/>
                    <a:pt x="6305" y="12904"/>
                    <a:pt x="6148" y="13045"/>
                  </a:cubicBezTo>
                  <a:cubicBezTo>
                    <a:pt x="5223" y="13829"/>
                    <a:pt x="4581" y="14722"/>
                    <a:pt x="3938" y="15741"/>
                  </a:cubicBezTo>
                  <a:cubicBezTo>
                    <a:pt x="3537" y="16375"/>
                    <a:pt x="4354" y="17191"/>
                    <a:pt x="5040" y="17191"/>
                  </a:cubicBezTo>
                  <a:cubicBezTo>
                    <a:pt x="5184" y="17191"/>
                    <a:pt x="5323" y="17155"/>
                    <a:pt x="5443" y="17073"/>
                  </a:cubicBezTo>
                  <a:cubicBezTo>
                    <a:pt x="5709" y="16901"/>
                    <a:pt x="5944" y="16713"/>
                    <a:pt x="6180" y="16509"/>
                  </a:cubicBezTo>
                  <a:cubicBezTo>
                    <a:pt x="6180" y="16556"/>
                    <a:pt x="6180" y="16587"/>
                    <a:pt x="6180" y="16634"/>
                  </a:cubicBezTo>
                  <a:cubicBezTo>
                    <a:pt x="6211" y="17199"/>
                    <a:pt x="6775" y="17590"/>
                    <a:pt x="7292" y="17590"/>
                  </a:cubicBezTo>
                  <a:cubicBezTo>
                    <a:pt x="7355" y="17841"/>
                    <a:pt x="7418" y="18076"/>
                    <a:pt x="7496" y="18327"/>
                  </a:cubicBezTo>
                  <a:cubicBezTo>
                    <a:pt x="7648" y="18793"/>
                    <a:pt x="8115" y="19042"/>
                    <a:pt x="8544" y="19042"/>
                  </a:cubicBezTo>
                  <a:cubicBezTo>
                    <a:pt x="8735" y="19042"/>
                    <a:pt x="8919" y="18993"/>
                    <a:pt x="9064" y="18891"/>
                  </a:cubicBezTo>
                  <a:cubicBezTo>
                    <a:pt x="9220" y="19346"/>
                    <a:pt x="9393" y="19785"/>
                    <a:pt x="9597" y="20208"/>
                  </a:cubicBezTo>
                  <a:cubicBezTo>
                    <a:pt x="9781" y="20630"/>
                    <a:pt x="10301" y="20895"/>
                    <a:pt x="10744" y="20895"/>
                  </a:cubicBezTo>
                  <a:cubicBezTo>
                    <a:pt x="10943" y="20895"/>
                    <a:pt x="11127" y="20842"/>
                    <a:pt x="11258" y="20725"/>
                  </a:cubicBezTo>
                  <a:cubicBezTo>
                    <a:pt x="11305" y="20866"/>
                    <a:pt x="11352" y="20992"/>
                    <a:pt x="11399" y="21133"/>
                  </a:cubicBezTo>
                  <a:cubicBezTo>
                    <a:pt x="11513" y="21464"/>
                    <a:pt x="12032" y="21612"/>
                    <a:pt x="12512" y="21612"/>
                  </a:cubicBezTo>
                  <a:cubicBezTo>
                    <a:pt x="12827" y="21612"/>
                    <a:pt x="13125" y="21549"/>
                    <a:pt x="13280" y="21431"/>
                  </a:cubicBezTo>
                  <a:cubicBezTo>
                    <a:pt x="13547" y="21227"/>
                    <a:pt x="13531" y="21086"/>
                    <a:pt x="13609" y="20725"/>
                  </a:cubicBezTo>
                  <a:cubicBezTo>
                    <a:pt x="13656" y="20506"/>
                    <a:pt x="13437" y="20333"/>
                    <a:pt x="13139" y="20224"/>
                  </a:cubicBezTo>
                  <a:cubicBezTo>
                    <a:pt x="11932" y="16697"/>
                    <a:pt x="10772" y="13139"/>
                    <a:pt x="9675" y="9565"/>
                  </a:cubicBezTo>
                  <a:cubicBezTo>
                    <a:pt x="9236" y="8107"/>
                    <a:pt x="8578" y="6901"/>
                    <a:pt x="7872" y="5568"/>
                  </a:cubicBezTo>
                  <a:cubicBezTo>
                    <a:pt x="7481" y="4832"/>
                    <a:pt x="6415" y="3436"/>
                    <a:pt x="6509" y="2559"/>
                  </a:cubicBezTo>
                  <a:cubicBezTo>
                    <a:pt x="6540" y="2230"/>
                    <a:pt x="6101" y="2026"/>
                    <a:pt x="5615" y="1947"/>
                  </a:cubicBezTo>
                  <a:cubicBezTo>
                    <a:pt x="5662" y="1916"/>
                    <a:pt x="5725" y="1900"/>
                    <a:pt x="5772" y="1869"/>
                  </a:cubicBezTo>
                  <a:cubicBezTo>
                    <a:pt x="6743" y="1329"/>
                    <a:pt x="6043" y="0"/>
                    <a:pt x="5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757" name="Google Shape;757;p9"/>
            <p:cNvSpPr/>
            <p:nvPr/>
          </p:nvSpPr>
          <p:spPr>
            <a:xfrm>
              <a:off x="3643626" y="1618239"/>
              <a:ext cx="241281" cy="83875"/>
            </a:xfrm>
            <a:custGeom>
              <a:avLst/>
              <a:gdLst/>
              <a:ahLst/>
              <a:cxnLst/>
              <a:rect l="l" t="t" r="r" b="b"/>
              <a:pathLst>
                <a:path w="12479" h="4338" extrusionOk="0">
                  <a:moveTo>
                    <a:pt x="12003" y="0"/>
                  </a:moveTo>
                  <a:cubicBezTo>
                    <a:pt x="11934" y="0"/>
                    <a:pt x="11855" y="11"/>
                    <a:pt x="11767" y="37"/>
                  </a:cubicBezTo>
                  <a:cubicBezTo>
                    <a:pt x="8021" y="1103"/>
                    <a:pt x="3868" y="1965"/>
                    <a:pt x="451" y="3909"/>
                  </a:cubicBezTo>
                  <a:cubicBezTo>
                    <a:pt x="1" y="4167"/>
                    <a:pt x="350" y="4337"/>
                    <a:pt x="722" y="4337"/>
                  </a:cubicBezTo>
                  <a:cubicBezTo>
                    <a:pt x="868" y="4337"/>
                    <a:pt x="1018" y="4311"/>
                    <a:pt x="1125" y="4254"/>
                  </a:cubicBezTo>
                  <a:cubicBezTo>
                    <a:pt x="4353" y="2420"/>
                    <a:pt x="8366" y="1620"/>
                    <a:pt x="11924" y="601"/>
                  </a:cubicBezTo>
                  <a:cubicBezTo>
                    <a:pt x="12479" y="453"/>
                    <a:pt x="12438" y="0"/>
                    <a:pt x="12003" y="0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</p:grpSp>
      <p:sp>
        <p:nvSpPr>
          <p:cNvPr id="758" name="Google Shape;758;p9"/>
          <p:cNvSpPr txBox="1">
            <a:spLocks noGrp="1"/>
          </p:cNvSpPr>
          <p:nvPr>
            <p:ph type="title"/>
          </p:nvPr>
        </p:nvSpPr>
        <p:spPr>
          <a:xfrm>
            <a:off x="364967" y="1993362"/>
            <a:ext cx="3284474" cy="952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5400" dirty="0">
                <a:latin typeface="Bahnschrift Condensed" panose="020B0502040204020203" pitchFamily="34" charset="0"/>
              </a:rPr>
              <a:t>ĐẶT VẤN ĐỀ ?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D7555-87E6-076D-980E-661EFD2B3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60860"/>
            <a:ext cx="7717500" cy="652591"/>
          </a:xfrm>
        </p:spPr>
        <p:txBody>
          <a:bodyPr/>
          <a:lstStyle/>
          <a:p>
            <a:r>
              <a:rPr lang="en-US" sz="3600" dirty="0" err="1">
                <a:latin typeface="Bahnschrift Condensed" panose="020B0502040204020203" pitchFamily="34" charset="0"/>
              </a:rPr>
              <a:t>Gợi</a:t>
            </a:r>
            <a:r>
              <a:rPr lang="en-US" sz="3600" dirty="0">
                <a:latin typeface="Bahnschrift Condensed" panose="020B0502040204020203" pitchFamily="34" charset="0"/>
              </a:rPr>
              <a:t> ý </a:t>
            </a:r>
            <a:r>
              <a:rPr lang="en-US" sz="3600" dirty="0" err="1">
                <a:latin typeface="Bahnschrift Condensed" panose="020B0502040204020203" pitchFamily="34" charset="0"/>
              </a:rPr>
              <a:t>phối</a:t>
            </a:r>
            <a:r>
              <a:rPr lang="en-US" sz="3600" dirty="0">
                <a:latin typeface="Bahnschrift Condensed" panose="020B0502040204020203" pitchFamily="34" charset="0"/>
              </a:rPr>
              <a:t> </a:t>
            </a:r>
            <a:r>
              <a:rPr lang="en-US" sz="3600" dirty="0" err="1">
                <a:latin typeface="Bahnschrift Condensed" panose="020B0502040204020203" pitchFamily="34" charset="0"/>
              </a:rPr>
              <a:t>trang</a:t>
            </a:r>
            <a:r>
              <a:rPr lang="en-US" sz="3600" dirty="0">
                <a:latin typeface="Bahnschrift Condensed" panose="020B0502040204020203" pitchFamily="34" charset="0"/>
              </a:rPr>
              <a:t> </a:t>
            </a:r>
            <a:r>
              <a:rPr lang="en-US" sz="3600" dirty="0" err="1">
                <a:latin typeface="Bahnschrift Condensed" panose="020B0502040204020203" pitchFamily="34" charset="0"/>
              </a:rPr>
              <a:t>phục</a:t>
            </a:r>
            <a:endParaRPr lang="en-US" sz="3600" dirty="0">
              <a:latin typeface="Bahnschrift Condensed" panose="020B0502040204020203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818F181-468B-875E-D51C-A8A00395F1A6}"/>
              </a:ext>
            </a:extLst>
          </p:cNvPr>
          <p:cNvCxnSpPr>
            <a:cxnSpLocks/>
          </p:cNvCxnSpPr>
          <p:nvPr/>
        </p:nvCxnSpPr>
        <p:spPr>
          <a:xfrm>
            <a:off x="1583794" y="2075957"/>
            <a:ext cx="60234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D6F6DCA-3DC5-ACF5-1C74-CFEC6EBA0996}"/>
              </a:ext>
            </a:extLst>
          </p:cNvPr>
          <p:cNvSpPr txBox="1"/>
          <p:nvPr/>
        </p:nvSpPr>
        <p:spPr>
          <a:xfrm>
            <a:off x="2286000" y="1883791"/>
            <a:ext cx="214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Bahnschrift Condensed" panose="020B0502040204020203" pitchFamily="34" charset="0"/>
              </a:rPr>
              <a:t>Histogram, Edge feature</a:t>
            </a:r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62DF1842-0C26-E4BA-5159-4A630271A13D}"/>
              </a:ext>
            </a:extLst>
          </p:cNvPr>
          <p:cNvSpPr/>
          <p:nvPr/>
        </p:nvSpPr>
        <p:spPr>
          <a:xfrm>
            <a:off x="5228926" y="928007"/>
            <a:ext cx="1567543" cy="2286000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43FCA47-8ACB-62C7-9CB8-D1247F81915D}"/>
              </a:ext>
            </a:extLst>
          </p:cNvPr>
          <p:cNvCxnSpPr>
            <a:cxnSpLocks/>
          </p:cNvCxnSpPr>
          <p:nvPr/>
        </p:nvCxnSpPr>
        <p:spPr>
          <a:xfrm>
            <a:off x="4370537" y="2062411"/>
            <a:ext cx="60234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59E2B14-3FCF-A9CE-74A2-A8FABB4B77FB}"/>
              </a:ext>
            </a:extLst>
          </p:cNvPr>
          <p:cNvSpPr txBox="1"/>
          <p:nvPr/>
        </p:nvSpPr>
        <p:spPr>
          <a:xfrm>
            <a:off x="5338806" y="2045088"/>
            <a:ext cx="1347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Bahnschrift Condensed" panose="020B0502040204020203" pitchFamily="34" charset="0"/>
              </a:rPr>
              <a:t>Histogram</a:t>
            </a:r>
          </a:p>
          <a:p>
            <a:pPr algn="ctr"/>
            <a:r>
              <a:rPr lang="en-US" sz="1800" dirty="0">
                <a:latin typeface="Bahnschrift Condensed" panose="020B0502040204020203" pitchFamily="34" charset="0"/>
              </a:rPr>
              <a:t>Edge feature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46F80E4-3A97-6B0A-713D-21D05D4D4A28}"/>
              </a:ext>
            </a:extLst>
          </p:cNvPr>
          <p:cNvCxnSpPr>
            <a:cxnSpLocks/>
          </p:cNvCxnSpPr>
          <p:nvPr/>
        </p:nvCxnSpPr>
        <p:spPr>
          <a:xfrm>
            <a:off x="6946823" y="2071007"/>
            <a:ext cx="60234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7F1CBC8-63BA-105C-2EC3-32630E091750}"/>
              </a:ext>
            </a:extLst>
          </p:cNvPr>
          <p:cNvSpPr txBox="1"/>
          <p:nvPr/>
        </p:nvSpPr>
        <p:spPr>
          <a:xfrm>
            <a:off x="7699520" y="1877745"/>
            <a:ext cx="60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Bahnschrift Condensed" panose="020B0502040204020203" pitchFamily="34" charset="0"/>
              </a:rPr>
              <a:t>Cosin</a:t>
            </a:r>
            <a:endParaRPr lang="en-US" sz="1800" dirty="0">
              <a:latin typeface="Bahnschrift Condensed" panose="020B0502040204020203" pitchFamily="34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72E4EF9-F667-514A-98DB-EBBC8F60C3C0}"/>
              </a:ext>
            </a:extLst>
          </p:cNvPr>
          <p:cNvCxnSpPr>
            <a:cxnSpLocks/>
          </p:cNvCxnSpPr>
          <p:nvPr/>
        </p:nvCxnSpPr>
        <p:spPr>
          <a:xfrm>
            <a:off x="8000691" y="2321032"/>
            <a:ext cx="0" cy="12639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F863BE7-F6B4-CE95-5A91-9C047146DC45}"/>
              </a:ext>
            </a:extLst>
          </p:cNvPr>
          <p:cNvSpPr txBox="1"/>
          <p:nvPr/>
        </p:nvSpPr>
        <p:spPr>
          <a:xfrm>
            <a:off x="6930262" y="3585582"/>
            <a:ext cx="214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>
                <a:latin typeface="Bahnschrift Condensed" panose="020B0502040204020203" pitchFamily="34" charset="0"/>
              </a:rPr>
              <a:t>Quyết</a:t>
            </a:r>
            <a:r>
              <a:rPr lang="en-US" sz="1800" dirty="0">
                <a:latin typeface="Bahnschrift Condensed" panose="020B0502040204020203" pitchFamily="34" charset="0"/>
              </a:rPr>
              <a:t> </a:t>
            </a:r>
            <a:r>
              <a:rPr lang="en-US" sz="1800" dirty="0" err="1">
                <a:latin typeface="Bahnschrift Condensed" panose="020B0502040204020203" pitchFamily="34" charset="0"/>
              </a:rPr>
              <a:t>định</a:t>
            </a:r>
            <a:endParaRPr lang="en-US" sz="1800" dirty="0">
              <a:latin typeface="Bahnschrift Condensed" panose="020B05020402040202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76831BC-5A59-CA17-09B8-A1C73E0AE0C3}"/>
              </a:ext>
            </a:extLst>
          </p:cNvPr>
          <p:cNvSpPr/>
          <p:nvPr/>
        </p:nvSpPr>
        <p:spPr>
          <a:xfrm>
            <a:off x="2851317" y="3294184"/>
            <a:ext cx="2140855" cy="10096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rgbClr val="000000"/>
                </a:solidFill>
                <a:latin typeface="Bahnschrift Condensed" panose="020B0502040204020203" pitchFamily="34" charset="0"/>
                <a:cs typeface="Arial"/>
              </a:rPr>
              <a:t>Quyết</a:t>
            </a:r>
            <a:r>
              <a:rPr lang="en-US" sz="1800" dirty="0">
                <a:solidFill>
                  <a:srgbClr val="000000"/>
                </a:solidFill>
                <a:latin typeface="Bahnschrift Condensed" panose="020B0502040204020203" pitchFamily="34" charset="0"/>
                <a:cs typeface="Arial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Bahnschrift Condensed" panose="020B0502040204020203" pitchFamily="34" charset="0"/>
                <a:cs typeface="Arial"/>
              </a:rPr>
              <a:t>định</a:t>
            </a:r>
            <a:r>
              <a:rPr lang="en-US" sz="1800" dirty="0">
                <a:solidFill>
                  <a:srgbClr val="000000"/>
                </a:solidFill>
                <a:latin typeface="Bahnschrift Condensed" panose="020B0502040204020203" pitchFamily="34" charset="0"/>
                <a:cs typeface="Arial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Bahnschrift Condensed" panose="020B0502040204020203" pitchFamily="34" charset="0"/>
                <a:cs typeface="Arial"/>
              </a:rPr>
              <a:t>lấy</a:t>
            </a:r>
            <a:r>
              <a:rPr lang="en-US" sz="1800" dirty="0">
                <a:solidFill>
                  <a:srgbClr val="000000"/>
                </a:solidFill>
                <a:latin typeface="Bahnschrift Condensed" panose="020B0502040204020203" pitchFamily="34" charset="0"/>
                <a:cs typeface="Arial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Bahnschrift Condensed" panose="020B0502040204020203" pitchFamily="34" charset="0"/>
                <a:cs typeface="Arial"/>
              </a:rPr>
              <a:t>bộ</a:t>
            </a:r>
            <a:r>
              <a:rPr lang="en-US" sz="1800" dirty="0">
                <a:solidFill>
                  <a:srgbClr val="000000"/>
                </a:solidFill>
                <a:latin typeface="Bahnschrift Condensed" panose="020B0502040204020203" pitchFamily="34" charset="0"/>
                <a:cs typeface="Arial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Bahnschrift Condensed" panose="020B0502040204020203" pitchFamily="34" charset="0"/>
                <a:cs typeface="Arial"/>
              </a:rPr>
              <a:t>trang</a:t>
            </a:r>
            <a:r>
              <a:rPr lang="en-US" sz="1800" dirty="0">
                <a:solidFill>
                  <a:srgbClr val="000000"/>
                </a:solidFill>
                <a:latin typeface="Bahnschrift Condensed" panose="020B0502040204020203" pitchFamily="34" charset="0"/>
                <a:cs typeface="Arial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Bahnschrift Condensed" panose="020B0502040204020203" pitchFamily="34" charset="0"/>
                <a:cs typeface="Arial"/>
              </a:rPr>
              <a:t>phục</a:t>
            </a:r>
            <a:endParaRPr lang="en-US" sz="1800" dirty="0">
              <a:solidFill>
                <a:srgbClr val="000000"/>
              </a:solidFill>
              <a:latin typeface="Bahnschrift Condensed" panose="020B0502040204020203" pitchFamily="34" charset="0"/>
              <a:cs typeface="Arial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6310773-C869-18B9-7302-B859CA8C050A}"/>
              </a:ext>
            </a:extLst>
          </p:cNvPr>
          <p:cNvCxnSpPr>
            <a:cxnSpLocks/>
          </p:cNvCxnSpPr>
          <p:nvPr/>
        </p:nvCxnSpPr>
        <p:spPr>
          <a:xfrm flipH="1">
            <a:off x="5194937" y="3789516"/>
            <a:ext cx="2117039" cy="189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BE544A8-9E07-4CFF-2668-C0C1A6E0E3B2}"/>
              </a:ext>
            </a:extLst>
          </p:cNvPr>
          <p:cNvCxnSpPr>
            <a:cxnSpLocks/>
          </p:cNvCxnSpPr>
          <p:nvPr/>
        </p:nvCxnSpPr>
        <p:spPr>
          <a:xfrm flipH="1" flipV="1">
            <a:off x="1260806" y="2400482"/>
            <a:ext cx="1368017" cy="12716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E3EE6FA-1F5C-E6BE-261F-BC55F5EF138E}"/>
              </a:ext>
            </a:extLst>
          </p:cNvPr>
          <p:cNvCxnSpPr>
            <a:cxnSpLocks/>
          </p:cNvCxnSpPr>
          <p:nvPr/>
        </p:nvCxnSpPr>
        <p:spPr>
          <a:xfrm flipH="1">
            <a:off x="1678701" y="3799008"/>
            <a:ext cx="8682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4F0E560-6E10-EB2E-435A-B9390BC0A372}"/>
              </a:ext>
            </a:extLst>
          </p:cNvPr>
          <p:cNvSpPr txBox="1"/>
          <p:nvPr/>
        </p:nvSpPr>
        <p:spPr>
          <a:xfrm>
            <a:off x="541924" y="3466350"/>
            <a:ext cx="1025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>
                <a:latin typeface="Bahnschrift Condensed" panose="020B0502040204020203" pitchFamily="34" charset="0"/>
              </a:rPr>
              <a:t>Đưa</a:t>
            </a:r>
            <a:r>
              <a:rPr lang="en-US" sz="1800" dirty="0">
                <a:latin typeface="Bahnschrift Condensed" panose="020B0502040204020203" pitchFamily="34" charset="0"/>
              </a:rPr>
              <a:t> </a:t>
            </a:r>
            <a:r>
              <a:rPr lang="en-US" sz="1800" dirty="0" err="1">
                <a:latin typeface="Bahnschrift Condensed" panose="020B0502040204020203" pitchFamily="34" charset="0"/>
              </a:rPr>
              <a:t>ra</a:t>
            </a:r>
            <a:r>
              <a:rPr lang="en-US" sz="1800" dirty="0">
                <a:latin typeface="Bahnschrift Condensed" panose="020B0502040204020203" pitchFamily="34" charset="0"/>
              </a:rPr>
              <a:t> </a:t>
            </a:r>
            <a:r>
              <a:rPr lang="en-US" sz="1800" dirty="0" err="1">
                <a:latin typeface="Bahnschrift Condensed" panose="020B0502040204020203" pitchFamily="34" charset="0"/>
              </a:rPr>
              <a:t>gợi</a:t>
            </a:r>
            <a:r>
              <a:rPr lang="en-US" sz="1800" dirty="0">
                <a:latin typeface="Bahnschrift Condensed" panose="020B0502040204020203" pitchFamily="34" charset="0"/>
              </a:rPr>
              <a:t> ý </a:t>
            </a:r>
            <a:r>
              <a:rPr lang="en-US" sz="1800" dirty="0" err="1">
                <a:latin typeface="Bahnschrift Condensed" panose="020B0502040204020203" pitchFamily="34" charset="0"/>
              </a:rPr>
              <a:t>phối</a:t>
            </a:r>
            <a:endParaRPr lang="en-US" sz="1800" dirty="0">
              <a:latin typeface="Bahnschrift Condensed" panose="020B0502040204020203" pitchFamily="34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195692A-E08A-E5BB-2B4D-0266C60D73E2}"/>
              </a:ext>
            </a:extLst>
          </p:cNvPr>
          <p:cNvCxnSpPr>
            <a:cxnSpLocks/>
          </p:cNvCxnSpPr>
          <p:nvPr/>
        </p:nvCxnSpPr>
        <p:spPr>
          <a:xfrm flipH="1">
            <a:off x="1884965" y="3954914"/>
            <a:ext cx="735284" cy="4501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19789CE9-50D5-0431-A535-F33B96760978}"/>
              </a:ext>
            </a:extLst>
          </p:cNvPr>
          <p:cNvSpPr txBox="1"/>
          <p:nvPr/>
        </p:nvSpPr>
        <p:spPr>
          <a:xfrm>
            <a:off x="1273776" y="4239575"/>
            <a:ext cx="620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Bahnschrift Condensed" panose="020B0502040204020203" pitchFamily="34" charset="0"/>
              </a:rPr>
              <a:t>Drop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01C76A6-9652-4519-9373-3CFFA9D9C7E3}"/>
              </a:ext>
            </a:extLst>
          </p:cNvPr>
          <p:cNvGrpSpPr/>
          <p:nvPr/>
        </p:nvGrpSpPr>
        <p:grpSpPr>
          <a:xfrm>
            <a:off x="5558466" y="1424497"/>
            <a:ext cx="908461" cy="665674"/>
            <a:chOff x="762098" y="1620332"/>
            <a:chExt cx="1001270" cy="771751"/>
          </a:xfrm>
        </p:grpSpPr>
        <p:grpSp>
          <p:nvGrpSpPr>
            <p:cNvPr id="3" name="Google Shape;1492;p31">
              <a:extLst>
                <a:ext uri="{FF2B5EF4-FFF2-40B4-BE49-F238E27FC236}">
                  <a16:creationId xmlns:a16="http://schemas.microsoft.com/office/drawing/2014/main" id="{CA1EB683-61CA-5650-26AD-6F79E2668407}"/>
                </a:ext>
              </a:extLst>
            </p:cNvPr>
            <p:cNvGrpSpPr/>
            <p:nvPr/>
          </p:nvGrpSpPr>
          <p:grpSpPr>
            <a:xfrm>
              <a:off x="976506" y="1820982"/>
              <a:ext cx="507425" cy="500050"/>
              <a:chOff x="1175200" y="1098675"/>
              <a:chExt cx="507425" cy="500050"/>
            </a:xfrm>
          </p:grpSpPr>
          <p:sp>
            <p:nvSpPr>
              <p:cNvPr id="4" name="Google Shape;1493;p31">
                <a:extLst>
                  <a:ext uri="{FF2B5EF4-FFF2-40B4-BE49-F238E27FC236}">
                    <a16:creationId xmlns:a16="http://schemas.microsoft.com/office/drawing/2014/main" id="{64041592-0BA2-C12D-92DF-3204B3D8D7FC}"/>
                  </a:ext>
                </a:extLst>
              </p:cNvPr>
              <p:cNvSpPr/>
              <p:nvPr/>
            </p:nvSpPr>
            <p:spPr>
              <a:xfrm>
                <a:off x="1175200" y="1098675"/>
                <a:ext cx="507425" cy="500050"/>
              </a:xfrm>
              <a:custGeom>
                <a:avLst/>
                <a:gdLst/>
                <a:ahLst/>
                <a:cxnLst/>
                <a:rect l="l" t="t" r="r" b="b"/>
                <a:pathLst>
                  <a:path w="20297" h="20002" extrusionOk="0">
                    <a:moveTo>
                      <a:pt x="10149" y="605"/>
                    </a:moveTo>
                    <a:cubicBezTo>
                      <a:pt x="11331" y="605"/>
                      <a:pt x="12259" y="686"/>
                      <a:pt x="12877" y="834"/>
                    </a:cubicBezTo>
                    <a:cubicBezTo>
                      <a:pt x="13280" y="941"/>
                      <a:pt x="13764" y="1130"/>
                      <a:pt x="13764" y="1439"/>
                    </a:cubicBezTo>
                    <a:cubicBezTo>
                      <a:pt x="13764" y="1533"/>
                      <a:pt x="13684" y="1936"/>
                      <a:pt x="12756" y="2890"/>
                    </a:cubicBezTo>
                    <a:cubicBezTo>
                      <a:pt x="12420" y="3240"/>
                      <a:pt x="12098" y="3536"/>
                      <a:pt x="11883" y="3724"/>
                    </a:cubicBezTo>
                    <a:lnTo>
                      <a:pt x="10821" y="2662"/>
                    </a:lnTo>
                    <a:cubicBezTo>
                      <a:pt x="11546" y="2527"/>
                      <a:pt x="12165" y="2178"/>
                      <a:pt x="12568" y="1667"/>
                    </a:cubicBezTo>
                    <a:cubicBezTo>
                      <a:pt x="12676" y="1533"/>
                      <a:pt x="12649" y="1345"/>
                      <a:pt x="12514" y="1237"/>
                    </a:cubicBezTo>
                    <a:cubicBezTo>
                      <a:pt x="12458" y="1192"/>
                      <a:pt x="12393" y="1171"/>
                      <a:pt x="12329" y="1171"/>
                    </a:cubicBezTo>
                    <a:cubicBezTo>
                      <a:pt x="12239" y="1171"/>
                      <a:pt x="12152" y="1213"/>
                      <a:pt x="12098" y="1291"/>
                    </a:cubicBezTo>
                    <a:cubicBezTo>
                      <a:pt x="11694" y="1802"/>
                      <a:pt x="10942" y="2124"/>
                      <a:pt x="10149" y="2124"/>
                    </a:cubicBezTo>
                    <a:cubicBezTo>
                      <a:pt x="9342" y="2124"/>
                      <a:pt x="8603" y="1802"/>
                      <a:pt x="8200" y="1291"/>
                    </a:cubicBezTo>
                    <a:cubicBezTo>
                      <a:pt x="8137" y="1213"/>
                      <a:pt x="8047" y="1171"/>
                      <a:pt x="7959" y="1171"/>
                    </a:cubicBezTo>
                    <a:cubicBezTo>
                      <a:pt x="7896" y="1171"/>
                      <a:pt x="7833" y="1192"/>
                      <a:pt x="7783" y="1237"/>
                    </a:cubicBezTo>
                    <a:cubicBezTo>
                      <a:pt x="7648" y="1345"/>
                      <a:pt x="7622" y="1533"/>
                      <a:pt x="7729" y="1667"/>
                    </a:cubicBezTo>
                    <a:cubicBezTo>
                      <a:pt x="8132" y="2178"/>
                      <a:pt x="8751" y="2527"/>
                      <a:pt x="9477" y="2662"/>
                    </a:cubicBezTo>
                    <a:lnTo>
                      <a:pt x="8401" y="3724"/>
                    </a:lnTo>
                    <a:cubicBezTo>
                      <a:pt x="8200" y="3536"/>
                      <a:pt x="7877" y="3240"/>
                      <a:pt x="7541" y="2904"/>
                    </a:cubicBezTo>
                    <a:cubicBezTo>
                      <a:pt x="6614" y="1936"/>
                      <a:pt x="6533" y="1533"/>
                      <a:pt x="6533" y="1439"/>
                    </a:cubicBezTo>
                    <a:cubicBezTo>
                      <a:pt x="6533" y="1183"/>
                      <a:pt x="6882" y="605"/>
                      <a:pt x="10149" y="605"/>
                    </a:cubicBezTo>
                    <a:close/>
                    <a:moveTo>
                      <a:pt x="686" y="14934"/>
                    </a:moveTo>
                    <a:cubicBezTo>
                      <a:pt x="1331" y="15310"/>
                      <a:pt x="2151" y="15377"/>
                      <a:pt x="2769" y="15391"/>
                    </a:cubicBezTo>
                    <a:lnTo>
                      <a:pt x="2474" y="16439"/>
                    </a:lnTo>
                    <a:cubicBezTo>
                      <a:pt x="2315" y="16469"/>
                      <a:pt x="2161" y="16484"/>
                      <a:pt x="2011" y="16484"/>
                    </a:cubicBezTo>
                    <a:cubicBezTo>
                      <a:pt x="1688" y="16484"/>
                      <a:pt x="1382" y="16415"/>
                      <a:pt x="1089" y="16278"/>
                    </a:cubicBezTo>
                    <a:cubicBezTo>
                      <a:pt x="861" y="16157"/>
                      <a:pt x="699" y="16023"/>
                      <a:pt x="605" y="15942"/>
                    </a:cubicBezTo>
                    <a:cubicBezTo>
                      <a:pt x="632" y="15606"/>
                      <a:pt x="646" y="15270"/>
                      <a:pt x="686" y="14934"/>
                    </a:cubicBezTo>
                    <a:close/>
                    <a:moveTo>
                      <a:pt x="19611" y="14934"/>
                    </a:moveTo>
                    <a:cubicBezTo>
                      <a:pt x="19638" y="15270"/>
                      <a:pt x="19665" y="15606"/>
                      <a:pt x="19679" y="15942"/>
                    </a:cubicBezTo>
                    <a:cubicBezTo>
                      <a:pt x="19510" y="16111"/>
                      <a:pt x="19030" y="16486"/>
                      <a:pt x="18280" y="16486"/>
                    </a:cubicBezTo>
                    <a:cubicBezTo>
                      <a:pt x="18134" y="16486"/>
                      <a:pt x="17977" y="16472"/>
                      <a:pt x="17810" y="16439"/>
                    </a:cubicBezTo>
                    <a:lnTo>
                      <a:pt x="17528" y="15391"/>
                    </a:lnTo>
                    <a:cubicBezTo>
                      <a:pt x="18146" y="15377"/>
                      <a:pt x="18966" y="15310"/>
                      <a:pt x="19611" y="14934"/>
                    </a:cubicBezTo>
                    <a:close/>
                    <a:moveTo>
                      <a:pt x="10149" y="0"/>
                    </a:moveTo>
                    <a:cubicBezTo>
                      <a:pt x="8885" y="0"/>
                      <a:pt x="7944" y="81"/>
                      <a:pt x="7272" y="256"/>
                    </a:cubicBezTo>
                    <a:cubicBezTo>
                      <a:pt x="6385" y="484"/>
                      <a:pt x="5928" y="874"/>
                      <a:pt x="5928" y="1439"/>
                    </a:cubicBezTo>
                    <a:cubicBezTo>
                      <a:pt x="5928" y="1519"/>
                      <a:pt x="5928" y="1681"/>
                      <a:pt x="6062" y="1949"/>
                    </a:cubicBezTo>
                    <a:cubicBezTo>
                      <a:pt x="5390" y="2232"/>
                      <a:pt x="3845" y="2944"/>
                      <a:pt x="2742" y="4046"/>
                    </a:cubicBezTo>
                    <a:cubicBezTo>
                      <a:pt x="2716" y="4073"/>
                      <a:pt x="2689" y="4114"/>
                      <a:pt x="2675" y="4140"/>
                    </a:cubicBezTo>
                    <a:cubicBezTo>
                      <a:pt x="2648" y="4194"/>
                      <a:pt x="2070" y="5552"/>
                      <a:pt x="1452" y="7702"/>
                    </a:cubicBezTo>
                    <a:cubicBezTo>
                      <a:pt x="874" y="9692"/>
                      <a:pt x="148" y="12743"/>
                      <a:pt x="0" y="16049"/>
                    </a:cubicBezTo>
                    <a:cubicBezTo>
                      <a:pt x="0" y="16130"/>
                      <a:pt x="27" y="16197"/>
                      <a:pt x="68" y="16251"/>
                    </a:cubicBezTo>
                    <a:cubicBezTo>
                      <a:pt x="108" y="16291"/>
                      <a:pt x="780" y="17084"/>
                      <a:pt x="2017" y="17084"/>
                    </a:cubicBezTo>
                    <a:cubicBezTo>
                      <a:pt x="2259" y="17084"/>
                      <a:pt x="2514" y="17058"/>
                      <a:pt x="2796" y="16990"/>
                    </a:cubicBezTo>
                    <a:cubicBezTo>
                      <a:pt x="2904" y="16963"/>
                      <a:pt x="2984" y="16883"/>
                      <a:pt x="3011" y="16775"/>
                    </a:cubicBezTo>
                    <a:lnTo>
                      <a:pt x="4906" y="9934"/>
                    </a:lnTo>
                    <a:lnTo>
                      <a:pt x="4906" y="15431"/>
                    </a:lnTo>
                    <a:cubicBezTo>
                      <a:pt x="4906" y="15606"/>
                      <a:pt x="5041" y="15740"/>
                      <a:pt x="5202" y="15740"/>
                    </a:cubicBezTo>
                    <a:cubicBezTo>
                      <a:pt x="5377" y="15740"/>
                      <a:pt x="5511" y="15606"/>
                      <a:pt x="5511" y="15431"/>
                    </a:cubicBezTo>
                    <a:lnTo>
                      <a:pt x="5511" y="7716"/>
                    </a:lnTo>
                    <a:cubicBezTo>
                      <a:pt x="5511" y="6708"/>
                      <a:pt x="5108" y="5794"/>
                      <a:pt x="5095" y="5753"/>
                    </a:cubicBezTo>
                    <a:cubicBezTo>
                      <a:pt x="5044" y="5642"/>
                      <a:pt x="4931" y="5568"/>
                      <a:pt x="4816" y="5568"/>
                    </a:cubicBezTo>
                    <a:cubicBezTo>
                      <a:pt x="4778" y="5568"/>
                      <a:pt x="4741" y="5576"/>
                      <a:pt x="4705" y="5592"/>
                    </a:cubicBezTo>
                    <a:cubicBezTo>
                      <a:pt x="4544" y="5659"/>
                      <a:pt x="4476" y="5834"/>
                      <a:pt x="4544" y="5995"/>
                    </a:cubicBezTo>
                    <a:cubicBezTo>
                      <a:pt x="4544" y="5995"/>
                      <a:pt x="4893" y="6815"/>
                      <a:pt x="4906" y="7675"/>
                    </a:cubicBezTo>
                    <a:lnTo>
                      <a:pt x="2931" y="14799"/>
                    </a:lnTo>
                    <a:cubicBezTo>
                      <a:pt x="2285" y="14786"/>
                      <a:pt x="1331" y="14732"/>
                      <a:pt x="740" y="14248"/>
                    </a:cubicBezTo>
                    <a:cubicBezTo>
                      <a:pt x="1291" y="9167"/>
                      <a:pt x="2998" y="4947"/>
                      <a:pt x="3213" y="4436"/>
                    </a:cubicBezTo>
                    <a:cubicBezTo>
                      <a:pt x="4275" y="3388"/>
                      <a:pt x="5820" y="2702"/>
                      <a:pt x="6385" y="2474"/>
                    </a:cubicBezTo>
                    <a:cubicBezTo>
                      <a:pt x="6560" y="2716"/>
                      <a:pt x="6788" y="2984"/>
                      <a:pt x="7111" y="3320"/>
                    </a:cubicBezTo>
                    <a:cubicBezTo>
                      <a:pt x="7662" y="3885"/>
                      <a:pt x="8200" y="4342"/>
                      <a:pt x="8226" y="4355"/>
                    </a:cubicBezTo>
                    <a:cubicBezTo>
                      <a:pt x="8283" y="4406"/>
                      <a:pt x="8352" y="4430"/>
                      <a:pt x="8420" y="4430"/>
                    </a:cubicBezTo>
                    <a:cubicBezTo>
                      <a:pt x="8497" y="4430"/>
                      <a:pt x="8573" y="4399"/>
                      <a:pt x="8630" y="4342"/>
                    </a:cubicBezTo>
                    <a:lnTo>
                      <a:pt x="9839" y="3146"/>
                    </a:lnTo>
                    <a:lnTo>
                      <a:pt x="9839" y="19396"/>
                    </a:lnTo>
                    <a:cubicBezTo>
                      <a:pt x="7044" y="19343"/>
                      <a:pt x="5820" y="18536"/>
                      <a:pt x="5511" y="18294"/>
                    </a:cubicBezTo>
                    <a:lnTo>
                      <a:pt x="5511" y="16641"/>
                    </a:lnTo>
                    <a:cubicBezTo>
                      <a:pt x="5511" y="16480"/>
                      <a:pt x="5377" y="16345"/>
                      <a:pt x="5202" y="16345"/>
                    </a:cubicBezTo>
                    <a:cubicBezTo>
                      <a:pt x="5041" y="16345"/>
                      <a:pt x="4906" y="16480"/>
                      <a:pt x="4906" y="16641"/>
                    </a:cubicBezTo>
                    <a:lnTo>
                      <a:pt x="4906" y="18429"/>
                    </a:lnTo>
                    <a:cubicBezTo>
                      <a:pt x="4906" y="18509"/>
                      <a:pt x="4933" y="18576"/>
                      <a:pt x="4987" y="18630"/>
                    </a:cubicBezTo>
                    <a:cubicBezTo>
                      <a:pt x="5041" y="18697"/>
                      <a:pt x="6318" y="20001"/>
                      <a:pt x="10149" y="20001"/>
                    </a:cubicBezTo>
                    <a:cubicBezTo>
                      <a:pt x="13979" y="20001"/>
                      <a:pt x="15256" y="18697"/>
                      <a:pt x="15310" y="18630"/>
                    </a:cubicBezTo>
                    <a:cubicBezTo>
                      <a:pt x="15364" y="18576"/>
                      <a:pt x="15391" y="18509"/>
                      <a:pt x="15391" y="18429"/>
                    </a:cubicBezTo>
                    <a:lnTo>
                      <a:pt x="15391" y="9934"/>
                    </a:lnTo>
                    <a:lnTo>
                      <a:pt x="17286" y="16775"/>
                    </a:lnTo>
                    <a:cubicBezTo>
                      <a:pt x="17313" y="16883"/>
                      <a:pt x="17393" y="16963"/>
                      <a:pt x="17501" y="16990"/>
                    </a:cubicBezTo>
                    <a:cubicBezTo>
                      <a:pt x="17782" y="17063"/>
                      <a:pt x="18043" y="17093"/>
                      <a:pt x="18283" y="17093"/>
                    </a:cubicBezTo>
                    <a:cubicBezTo>
                      <a:pt x="19509" y="17093"/>
                      <a:pt x="20182" y="16296"/>
                      <a:pt x="20216" y="16251"/>
                    </a:cubicBezTo>
                    <a:cubicBezTo>
                      <a:pt x="20270" y="16197"/>
                      <a:pt x="20297" y="16130"/>
                      <a:pt x="20297" y="16049"/>
                    </a:cubicBezTo>
                    <a:cubicBezTo>
                      <a:pt x="20122" y="12246"/>
                      <a:pt x="19208" y="8764"/>
                      <a:pt x="18482" y="6506"/>
                    </a:cubicBezTo>
                    <a:cubicBezTo>
                      <a:pt x="18439" y="6376"/>
                      <a:pt x="18316" y="6289"/>
                      <a:pt x="18193" y="6289"/>
                    </a:cubicBezTo>
                    <a:cubicBezTo>
                      <a:pt x="18164" y="6289"/>
                      <a:pt x="18134" y="6294"/>
                      <a:pt x="18106" y="6304"/>
                    </a:cubicBezTo>
                    <a:cubicBezTo>
                      <a:pt x="17945" y="6358"/>
                      <a:pt x="17850" y="6533"/>
                      <a:pt x="17904" y="6681"/>
                    </a:cubicBezTo>
                    <a:cubicBezTo>
                      <a:pt x="18509" y="8536"/>
                      <a:pt x="19235" y="11237"/>
                      <a:pt x="19544" y="14248"/>
                    </a:cubicBezTo>
                    <a:cubicBezTo>
                      <a:pt x="18966" y="14732"/>
                      <a:pt x="17998" y="14786"/>
                      <a:pt x="17353" y="14799"/>
                    </a:cubicBezTo>
                    <a:lnTo>
                      <a:pt x="15391" y="7675"/>
                    </a:lnTo>
                    <a:cubicBezTo>
                      <a:pt x="15404" y="6815"/>
                      <a:pt x="15754" y="5995"/>
                      <a:pt x="15754" y="5995"/>
                    </a:cubicBezTo>
                    <a:cubicBezTo>
                      <a:pt x="15821" y="5834"/>
                      <a:pt x="15754" y="5659"/>
                      <a:pt x="15592" y="5592"/>
                    </a:cubicBezTo>
                    <a:cubicBezTo>
                      <a:pt x="15556" y="5576"/>
                      <a:pt x="15519" y="5568"/>
                      <a:pt x="15482" y="5568"/>
                    </a:cubicBezTo>
                    <a:cubicBezTo>
                      <a:pt x="15366" y="5568"/>
                      <a:pt x="15253" y="5642"/>
                      <a:pt x="15203" y="5753"/>
                    </a:cubicBezTo>
                    <a:cubicBezTo>
                      <a:pt x="15176" y="5794"/>
                      <a:pt x="14786" y="6708"/>
                      <a:pt x="14786" y="7716"/>
                    </a:cubicBezTo>
                    <a:lnTo>
                      <a:pt x="14786" y="18294"/>
                    </a:lnTo>
                    <a:cubicBezTo>
                      <a:pt x="14477" y="18536"/>
                      <a:pt x="13280" y="19343"/>
                      <a:pt x="10444" y="19396"/>
                    </a:cubicBezTo>
                    <a:lnTo>
                      <a:pt x="10444" y="3146"/>
                    </a:lnTo>
                    <a:lnTo>
                      <a:pt x="11667" y="4342"/>
                    </a:lnTo>
                    <a:cubicBezTo>
                      <a:pt x="11721" y="4396"/>
                      <a:pt x="11802" y="4423"/>
                      <a:pt x="11869" y="4423"/>
                    </a:cubicBezTo>
                    <a:cubicBezTo>
                      <a:pt x="11936" y="4423"/>
                      <a:pt x="12017" y="4409"/>
                      <a:pt x="12071" y="4355"/>
                    </a:cubicBezTo>
                    <a:cubicBezTo>
                      <a:pt x="12084" y="4342"/>
                      <a:pt x="12635" y="3885"/>
                      <a:pt x="13186" y="3320"/>
                    </a:cubicBezTo>
                    <a:cubicBezTo>
                      <a:pt x="13509" y="2984"/>
                      <a:pt x="13737" y="2716"/>
                      <a:pt x="13912" y="2474"/>
                    </a:cubicBezTo>
                    <a:cubicBezTo>
                      <a:pt x="14463" y="2702"/>
                      <a:pt x="16022" y="3388"/>
                      <a:pt x="17084" y="4436"/>
                    </a:cubicBezTo>
                    <a:cubicBezTo>
                      <a:pt x="17138" y="4571"/>
                      <a:pt x="17299" y="4960"/>
                      <a:pt x="17514" y="5552"/>
                    </a:cubicBezTo>
                    <a:cubicBezTo>
                      <a:pt x="17568" y="5686"/>
                      <a:pt x="17676" y="5753"/>
                      <a:pt x="17797" y="5753"/>
                    </a:cubicBezTo>
                    <a:cubicBezTo>
                      <a:pt x="17837" y="5753"/>
                      <a:pt x="17877" y="5753"/>
                      <a:pt x="17904" y="5740"/>
                    </a:cubicBezTo>
                    <a:cubicBezTo>
                      <a:pt x="18066" y="5686"/>
                      <a:pt x="18146" y="5511"/>
                      <a:pt x="18092" y="5350"/>
                    </a:cubicBezTo>
                    <a:cubicBezTo>
                      <a:pt x="17810" y="4597"/>
                      <a:pt x="17622" y="4154"/>
                      <a:pt x="17622" y="4140"/>
                    </a:cubicBezTo>
                    <a:cubicBezTo>
                      <a:pt x="17609" y="4114"/>
                      <a:pt x="17582" y="4073"/>
                      <a:pt x="17555" y="4046"/>
                    </a:cubicBezTo>
                    <a:cubicBezTo>
                      <a:pt x="16453" y="2944"/>
                      <a:pt x="14907" y="2232"/>
                      <a:pt x="14235" y="1949"/>
                    </a:cubicBezTo>
                    <a:cubicBezTo>
                      <a:pt x="14356" y="1681"/>
                      <a:pt x="14369" y="1519"/>
                      <a:pt x="14369" y="1439"/>
                    </a:cubicBezTo>
                    <a:cubicBezTo>
                      <a:pt x="14369" y="874"/>
                      <a:pt x="13912" y="484"/>
                      <a:pt x="13025" y="256"/>
                    </a:cubicBezTo>
                    <a:cubicBezTo>
                      <a:pt x="12340" y="81"/>
                      <a:pt x="11399" y="0"/>
                      <a:pt x="101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2"/>
                  </a:solidFill>
                  <a:latin typeface="Bahnschrift Condensed" panose="020B0502040204020203" pitchFamily="34" charset="0"/>
                  <a:sym typeface="Arial"/>
                </a:endParaRPr>
              </a:p>
            </p:txBody>
          </p:sp>
          <p:sp>
            <p:nvSpPr>
              <p:cNvPr id="5" name="Google Shape;1494;p31">
                <a:extLst>
                  <a:ext uri="{FF2B5EF4-FFF2-40B4-BE49-F238E27FC236}">
                    <a16:creationId xmlns:a16="http://schemas.microsoft.com/office/drawing/2014/main" id="{503CE780-7F85-5B24-92D0-74D97E604E58}"/>
                  </a:ext>
                </a:extLst>
              </p:cNvPr>
              <p:cNvSpPr/>
              <p:nvPr/>
            </p:nvSpPr>
            <p:spPr>
              <a:xfrm>
                <a:off x="1647325" y="1481750"/>
                <a:ext cx="16500" cy="14925"/>
              </a:xfrm>
              <a:custGeom>
                <a:avLst/>
                <a:gdLst/>
                <a:ahLst/>
                <a:cxnLst/>
                <a:rect l="l" t="t" r="r" b="b"/>
                <a:pathLst>
                  <a:path w="660" h="597" extrusionOk="0">
                    <a:moveTo>
                      <a:pt x="327" y="1"/>
                    </a:moveTo>
                    <a:cubicBezTo>
                      <a:pt x="234" y="1"/>
                      <a:pt x="141" y="42"/>
                      <a:pt x="81" y="135"/>
                    </a:cubicBezTo>
                    <a:cubicBezTo>
                      <a:pt x="0" y="243"/>
                      <a:pt x="14" y="390"/>
                      <a:pt x="108" y="498"/>
                    </a:cubicBezTo>
                    <a:cubicBezTo>
                      <a:pt x="164" y="564"/>
                      <a:pt x="247" y="597"/>
                      <a:pt x="329" y="597"/>
                    </a:cubicBezTo>
                    <a:cubicBezTo>
                      <a:pt x="364" y="597"/>
                      <a:pt x="398" y="591"/>
                      <a:pt x="431" y="579"/>
                    </a:cubicBezTo>
                    <a:cubicBezTo>
                      <a:pt x="578" y="525"/>
                      <a:pt x="659" y="377"/>
                      <a:pt x="632" y="243"/>
                    </a:cubicBezTo>
                    <a:cubicBezTo>
                      <a:pt x="600" y="91"/>
                      <a:pt x="464" y="1"/>
                      <a:pt x="32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2"/>
                  </a:solidFill>
                  <a:latin typeface="Bahnschrift Condensed" panose="020B0502040204020203" pitchFamily="34" charset="0"/>
                  <a:sym typeface="Arial"/>
                </a:endParaRPr>
              </a:p>
            </p:txBody>
          </p:sp>
          <p:sp>
            <p:nvSpPr>
              <p:cNvPr id="6" name="Google Shape;1495;p31">
                <a:extLst>
                  <a:ext uri="{FF2B5EF4-FFF2-40B4-BE49-F238E27FC236}">
                    <a16:creationId xmlns:a16="http://schemas.microsoft.com/office/drawing/2014/main" id="{B193C0B6-4761-FDF6-DF2F-585077F3D1C7}"/>
                  </a:ext>
                </a:extLst>
              </p:cNvPr>
              <p:cNvSpPr/>
              <p:nvPr/>
            </p:nvSpPr>
            <p:spPr>
              <a:xfrm>
                <a:off x="1194025" y="1481650"/>
                <a:ext cx="17425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697" h="602" extrusionOk="0">
                    <a:moveTo>
                      <a:pt x="327" y="0"/>
                    </a:moveTo>
                    <a:cubicBezTo>
                      <a:pt x="295" y="0"/>
                      <a:pt x="262" y="6"/>
                      <a:pt x="229" y="18"/>
                    </a:cubicBezTo>
                    <a:cubicBezTo>
                      <a:pt x="94" y="58"/>
                      <a:pt x="0" y="206"/>
                      <a:pt x="27" y="354"/>
                    </a:cubicBezTo>
                    <a:cubicBezTo>
                      <a:pt x="54" y="475"/>
                      <a:pt x="148" y="569"/>
                      <a:pt x="269" y="596"/>
                    </a:cubicBezTo>
                    <a:cubicBezTo>
                      <a:pt x="287" y="600"/>
                      <a:pt x="305" y="602"/>
                      <a:pt x="324" y="602"/>
                    </a:cubicBezTo>
                    <a:cubicBezTo>
                      <a:pt x="428" y="602"/>
                      <a:pt x="534" y="540"/>
                      <a:pt x="591" y="448"/>
                    </a:cubicBezTo>
                    <a:cubicBezTo>
                      <a:pt x="697" y="250"/>
                      <a:pt x="538" y="0"/>
                      <a:pt x="32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2"/>
                  </a:solidFill>
                  <a:latin typeface="Bahnschrift Condensed" panose="020B0502040204020203" pitchFamily="34" charset="0"/>
                  <a:sym typeface="Arial"/>
                </a:endParaRPr>
              </a:p>
            </p:txBody>
          </p:sp>
          <p:sp>
            <p:nvSpPr>
              <p:cNvPr id="7" name="Google Shape;1496;p31">
                <a:extLst>
                  <a:ext uri="{FF2B5EF4-FFF2-40B4-BE49-F238E27FC236}">
                    <a16:creationId xmlns:a16="http://schemas.microsoft.com/office/drawing/2014/main" id="{F106E32A-1D2F-137D-8C08-57B0F014A543}"/>
                  </a:ext>
                </a:extLst>
              </p:cNvPr>
              <p:cNvSpPr/>
              <p:nvPr/>
            </p:nvSpPr>
            <p:spPr>
              <a:xfrm>
                <a:off x="1443350" y="1215775"/>
                <a:ext cx="1615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646" h="600" extrusionOk="0">
                    <a:moveTo>
                      <a:pt x="315" y="1"/>
                    </a:moveTo>
                    <a:cubicBezTo>
                      <a:pt x="216" y="1"/>
                      <a:pt x="123" y="53"/>
                      <a:pt x="68" y="142"/>
                    </a:cubicBezTo>
                    <a:cubicBezTo>
                      <a:pt x="1" y="249"/>
                      <a:pt x="14" y="397"/>
                      <a:pt x="95" y="505"/>
                    </a:cubicBezTo>
                    <a:cubicBezTo>
                      <a:pt x="156" y="567"/>
                      <a:pt x="236" y="599"/>
                      <a:pt x="317" y="599"/>
                    </a:cubicBezTo>
                    <a:cubicBezTo>
                      <a:pt x="360" y="599"/>
                      <a:pt x="403" y="590"/>
                      <a:pt x="444" y="572"/>
                    </a:cubicBezTo>
                    <a:cubicBezTo>
                      <a:pt x="565" y="518"/>
                      <a:pt x="646" y="384"/>
                      <a:pt x="619" y="236"/>
                    </a:cubicBezTo>
                    <a:cubicBezTo>
                      <a:pt x="592" y="115"/>
                      <a:pt x="498" y="21"/>
                      <a:pt x="377" y="8"/>
                    </a:cubicBezTo>
                    <a:cubicBezTo>
                      <a:pt x="356" y="3"/>
                      <a:pt x="335" y="1"/>
                      <a:pt x="3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2"/>
                  </a:solidFill>
                  <a:latin typeface="Bahnschrift Condensed" panose="020B0502040204020203" pitchFamily="34" charset="0"/>
                  <a:sym typeface="Arial"/>
                </a:endParaRPr>
              </a:p>
            </p:txBody>
          </p:sp>
          <p:sp>
            <p:nvSpPr>
              <p:cNvPr id="8" name="Google Shape;1497;p31">
                <a:extLst>
                  <a:ext uri="{FF2B5EF4-FFF2-40B4-BE49-F238E27FC236}">
                    <a16:creationId xmlns:a16="http://schemas.microsoft.com/office/drawing/2014/main" id="{FC3246E1-583C-B3D9-6A38-808365162AB0}"/>
                  </a:ext>
                </a:extLst>
              </p:cNvPr>
              <p:cNvSpPr/>
              <p:nvPr/>
            </p:nvSpPr>
            <p:spPr>
              <a:xfrm>
                <a:off x="1443350" y="1539600"/>
                <a:ext cx="1615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646" h="604" extrusionOk="0">
                    <a:moveTo>
                      <a:pt x="325" y="0"/>
                    </a:moveTo>
                    <a:cubicBezTo>
                      <a:pt x="249" y="0"/>
                      <a:pt x="170" y="31"/>
                      <a:pt x="108" y="93"/>
                    </a:cubicBezTo>
                    <a:cubicBezTo>
                      <a:pt x="27" y="173"/>
                      <a:pt x="1" y="294"/>
                      <a:pt x="41" y="402"/>
                    </a:cubicBezTo>
                    <a:cubicBezTo>
                      <a:pt x="81" y="523"/>
                      <a:pt x="202" y="603"/>
                      <a:pt x="337" y="603"/>
                    </a:cubicBezTo>
                    <a:cubicBezTo>
                      <a:pt x="458" y="603"/>
                      <a:pt x="565" y="523"/>
                      <a:pt x="605" y="402"/>
                    </a:cubicBezTo>
                    <a:cubicBezTo>
                      <a:pt x="646" y="267"/>
                      <a:pt x="605" y="119"/>
                      <a:pt x="484" y="52"/>
                    </a:cubicBezTo>
                    <a:cubicBezTo>
                      <a:pt x="438" y="18"/>
                      <a:pt x="382" y="0"/>
                      <a:pt x="3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2"/>
                  </a:solidFill>
                  <a:latin typeface="Bahnschrift Condensed" panose="020B0502040204020203" pitchFamily="34" charset="0"/>
                  <a:sym typeface="Arial"/>
                </a:endParaRPr>
              </a:p>
            </p:txBody>
          </p:sp>
          <p:sp>
            <p:nvSpPr>
              <p:cNvPr id="9" name="Google Shape;1498;p31">
                <a:extLst>
                  <a:ext uri="{FF2B5EF4-FFF2-40B4-BE49-F238E27FC236}">
                    <a16:creationId xmlns:a16="http://schemas.microsoft.com/office/drawing/2014/main" id="{6447278C-A1F2-F5EF-3719-4558C51B4F57}"/>
                  </a:ext>
                </a:extLst>
              </p:cNvPr>
              <p:cNvSpPr/>
              <p:nvPr/>
            </p:nvSpPr>
            <p:spPr>
              <a:xfrm>
                <a:off x="1443350" y="1476550"/>
                <a:ext cx="1615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599" extrusionOk="0">
                    <a:moveTo>
                      <a:pt x="315" y="0"/>
                    </a:moveTo>
                    <a:cubicBezTo>
                      <a:pt x="216" y="0"/>
                      <a:pt x="123" y="52"/>
                      <a:pt x="68" y="141"/>
                    </a:cubicBezTo>
                    <a:cubicBezTo>
                      <a:pt x="1" y="249"/>
                      <a:pt x="14" y="397"/>
                      <a:pt x="95" y="491"/>
                    </a:cubicBezTo>
                    <a:cubicBezTo>
                      <a:pt x="157" y="563"/>
                      <a:pt x="238" y="598"/>
                      <a:pt x="321" y="598"/>
                    </a:cubicBezTo>
                    <a:cubicBezTo>
                      <a:pt x="362" y="598"/>
                      <a:pt x="404" y="589"/>
                      <a:pt x="444" y="572"/>
                    </a:cubicBezTo>
                    <a:cubicBezTo>
                      <a:pt x="565" y="518"/>
                      <a:pt x="646" y="383"/>
                      <a:pt x="619" y="235"/>
                    </a:cubicBezTo>
                    <a:cubicBezTo>
                      <a:pt x="592" y="115"/>
                      <a:pt x="498" y="20"/>
                      <a:pt x="377" y="7"/>
                    </a:cubicBezTo>
                    <a:cubicBezTo>
                      <a:pt x="356" y="2"/>
                      <a:pt x="335" y="0"/>
                      <a:pt x="3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2"/>
                  </a:solidFill>
                  <a:latin typeface="Bahnschrift Condensed" panose="020B0502040204020203" pitchFamily="34" charset="0"/>
                  <a:sym typeface="Arial"/>
                </a:endParaRPr>
              </a:p>
            </p:txBody>
          </p:sp>
          <p:sp>
            <p:nvSpPr>
              <p:cNvPr id="10" name="Google Shape;1499;p31">
                <a:extLst>
                  <a:ext uri="{FF2B5EF4-FFF2-40B4-BE49-F238E27FC236}">
                    <a16:creationId xmlns:a16="http://schemas.microsoft.com/office/drawing/2014/main" id="{EAE0FC04-0B1B-78F2-3D33-4E1733EEFA15}"/>
                  </a:ext>
                </a:extLst>
              </p:cNvPr>
              <p:cNvSpPr/>
              <p:nvPr/>
            </p:nvSpPr>
            <p:spPr>
              <a:xfrm>
                <a:off x="1443550" y="1411350"/>
                <a:ext cx="15950" cy="14950"/>
              </a:xfrm>
              <a:custGeom>
                <a:avLst/>
                <a:gdLst/>
                <a:ahLst/>
                <a:cxnLst/>
                <a:rect l="l" t="t" r="r" b="b"/>
                <a:pathLst>
                  <a:path w="638" h="598" extrusionOk="0">
                    <a:moveTo>
                      <a:pt x="324" y="1"/>
                    </a:moveTo>
                    <a:cubicBezTo>
                      <a:pt x="159" y="1"/>
                      <a:pt x="1" y="142"/>
                      <a:pt x="19" y="330"/>
                    </a:cubicBezTo>
                    <a:cubicBezTo>
                      <a:pt x="33" y="451"/>
                      <a:pt x="127" y="558"/>
                      <a:pt x="248" y="585"/>
                    </a:cubicBezTo>
                    <a:cubicBezTo>
                      <a:pt x="275" y="593"/>
                      <a:pt x="302" y="597"/>
                      <a:pt x="328" y="597"/>
                    </a:cubicBezTo>
                    <a:cubicBezTo>
                      <a:pt x="433" y="597"/>
                      <a:pt x="530" y="537"/>
                      <a:pt x="584" y="451"/>
                    </a:cubicBezTo>
                    <a:cubicBezTo>
                      <a:pt x="638" y="330"/>
                      <a:pt x="624" y="182"/>
                      <a:pt x="530" y="88"/>
                    </a:cubicBezTo>
                    <a:cubicBezTo>
                      <a:pt x="469" y="27"/>
                      <a:pt x="396" y="1"/>
                      <a:pt x="3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2"/>
                  </a:solidFill>
                  <a:latin typeface="Bahnschrift Condensed" panose="020B0502040204020203" pitchFamily="34" charset="0"/>
                  <a:sym typeface="Arial"/>
                </a:endParaRPr>
              </a:p>
            </p:txBody>
          </p:sp>
          <p:sp>
            <p:nvSpPr>
              <p:cNvPr id="11" name="Google Shape;1500;p31">
                <a:extLst>
                  <a:ext uri="{FF2B5EF4-FFF2-40B4-BE49-F238E27FC236}">
                    <a16:creationId xmlns:a16="http://schemas.microsoft.com/office/drawing/2014/main" id="{F4337EFD-B76A-6662-46A0-FD4599C8DB0D}"/>
                  </a:ext>
                </a:extLst>
              </p:cNvPr>
              <p:cNvSpPr/>
              <p:nvPr/>
            </p:nvSpPr>
            <p:spPr>
              <a:xfrm>
                <a:off x="1443350" y="1346150"/>
                <a:ext cx="1615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646" h="600" extrusionOk="0">
                    <a:moveTo>
                      <a:pt x="315" y="1"/>
                    </a:moveTo>
                    <a:cubicBezTo>
                      <a:pt x="213" y="1"/>
                      <a:pt x="112" y="55"/>
                      <a:pt x="68" y="156"/>
                    </a:cubicBezTo>
                    <a:cubicBezTo>
                      <a:pt x="1" y="263"/>
                      <a:pt x="14" y="398"/>
                      <a:pt x="95" y="492"/>
                    </a:cubicBezTo>
                    <a:cubicBezTo>
                      <a:pt x="148" y="563"/>
                      <a:pt x="232" y="599"/>
                      <a:pt x="318" y="599"/>
                    </a:cubicBezTo>
                    <a:cubicBezTo>
                      <a:pt x="360" y="599"/>
                      <a:pt x="404" y="590"/>
                      <a:pt x="444" y="572"/>
                    </a:cubicBezTo>
                    <a:cubicBezTo>
                      <a:pt x="579" y="519"/>
                      <a:pt x="646" y="371"/>
                      <a:pt x="619" y="236"/>
                    </a:cubicBezTo>
                    <a:cubicBezTo>
                      <a:pt x="592" y="115"/>
                      <a:pt x="498" y="21"/>
                      <a:pt x="377" y="8"/>
                    </a:cubicBezTo>
                    <a:cubicBezTo>
                      <a:pt x="356" y="3"/>
                      <a:pt x="336" y="1"/>
                      <a:pt x="3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2"/>
                  </a:solidFill>
                  <a:latin typeface="Bahnschrift Condensed" panose="020B0502040204020203" pitchFamily="34" charset="0"/>
                  <a:sym typeface="Arial"/>
                </a:endParaRPr>
              </a:p>
            </p:txBody>
          </p:sp>
          <p:sp>
            <p:nvSpPr>
              <p:cNvPr id="12" name="Google Shape;1501;p31">
                <a:extLst>
                  <a:ext uri="{FF2B5EF4-FFF2-40B4-BE49-F238E27FC236}">
                    <a16:creationId xmlns:a16="http://schemas.microsoft.com/office/drawing/2014/main" id="{D5E6F1F2-211F-758E-88E9-37A44A3DC092}"/>
                  </a:ext>
                </a:extLst>
              </p:cNvPr>
              <p:cNvSpPr/>
              <p:nvPr/>
            </p:nvSpPr>
            <p:spPr>
              <a:xfrm>
                <a:off x="1443350" y="1280975"/>
                <a:ext cx="1615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646" h="600" extrusionOk="0">
                    <a:moveTo>
                      <a:pt x="315" y="0"/>
                    </a:moveTo>
                    <a:cubicBezTo>
                      <a:pt x="216" y="0"/>
                      <a:pt x="123" y="52"/>
                      <a:pt x="68" y="142"/>
                    </a:cubicBezTo>
                    <a:cubicBezTo>
                      <a:pt x="1" y="249"/>
                      <a:pt x="14" y="397"/>
                      <a:pt x="95" y="504"/>
                    </a:cubicBezTo>
                    <a:cubicBezTo>
                      <a:pt x="156" y="566"/>
                      <a:pt x="236" y="599"/>
                      <a:pt x="317" y="599"/>
                    </a:cubicBezTo>
                    <a:cubicBezTo>
                      <a:pt x="360" y="599"/>
                      <a:pt x="403" y="590"/>
                      <a:pt x="444" y="572"/>
                    </a:cubicBezTo>
                    <a:cubicBezTo>
                      <a:pt x="565" y="518"/>
                      <a:pt x="646" y="383"/>
                      <a:pt x="619" y="236"/>
                    </a:cubicBezTo>
                    <a:cubicBezTo>
                      <a:pt x="592" y="115"/>
                      <a:pt x="498" y="21"/>
                      <a:pt x="377" y="7"/>
                    </a:cubicBezTo>
                    <a:cubicBezTo>
                      <a:pt x="356" y="3"/>
                      <a:pt x="335" y="0"/>
                      <a:pt x="3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2"/>
                  </a:solidFill>
                  <a:latin typeface="Bahnschrift Condensed" panose="020B0502040204020203" pitchFamily="34" charset="0"/>
                  <a:sym typeface="Arial"/>
                </a:endParaRPr>
              </a:p>
            </p:txBody>
          </p:sp>
          <p:sp>
            <p:nvSpPr>
              <p:cNvPr id="13" name="Google Shape;1502;p31">
                <a:extLst>
                  <a:ext uri="{FF2B5EF4-FFF2-40B4-BE49-F238E27FC236}">
                    <a16:creationId xmlns:a16="http://schemas.microsoft.com/office/drawing/2014/main" id="{F8B429C9-5234-9DA5-7351-9848A64411FA}"/>
                  </a:ext>
                </a:extLst>
              </p:cNvPr>
              <p:cNvSpPr/>
              <p:nvPr/>
            </p:nvSpPr>
            <p:spPr>
              <a:xfrm>
                <a:off x="1410425" y="1121200"/>
                <a:ext cx="3697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605" extrusionOk="0">
                    <a:moveTo>
                      <a:pt x="296" y="0"/>
                    </a:moveTo>
                    <a:cubicBezTo>
                      <a:pt x="135" y="0"/>
                      <a:pt x="0" y="134"/>
                      <a:pt x="0" y="296"/>
                    </a:cubicBezTo>
                    <a:cubicBezTo>
                      <a:pt x="0" y="470"/>
                      <a:pt x="135" y="605"/>
                      <a:pt x="296" y="605"/>
                    </a:cubicBezTo>
                    <a:lnTo>
                      <a:pt x="1170" y="605"/>
                    </a:lnTo>
                    <a:cubicBezTo>
                      <a:pt x="1344" y="605"/>
                      <a:pt x="1479" y="470"/>
                      <a:pt x="1479" y="296"/>
                    </a:cubicBezTo>
                    <a:cubicBezTo>
                      <a:pt x="1479" y="134"/>
                      <a:pt x="1344" y="0"/>
                      <a:pt x="11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2"/>
                  </a:solidFill>
                  <a:latin typeface="Bahnschrift Condensed" panose="020B0502040204020203" pitchFamily="34" charset="0"/>
                  <a:sym typeface="Arial"/>
                </a:endParaRPr>
              </a:p>
            </p:txBody>
          </p:sp>
        </p:grpSp>
        <p:sp>
          <p:nvSpPr>
            <p:cNvPr id="55" name="Google Shape;1620;p31">
              <a:extLst>
                <a:ext uri="{FF2B5EF4-FFF2-40B4-BE49-F238E27FC236}">
                  <a16:creationId xmlns:a16="http://schemas.microsoft.com/office/drawing/2014/main" id="{57127120-C73C-DA9C-34BA-4D50D373817B}"/>
                </a:ext>
              </a:extLst>
            </p:cNvPr>
            <p:cNvSpPr/>
            <p:nvPr/>
          </p:nvSpPr>
          <p:spPr>
            <a:xfrm>
              <a:off x="1110237" y="1620332"/>
              <a:ext cx="232319" cy="175181"/>
            </a:xfrm>
            <a:custGeom>
              <a:avLst/>
              <a:gdLst/>
              <a:ahLst/>
              <a:cxnLst/>
              <a:rect l="l" t="t" r="r" b="b"/>
              <a:pathLst>
                <a:path w="20284" h="12407" extrusionOk="0">
                  <a:moveTo>
                    <a:pt x="15471" y="5404"/>
                  </a:moveTo>
                  <a:cubicBezTo>
                    <a:pt x="15512" y="5941"/>
                    <a:pt x="15539" y="6452"/>
                    <a:pt x="15552" y="6923"/>
                  </a:cubicBezTo>
                  <a:cubicBezTo>
                    <a:pt x="14987" y="7218"/>
                    <a:pt x="12891" y="8200"/>
                    <a:pt x="10149" y="8200"/>
                  </a:cubicBezTo>
                  <a:cubicBezTo>
                    <a:pt x="7406" y="8200"/>
                    <a:pt x="5310" y="7218"/>
                    <a:pt x="4745" y="6923"/>
                  </a:cubicBezTo>
                  <a:cubicBezTo>
                    <a:pt x="4745" y="6439"/>
                    <a:pt x="4772" y="5928"/>
                    <a:pt x="4812" y="5404"/>
                  </a:cubicBezTo>
                  <a:cubicBezTo>
                    <a:pt x="5726" y="5820"/>
                    <a:pt x="7675" y="6560"/>
                    <a:pt x="10149" y="6560"/>
                  </a:cubicBezTo>
                  <a:cubicBezTo>
                    <a:pt x="12608" y="6560"/>
                    <a:pt x="14557" y="5834"/>
                    <a:pt x="15471" y="5404"/>
                  </a:cubicBezTo>
                  <a:close/>
                  <a:moveTo>
                    <a:pt x="6896" y="0"/>
                  </a:moveTo>
                  <a:cubicBezTo>
                    <a:pt x="6748" y="0"/>
                    <a:pt x="6600" y="27"/>
                    <a:pt x="6452" y="68"/>
                  </a:cubicBezTo>
                  <a:cubicBezTo>
                    <a:pt x="6291" y="121"/>
                    <a:pt x="6197" y="283"/>
                    <a:pt x="6251" y="444"/>
                  </a:cubicBezTo>
                  <a:cubicBezTo>
                    <a:pt x="6294" y="574"/>
                    <a:pt x="6408" y="661"/>
                    <a:pt x="6535" y="661"/>
                  </a:cubicBezTo>
                  <a:cubicBezTo>
                    <a:pt x="6565" y="661"/>
                    <a:pt x="6596" y="656"/>
                    <a:pt x="6627" y="646"/>
                  </a:cubicBezTo>
                  <a:cubicBezTo>
                    <a:pt x="6721" y="619"/>
                    <a:pt x="6802" y="605"/>
                    <a:pt x="6896" y="605"/>
                  </a:cubicBezTo>
                  <a:cubicBezTo>
                    <a:pt x="7810" y="605"/>
                    <a:pt x="8200" y="1035"/>
                    <a:pt x="8589" y="1492"/>
                  </a:cubicBezTo>
                  <a:cubicBezTo>
                    <a:pt x="8952" y="1909"/>
                    <a:pt x="9369" y="2379"/>
                    <a:pt x="10149" y="2379"/>
                  </a:cubicBezTo>
                  <a:cubicBezTo>
                    <a:pt x="10928" y="2379"/>
                    <a:pt x="11331" y="1909"/>
                    <a:pt x="11694" y="1492"/>
                  </a:cubicBezTo>
                  <a:cubicBezTo>
                    <a:pt x="12098" y="1035"/>
                    <a:pt x="12474" y="605"/>
                    <a:pt x="13388" y="605"/>
                  </a:cubicBezTo>
                  <a:cubicBezTo>
                    <a:pt x="14517" y="605"/>
                    <a:pt x="15149" y="2675"/>
                    <a:pt x="15404" y="4772"/>
                  </a:cubicBezTo>
                  <a:cubicBezTo>
                    <a:pt x="14638" y="5148"/>
                    <a:pt x="12689" y="5968"/>
                    <a:pt x="10149" y="5968"/>
                  </a:cubicBezTo>
                  <a:cubicBezTo>
                    <a:pt x="7595" y="5968"/>
                    <a:pt x="5646" y="5148"/>
                    <a:pt x="4880" y="4772"/>
                  </a:cubicBezTo>
                  <a:cubicBezTo>
                    <a:pt x="5054" y="3388"/>
                    <a:pt x="5377" y="2070"/>
                    <a:pt x="5874" y="1304"/>
                  </a:cubicBezTo>
                  <a:cubicBezTo>
                    <a:pt x="5968" y="1156"/>
                    <a:pt x="5928" y="982"/>
                    <a:pt x="5794" y="887"/>
                  </a:cubicBezTo>
                  <a:cubicBezTo>
                    <a:pt x="5739" y="853"/>
                    <a:pt x="5678" y="836"/>
                    <a:pt x="5620" y="836"/>
                  </a:cubicBezTo>
                  <a:cubicBezTo>
                    <a:pt x="5521" y="836"/>
                    <a:pt x="5428" y="884"/>
                    <a:pt x="5377" y="968"/>
                  </a:cubicBezTo>
                  <a:cubicBezTo>
                    <a:pt x="4638" y="2097"/>
                    <a:pt x="4288" y="4113"/>
                    <a:pt x="4181" y="5874"/>
                  </a:cubicBezTo>
                  <a:cubicBezTo>
                    <a:pt x="1519" y="6546"/>
                    <a:pt x="0" y="7608"/>
                    <a:pt x="0" y="8804"/>
                  </a:cubicBezTo>
                  <a:cubicBezTo>
                    <a:pt x="0" y="9826"/>
                    <a:pt x="1089" y="10753"/>
                    <a:pt x="3092" y="11425"/>
                  </a:cubicBezTo>
                  <a:cubicBezTo>
                    <a:pt x="4974" y="12057"/>
                    <a:pt x="7487" y="12407"/>
                    <a:pt x="10149" y="12407"/>
                  </a:cubicBezTo>
                  <a:cubicBezTo>
                    <a:pt x="12783" y="12407"/>
                    <a:pt x="15270" y="12071"/>
                    <a:pt x="17151" y="11439"/>
                  </a:cubicBezTo>
                  <a:cubicBezTo>
                    <a:pt x="17313" y="11385"/>
                    <a:pt x="17393" y="11224"/>
                    <a:pt x="17340" y="11063"/>
                  </a:cubicBezTo>
                  <a:cubicBezTo>
                    <a:pt x="17297" y="10935"/>
                    <a:pt x="17179" y="10858"/>
                    <a:pt x="17058" y="10858"/>
                  </a:cubicBezTo>
                  <a:cubicBezTo>
                    <a:pt x="17026" y="10858"/>
                    <a:pt x="16994" y="10863"/>
                    <a:pt x="16963" y="10874"/>
                  </a:cubicBezTo>
                  <a:cubicBezTo>
                    <a:pt x="15135" y="11479"/>
                    <a:pt x="12716" y="11802"/>
                    <a:pt x="10149" y="11802"/>
                  </a:cubicBezTo>
                  <a:cubicBezTo>
                    <a:pt x="7541" y="11802"/>
                    <a:pt x="5108" y="11466"/>
                    <a:pt x="3280" y="10861"/>
                  </a:cubicBezTo>
                  <a:cubicBezTo>
                    <a:pt x="1573" y="10283"/>
                    <a:pt x="605" y="9544"/>
                    <a:pt x="605" y="8804"/>
                  </a:cubicBezTo>
                  <a:cubicBezTo>
                    <a:pt x="605" y="7958"/>
                    <a:pt x="1949" y="7084"/>
                    <a:pt x="4140" y="6506"/>
                  </a:cubicBezTo>
                  <a:cubicBezTo>
                    <a:pt x="4140" y="6708"/>
                    <a:pt x="4140" y="6909"/>
                    <a:pt x="4140" y="7111"/>
                  </a:cubicBezTo>
                  <a:cubicBezTo>
                    <a:pt x="4140" y="7218"/>
                    <a:pt x="4194" y="7312"/>
                    <a:pt x="4288" y="7366"/>
                  </a:cubicBezTo>
                  <a:cubicBezTo>
                    <a:pt x="4382" y="7420"/>
                    <a:pt x="6775" y="8791"/>
                    <a:pt x="10149" y="8791"/>
                  </a:cubicBezTo>
                  <a:cubicBezTo>
                    <a:pt x="13509" y="8791"/>
                    <a:pt x="15901" y="7420"/>
                    <a:pt x="15996" y="7366"/>
                  </a:cubicBezTo>
                  <a:cubicBezTo>
                    <a:pt x="16090" y="7312"/>
                    <a:pt x="16157" y="7218"/>
                    <a:pt x="16157" y="7111"/>
                  </a:cubicBezTo>
                  <a:cubicBezTo>
                    <a:pt x="16157" y="6976"/>
                    <a:pt x="16143" y="6775"/>
                    <a:pt x="16143" y="6506"/>
                  </a:cubicBezTo>
                  <a:lnTo>
                    <a:pt x="16143" y="6506"/>
                  </a:lnTo>
                  <a:cubicBezTo>
                    <a:pt x="18334" y="7084"/>
                    <a:pt x="19692" y="7958"/>
                    <a:pt x="19692" y="8804"/>
                  </a:cubicBezTo>
                  <a:cubicBezTo>
                    <a:pt x="19692" y="9369"/>
                    <a:pt x="19100" y="9947"/>
                    <a:pt x="18039" y="10444"/>
                  </a:cubicBezTo>
                  <a:cubicBezTo>
                    <a:pt x="17891" y="10511"/>
                    <a:pt x="17824" y="10700"/>
                    <a:pt x="17904" y="10847"/>
                  </a:cubicBezTo>
                  <a:cubicBezTo>
                    <a:pt x="17945" y="10955"/>
                    <a:pt x="18065" y="11022"/>
                    <a:pt x="18173" y="11022"/>
                  </a:cubicBezTo>
                  <a:cubicBezTo>
                    <a:pt x="18213" y="11022"/>
                    <a:pt x="18254" y="11009"/>
                    <a:pt x="18307" y="10995"/>
                  </a:cubicBezTo>
                  <a:cubicBezTo>
                    <a:pt x="19598" y="10377"/>
                    <a:pt x="20283" y="9624"/>
                    <a:pt x="20283" y="8804"/>
                  </a:cubicBezTo>
                  <a:cubicBezTo>
                    <a:pt x="20283" y="7608"/>
                    <a:pt x="18764" y="6546"/>
                    <a:pt x="16116" y="5874"/>
                  </a:cubicBezTo>
                  <a:cubicBezTo>
                    <a:pt x="16049" y="5001"/>
                    <a:pt x="15928" y="3831"/>
                    <a:pt x="15633" y="2742"/>
                  </a:cubicBezTo>
                  <a:cubicBezTo>
                    <a:pt x="15162" y="928"/>
                    <a:pt x="14396" y="0"/>
                    <a:pt x="13388" y="0"/>
                  </a:cubicBezTo>
                  <a:cubicBezTo>
                    <a:pt x="12192" y="0"/>
                    <a:pt x="11667" y="605"/>
                    <a:pt x="11237" y="1103"/>
                  </a:cubicBezTo>
                  <a:cubicBezTo>
                    <a:pt x="10901" y="1492"/>
                    <a:pt x="10646" y="1775"/>
                    <a:pt x="10149" y="1775"/>
                  </a:cubicBezTo>
                  <a:cubicBezTo>
                    <a:pt x="9638" y="1775"/>
                    <a:pt x="9396" y="1492"/>
                    <a:pt x="9046" y="1103"/>
                  </a:cubicBezTo>
                  <a:cubicBezTo>
                    <a:pt x="8616" y="605"/>
                    <a:pt x="8092" y="0"/>
                    <a:pt x="68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6" name="Google Shape;1581;p31">
              <a:extLst>
                <a:ext uri="{FF2B5EF4-FFF2-40B4-BE49-F238E27FC236}">
                  <a16:creationId xmlns:a16="http://schemas.microsoft.com/office/drawing/2014/main" id="{4C289388-DDE2-24AA-10A4-1F0C5A72C764}"/>
                </a:ext>
              </a:extLst>
            </p:cNvPr>
            <p:cNvSpPr/>
            <p:nvPr/>
          </p:nvSpPr>
          <p:spPr>
            <a:xfrm>
              <a:off x="1374422" y="1685532"/>
              <a:ext cx="181417" cy="137480"/>
            </a:xfrm>
            <a:custGeom>
              <a:avLst/>
              <a:gdLst/>
              <a:ahLst/>
              <a:cxnLst/>
              <a:rect l="l" t="t" r="r" b="b"/>
              <a:pathLst>
                <a:path w="20311" h="16773" extrusionOk="0">
                  <a:moveTo>
                    <a:pt x="16493" y="1611"/>
                  </a:moveTo>
                  <a:lnTo>
                    <a:pt x="17004" y="3358"/>
                  </a:lnTo>
                  <a:cubicBezTo>
                    <a:pt x="14759" y="3943"/>
                    <a:pt x="12454" y="4235"/>
                    <a:pt x="10149" y="4235"/>
                  </a:cubicBezTo>
                  <a:cubicBezTo>
                    <a:pt x="7844" y="4235"/>
                    <a:pt x="5538" y="3943"/>
                    <a:pt x="3294" y="3358"/>
                  </a:cubicBezTo>
                  <a:lnTo>
                    <a:pt x="3805" y="1611"/>
                  </a:lnTo>
                  <a:cubicBezTo>
                    <a:pt x="5888" y="2182"/>
                    <a:pt x="8022" y="2468"/>
                    <a:pt x="10154" y="2468"/>
                  </a:cubicBezTo>
                  <a:cubicBezTo>
                    <a:pt x="12286" y="2468"/>
                    <a:pt x="14416" y="2182"/>
                    <a:pt x="16493" y="1611"/>
                  </a:cubicBezTo>
                  <a:close/>
                  <a:moveTo>
                    <a:pt x="3132" y="3936"/>
                  </a:moveTo>
                  <a:cubicBezTo>
                    <a:pt x="3334" y="3990"/>
                    <a:pt x="3536" y="4044"/>
                    <a:pt x="3737" y="4098"/>
                  </a:cubicBezTo>
                  <a:cubicBezTo>
                    <a:pt x="3025" y="6934"/>
                    <a:pt x="2299" y="9770"/>
                    <a:pt x="1587" y="12606"/>
                  </a:cubicBezTo>
                  <a:cubicBezTo>
                    <a:pt x="1291" y="12539"/>
                    <a:pt x="982" y="12458"/>
                    <a:pt x="686" y="12364"/>
                  </a:cubicBezTo>
                  <a:cubicBezTo>
                    <a:pt x="1264" y="10375"/>
                    <a:pt x="3132" y="3936"/>
                    <a:pt x="3132" y="3936"/>
                  </a:cubicBezTo>
                  <a:close/>
                  <a:moveTo>
                    <a:pt x="17179" y="3936"/>
                  </a:moveTo>
                  <a:lnTo>
                    <a:pt x="19625" y="12364"/>
                  </a:lnTo>
                  <a:cubicBezTo>
                    <a:pt x="19316" y="12458"/>
                    <a:pt x="19020" y="12539"/>
                    <a:pt x="18711" y="12606"/>
                  </a:cubicBezTo>
                  <a:lnTo>
                    <a:pt x="17797" y="8990"/>
                  </a:lnTo>
                  <a:cubicBezTo>
                    <a:pt x="17394" y="7364"/>
                    <a:pt x="16977" y="5724"/>
                    <a:pt x="16560" y="4098"/>
                  </a:cubicBezTo>
                  <a:cubicBezTo>
                    <a:pt x="16762" y="4044"/>
                    <a:pt x="16964" y="3990"/>
                    <a:pt x="17179" y="3936"/>
                  </a:cubicBezTo>
                  <a:close/>
                  <a:moveTo>
                    <a:pt x="4329" y="4219"/>
                  </a:moveTo>
                  <a:cubicBezTo>
                    <a:pt x="5055" y="4380"/>
                    <a:pt x="5767" y="4501"/>
                    <a:pt x="6493" y="4595"/>
                  </a:cubicBezTo>
                  <a:cubicBezTo>
                    <a:pt x="6237" y="6840"/>
                    <a:pt x="5969" y="9071"/>
                    <a:pt x="5700" y="11316"/>
                  </a:cubicBezTo>
                  <a:lnTo>
                    <a:pt x="5310" y="14542"/>
                  </a:lnTo>
                  <a:cubicBezTo>
                    <a:pt x="4181" y="14340"/>
                    <a:pt x="3038" y="14044"/>
                    <a:pt x="1936" y="13695"/>
                  </a:cubicBezTo>
                  <a:cubicBezTo>
                    <a:pt x="2729" y="10536"/>
                    <a:pt x="3536" y="7377"/>
                    <a:pt x="4329" y="4219"/>
                  </a:cubicBezTo>
                  <a:close/>
                  <a:moveTo>
                    <a:pt x="15969" y="4219"/>
                  </a:moveTo>
                  <a:cubicBezTo>
                    <a:pt x="16386" y="5858"/>
                    <a:pt x="16802" y="7498"/>
                    <a:pt x="17219" y="9138"/>
                  </a:cubicBezTo>
                  <a:lnTo>
                    <a:pt x="18375" y="13695"/>
                  </a:lnTo>
                  <a:cubicBezTo>
                    <a:pt x="17259" y="14044"/>
                    <a:pt x="16130" y="14340"/>
                    <a:pt x="14988" y="14542"/>
                  </a:cubicBezTo>
                  <a:lnTo>
                    <a:pt x="14867" y="13480"/>
                  </a:lnTo>
                  <a:cubicBezTo>
                    <a:pt x="14841" y="13327"/>
                    <a:pt x="14707" y="13210"/>
                    <a:pt x="14555" y="13210"/>
                  </a:cubicBezTo>
                  <a:cubicBezTo>
                    <a:pt x="14547" y="13210"/>
                    <a:pt x="14539" y="13210"/>
                    <a:pt x="14531" y="13211"/>
                  </a:cubicBezTo>
                  <a:cubicBezTo>
                    <a:pt x="14369" y="13238"/>
                    <a:pt x="14248" y="13386"/>
                    <a:pt x="14262" y="13547"/>
                  </a:cubicBezTo>
                  <a:lnTo>
                    <a:pt x="14464" y="15241"/>
                  </a:lnTo>
                  <a:cubicBezTo>
                    <a:pt x="13536" y="15818"/>
                    <a:pt x="11937" y="16168"/>
                    <a:pt x="10149" y="16168"/>
                  </a:cubicBezTo>
                  <a:cubicBezTo>
                    <a:pt x="8361" y="16168"/>
                    <a:pt x="6775" y="15818"/>
                    <a:pt x="5834" y="15241"/>
                  </a:cubicBezTo>
                  <a:lnTo>
                    <a:pt x="6291" y="11383"/>
                  </a:lnTo>
                  <a:cubicBezTo>
                    <a:pt x="6506" y="9662"/>
                    <a:pt x="6762" y="7525"/>
                    <a:pt x="7098" y="4676"/>
                  </a:cubicBezTo>
                  <a:cubicBezTo>
                    <a:pt x="8106" y="4783"/>
                    <a:pt x="9127" y="4837"/>
                    <a:pt x="10149" y="4837"/>
                  </a:cubicBezTo>
                  <a:cubicBezTo>
                    <a:pt x="11170" y="4837"/>
                    <a:pt x="12192" y="4783"/>
                    <a:pt x="13213" y="4676"/>
                  </a:cubicBezTo>
                  <a:cubicBezTo>
                    <a:pt x="13469" y="6867"/>
                    <a:pt x="13644" y="8332"/>
                    <a:pt x="13805" y="9703"/>
                  </a:cubicBezTo>
                  <a:lnTo>
                    <a:pt x="14127" y="12351"/>
                  </a:lnTo>
                  <a:cubicBezTo>
                    <a:pt x="14141" y="12512"/>
                    <a:pt x="14275" y="12619"/>
                    <a:pt x="14423" y="12619"/>
                  </a:cubicBezTo>
                  <a:lnTo>
                    <a:pt x="14464" y="12619"/>
                  </a:lnTo>
                  <a:cubicBezTo>
                    <a:pt x="14625" y="12593"/>
                    <a:pt x="14746" y="12445"/>
                    <a:pt x="14719" y="12283"/>
                  </a:cubicBezTo>
                  <a:lnTo>
                    <a:pt x="14410" y="9622"/>
                  </a:lnTo>
                  <a:cubicBezTo>
                    <a:pt x="14248" y="8264"/>
                    <a:pt x="14074" y="6786"/>
                    <a:pt x="13805" y="4595"/>
                  </a:cubicBezTo>
                  <a:cubicBezTo>
                    <a:pt x="14531" y="4501"/>
                    <a:pt x="15257" y="4380"/>
                    <a:pt x="15969" y="4219"/>
                  </a:cubicBezTo>
                  <a:close/>
                  <a:moveTo>
                    <a:pt x="10174" y="1"/>
                  </a:moveTo>
                  <a:cubicBezTo>
                    <a:pt x="9186" y="1"/>
                    <a:pt x="8196" y="62"/>
                    <a:pt x="7205" y="186"/>
                  </a:cubicBezTo>
                  <a:cubicBezTo>
                    <a:pt x="7044" y="200"/>
                    <a:pt x="6923" y="361"/>
                    <a:pt x="6950" y="522"/>
                  </a:cubicBezTo>
                  <a:cubicBezTo>
                    <a:pt x="6962" y="668"/>
                    <a:pt x="7084" y="781"/>
                    <a:pt x="7237" y="781"/>
                  </a:cubicBezTo>
                  <a:cubicBezTo>
                    <a:pt x="7253" y="781"/>
                    <a:pt x="7269" y="780"/>
                    <a:pt x="7286" y="778"/>
                  </a:cubicBezTo>
                  <a:cubicBezTo>
                    <a:pt x="8243" y="661"/>
                    <a:pt x="9200" y="603"/>
                    <a:pt x="10154" y="603"/>
                  </a:cubicBezTo>
                  <a:cubicBezTo>
                    <a:pt x="11960" y="603"/>
                    <a:pt x="13757" y="812"/>
                    <a:pt x="15525" y="1235"/>
                  </a:cubicBezTo>
                  <a:cubicBezTo>
                    <a:pt x="13758" y="1658"/>
                    <a:pt x="11957" y="1870"/>
                    <a:pt x="10156" y="1870"/>
                  </a:cubicBezTo>
                  <a:cubicBezTo>
                    <a:pt x="8354" y="1870"/>
                    <a:pt x="6553" y="1658"/>
                    <a:pt x="4786" y="1235"/>
                  </a:cubicBezTo>
                  <a:cubicBezTo>
                    <a:pt x="5229" y="1127"/>
                    <a:pt x="5659" y="1033"/>
                    <a:pt x="6103" y="966"/>
                  </a:cubicBezTo>
                  <a:cubicBezTo>
                    <a:pt x="6264" y="925"/>
                    <a:pt x="6372" y="778"/>
                    <a:pt x="6345" y="616"/>
                  </a:cubicBezTo>
                  <a:cubicBezTo>
                    <a:pt x="6321" y="460"/>
                    <a:pt x="6188" y="357"/>
                    <a:pt x="6045" y="357"/>
                  </a:cubicBezTo>
                  <a:cubicBezTo>
                    <a:pt x="6029" y="357"/>
                    <a:pt x="6012" y="358"/>
                    <a:pt x="5995" y="361"/>
                  </a:cubicBezTo>
                  <a:cubicBezTo>
                    <a:pt x="5162" y="509"/>
                    <a:pt x="4329" y="710"/>
                    <a:pt x="3522" y="939"/>
                  </a:cubicBezTo>
                  <a:cubicBezTo>
                    <a:pt x="3428" y="979"/>
                    <a:pt x="3348" y="1046"/>
                    <a:pt x="3321" y="1154"/>
                  </a:cubicBezTo>
                  <a:cubicBezTo>
                    <a:pt x="3321" y="1154"/>
                    <a:pt x="632" y="10402"/>
                    <a:pt x="14" y="12498"/>
                  </a:cubicBezTo>
                  <a:cubicBezTo>
                    <a:pt x="1" y="12566"/>
                    <a:pt x="1" y="12646"/>
                    <a:pt x="41" y="12727"/>
                  </a:cubicBezTo>
                  <a:cubicBezTo>
                    <a:pt x="81" y="12794"/>
                    <a:pt x="148" y="12848"/>
                    <a:pt x="229" y="12861"/>
                  </a:cubicBezTo>
                  <a:cubicBezTo>
                    <a:pt x="619" y="12982"/>
                    <a:pt x="1036" y="13090"/>
                    <a:pt x="1439" y="13197"/>
                  </a:cubicBezTo>
                  <a:cubicBezTo>
                    <a:pt x="1385" y="13399"/>
                    <a:pt x="1331" y="13614"/>
                    <a:pt x="1278" y="13816"/>
                  </a:cubicBezTo>
                  <a:cubicBezTo>
                    <a:pt x="1237" y="13977"/>
                    <a:pt x="1331" y="14125"/>
                    <a:pt x="1479" y="14179"/>
                  </a:cubicBezTo>
                  <a:cubicBezTo>
                    <a:pt x="2702" y="14582"/>
                    <a:pt x="3979" y="14918"/>
                    <a:pt x="5243" y="15146"/>
                  </a:cubicBezTo>
                  <a:lnTo>
                    <a:pt x="5216" y="15348"/>
                  </a:lnTo>
                  <a:cubicBezTo>
                    <a:pt x="5202" y="15456"/>
                    <a:pt x="5256" y="15563"/>
                    <a:pt x="5337" y="15630"/>
                  </a:cubicBezTo>
                  <a:cubicBezTo>
                    <a:pt x="6345" y="16343"/>
                    <a:pt x="8146" y="16773"/>
                    <a:pt x="10149" y="16773"/>
                  </a:cubicBezTo>
                  <a:cubicBezTo>
                    <a:pt x="12152" y="16773"/>
                    <a:pt x="13953" y="16343"/>
                    <a:pt x="14961" y="15630"/>
                  </a:cubicBezTo>
                  <a:cubicBezTo>
                    <a:pt x="15055" y="15563"/>
                    <a:pt x="15095" y="15456"/>
                    <a:pt x="15082" y="15348"/>
                  </a:cubicBezTo>
                  <a:lnTo>
                    <a:pt x="15068" y="15146"/>
                  </a:lnTo>
                  <a:cubicBezTo>
                    <a:pt x="16332" y="14918"/>
                    <a:pt x="17595" y="14582"/>
                    <a:pt x="18832" y="14179"/>
                  </a:cubicBezTo>
                  <a:cubicBezTo>
                    <a:pt x="18980" y="14125"/>
                    <a:pt x="19060" y="13977"/>
                    <a:pt x="19020" y="13816"/>
                  </a:cubicBezTo>
                  <a:lnTo>
                    <a:pt x="18859" y="13197"/>
                  </a:lnTo>
                  <a:cubicBezTo>
                    <a:pt x="19262" y="13090"/>
                    <a:pt x="19679" y="12982"/>
                    <a:pt x="20082" y="12861"/>
                  </a:cubicBezTo>
                  <a:cubicBezTo>
                    <a:pt x="20163" y="12848"/>
                    <a:pt x="20216" y="12794"/>
                    <a:pt x="20257" y="12727"/>
                  </a:cubicBezTo>
                  <a:cubicBezTo>
                    <a:pt x="20297" y="12646"/>
                    <a:pt x="20311" y="12566"/>
                    <a:pt x="20284" y="12498"/>
                  </a:cubicBezTo>
                  <a:lnTo>
                    <a:pt x="16990" y="1154"/>
                  </a:lnTo>
                  <a:cubicBezTo>
                    <a:pt x="16964" y="1073"/>
                    <a:pt x="16910" y="1006"/>
                    <a:pt x="16843" y="966"/>
                  </a:cubicBezTo>
                  <a:cubicBezTo>
                    <a:pt x="16829" y="966"/>
                    <a:pt x="16802" y="952"/>
                    <a:pt x="16789" y="952"/>
                  </a:cubicBezTo>
                  <a:cubicBezTo>
                    <a:pt x="16789" y="939"/>
                    <a:pt x="16789" y="939"/>
                    <a:pt x="16789" y="939"/>
                  </a:cubicBezTo>
                  <a:cubicBezTo>
                    <a:pt x="14619" y="315"/>
                    <a:pt x="12403" y="1"/>
                    <a:pt x="101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7" name="Google Shape;1624;p31">
              <a:extLst>
                <a:ext uri="{FF2B5EF4-FFF2-40B4-BE49-F238E27FC236}">
                  <a16:creationId xmlns:a16="http://schemas.microsoft.com/office/drawing/2014/main" id="{AA4C72D5-193C-AE9A-73C5-4A6B1540AB89}"/>
                </a:ext>
              </a:extLst>
            </p:cNvPr>
            <p:cNvSpPr/>
            <p:nvPr/>
          </p:nvSpPr>
          <p:spPr>
            <a:xfrm>
              <a:off x="849671" y="2247077"/>
              <a:ext cx="237743" cy="127329"/>
            </a:xfrm>
            <a:custGeom>
              <a:avLst/>
              <a:gdLst/>
              <a:ahLst/>
              <a:cxnLst/>
              <a:rect l="l" t="t" r="r" b="b"/>
              <a:pathLst>
                <a:path w="20378" h="10337" extrusionOk="0">
                  <a:moveTo>
                    <a:pt x="8468" y="1640"/>
                  </a:moveTo>
                  <a:cubicBezTo>
                    <a:pt x="8670" y="1788"/>
                    <a:pt x="8872" y="1922"/>
                    <a:pt x="9060" y="2070"/>
                  </a:cubicBezTo>
                  <a:lnTo>
                    <a:pt x="8858" y="2366"/>
                  </a:lnTo>
                  <a:cubicBezTo>
                    <a:pt x="8764" y="2500"/>
                    <a:pt x="8805" y="2689"/>
                    <a:pt x="8939" y="2783"/>
                  </a:cubicBezTo>
                  <a:cubicBezTo>
                    <a:pt x="8993" y="2823"/>
                    <a:pt x="9060" y="2836"/>
                    <a:pt x="9114" y="2836"/>
                  </a:cubicBezTo>
                  <a:cubicBezTo>
                    <a:pt x="9208" y="2836"/>
                    <a:pt x="9302" y="2783"/>
                    <a:pt x="9369" y="2702"/>
                  </a:cubicBezTo>
                  <a:lnTo>
                    <a:pt x="9571" y="2406"/>
                  </a:lnTo>
                  <a:cubicBezTo>
                    <a:pt x="9678" y="2487"/>
                    <a:pt x="9786" y="2554"/>
                    <a:pt x="9907" y="2635"/>
                  </a:cubicBezTo>
                  <a:lnTo>
                    <a:pt x="9705" y="2930"/>
                  </a:lnTo>
                  <a:cubicBezTo>
                    <a:pt x="9611" y="3065"/>
                    <a:pt x="9638" y="3253"/>
                    <a:pt x="9786" y="3347"/>
                  </a:cubicBezTo>
                  <a:cubicBezTo>
                    <a:pt x="9839" y="3387"/>
                    <a:pt x="9893" y="3401"/>
                    <a:pt x="9947" y="3401"/>
                  </a:cubicBezTo>
                  <a:cubicBezTo>
                    <a:pt x="10055" y="3401"/>
                    <a:pt x="10149" y="3347"/>
                    <a:pt x="10202" y="3267"/>
                  </a:cubicBezTo>
                  <a:lnTo>
                    <a:pt x="10404" y="2971"/>
                  </a:lnTo>
                  <a:cubicBezTo>
                    <a:pt x="10552" y="3065"/>
                    <a:pt x="10686" y="3146"/>
                    <a:pt x="10834" y="3240"/>
                  </a:cubicBezTo>
                  <a:lnTo>
                    <a:pt x="10606" y="3576"/>
                  </a:lnTo>
                  <a:cubicBezTo>
                    <a:pt x="10512" y="3710"/>
                    <a:pt x="10552" y="3898"/>
                    <a:pt x="10686" y="3992"/>
                  </a:cubicBezTo>
                  <a:cubicBezTo>
                    <a:pt x="10740" y="4033"/>
                    <a:pt x="10794" y="4046"/>
                    <a:pt x="10861" y="4046"/>
                  </a:cubicBezTo>
                  <a:cubicBezTo>
                    <a:pt x="10955" y="4046"/>
                    <a:pt x="11049" y="3992"/>
                    <a:pt x="11103" y="3912"/>
                  </a:cubicBezTo>
                  <a:lnTo>
                    <a:pt x="11345" y="3562"/>
                  </a:lnTo>
                  <a:cubicBezTo>
                    <a:pt x="11479" y="3643"/>
                    <a:pt x="11614" y="3710"/>
                    <a:pt x="11735" y="3791"/>
                  </a:cubicBezTo>
                  <a:lnTo>
                    <a:pt x="11520" y="4127"/>
                  </a:lnTo>
                  <a:cubicBezTo>
                    <a:pt x="11426" y="4261"/>
                    <a:pt x="11452" y="4449"/>
                    <a:pt x="11600" y="4543"/>
                  </a:cubicBezTo>
                  <a:cubicBezTo>
                    <a:pt x="11641" y="4584"/>
                    <a:pt x="11708" y="4597"/>
                    <a:pt x="11762" y="4597"/>
                  </a:cubicBezTo>
                  <a:cubicBezTo>
                    <a:pt x="11856" y="4597"/>
                    <a:pt x="11950" y="4557"/>
                    <a:pt x="12017" y="4463"/>
                  </a:cubicBezTo>
                  <a:lnTo>
                    <a:pt x="12272" y="4100"/>
                  </a:lnTo>
                  <a:cubicBezTo>
                    <a:pt x="12393" y="4167"/>
                    <a:pt x="12514" y="4234"/>
                    <a:pt x="12635" y="4288"/>
                  </a:cubicBezTo>
                  <a:lnTo>
                    <a:pt x="12434" y="5269"/>
                  </a:lnTo>
                  <a:cubicBezTo>
                    <a:pt x="12420" y="5323"/>
                    <a:pt x="12393" y="5336"/>
                    <a:pt x="12380" y="5350"/>
                  </a:cubicBezTo>
                  <a:cubicBezTo>
                    <a:pt x="12366" y="5350"/>
                    <a:pt x="12350" y="5353"/>
                    <a:pt x="12333" y="5353"/>
                  </a:cubicBezTo>
                  <a:cubicBezTo>
                    <a:pt x="12316" y="5353"/>
                    <a:pt x="12299" y="5350"/>
                    <a:pt x="12286" y="5336"/>
                  </a:cubicBezTo>
                  <a:lnTo>
                    <a:pt x="7998" y="2487"/>
                  </a:lnTo>
                  <a:cubicBezTo>
                    <a:pt x="8227" y="2164"/>
                    <a:pt x="8374" y="1869"/>
                    <a:pt x="8468" y="1640"/>
                  </a:cubicBezTo>
                  <a:close/>
                  <a:moveTo>
                    <a:pt x="1479" y="3240"/>
                  </a:moveTo>
                  <a:cubicBezTo>
                    <a:pt x="1775" y="3441"/>
                    <a:pt x="2272" y="3737"/>
                    <a:pt x="2958" y="3925"/>
                  </a:cubicBezTo>
                  <a:cubicBezTo>
                    <a:pt x="2850" y="4261"/>
                    <a:pt x="2702" y="4799"/>
                    <a:pt x="2595" y="5377"/>
                  </a:cubicBezTo>
                  <a:cubicBezTo>
                    <a:pt x="2433" y="6277"/>
                    <a:pt x="2447" y="6976"/>
                    <a:pt x="2648" y="7447"/>
                  </a:cubicBezTo>
                  <a:cubicBezTo>
                    <a:pt x="2030" y="7433"/>
                    <a:pt x="1573" y="7393"/>
                    <a:pt x="1237" y="7353"/>
                  </a:cubicBezTo>
                  <a:cubicBezTo>
                    <a:pt x="269" y="6022"/>
                    <a:pt x="1103" y="4006"/>
                    <a:pt x="1479" y="3240"/>
                  </a:cubicBezTo>
                  <a:close/>
                  <a:moveTo>
                    <a:pt x="13186" y="4584"/>
                  </a:moveTo>
                  <a:cubicBezTo>
                    <a:pt x="15592" y="5793"/>
                    <a:pt x="16950" y="5928"/>
                    <a:pt x="17904" y="6022"/>
                  </a:cubicBezTo>
                  <a:cubicBezTo>
                    <a:pt x="18187" y="6049"/>
                    <a:pt x="18415" y="6076"/>
                    <a:pt x="18630" y="6116"/>
                  </a:cubicBezTo>
                  <a:cubicBezTo>
                    <a:pt x="18980" y="6183"/>
                    <a:pt x="19208" y="6318"/>
                    <a:pt x="19316" y="6519"/>
                  </a:cubicBezTo>
                  <a:cubicBezTo>
                    <a:pt x="19437" y="6748"/>
                    <a:pt x="19396" y="7030"/>
                    <a:pt x="19343" y="7178"/>
                  </a:cubicBezTo>
                  <a:cubicBezTo>
                    <a:pt x="19329" y="7191"/>
                    <a:pt x="19316" y="7191"/>
                    <a:pt x="19302" y="7191"/>
                  </a:cubicBezTo>
                  <a:cubicBezTo>
                    <a:pt x="16750" y="8289"/>
                    <a:pt x="14328" y="8683"/>
                    <a:pt x="12398" y="8683"/>
                  </a:cubicBezTo>
                  <a:cubicBezTo>
                    <a:pt x="11492" y="8683"/>
                    <a:pt x="10694" y="8597"/>
                    <a:pt x="10041" y="8455"/>
                  </a:cubicBezTo>
                  <a:lnTo>
                    <a:pt x="12205" y="5941"/>
                  </a:lnTo>
                  <a:cubicBezTo>
                    <a:pt x="12245" y="5955"/>
                    <a:pt x="12286" y="5955"/>
                    <a:pt x="12340" y="5955"/>
                  </a:cubicBezTo>
                  <a:cubicBezTo>
                    <a:pt x="12420" y="5955"/>
                    <a:pt x="12514" y="5941"/>
                    <a:pt x="12608" y="5901"/>
                  </a:cubicBezTo>
                  <a:cubicBezTo>
                    <a:pt x="12823" y="5820"/>
                    <a:pt x="12985" y="5619"/>
                    <a:pt x="13025" y="5390"/>
                  </a:cubicBezTo>
                  <a:lnTo>
                    <a:pt x="13186" y="4584"/>
                  </a:lnTo>
                  <a:close/>
                  <a:moveTo>
                    <a:pt x="7796" y="0"/>
                  </a:moveTo>
                  <a:cubicBezTo>
                    <a:pt x="7635" y="0"/>
                    <a:pt x="7501" y="135"/>
                    <a:pt x="7501" y="296"/>
                  </a:cubicBezTo>
                  <a:cubicBezTo>
                    <a:pt x="7501" y="578"/>
                    <a:pt x="7608" y="861"/>
                    <a:pt x="7837" y="1116"/>
                  </a:cubicBezTo>
                  <a:cubicBezTo>
                    <a:pt x="7877" y="1170"/>
                    <a:pt x="7931" y="1223"/>
                    <a:pt x="7971" y="1264"/>
                  </a:cubicBezTo>
                  <a:cubicBezTo>
                    <a:pt x="7796" y="1721"/>
                    <a:pt x="7192" y="2984"/>
                    <a:pt x="5713" y="3387"/>
                  </a:cubicBezTo>
                  <a:cubicBezTo>
                    <a:pt x="5552" y="3428"/>
                    <a:pt x="5458" y="3603"/>
                    <a:pt x="5498" y="3764"/>
                  </a:cubicBezTo>
                  <a:cubicBezTo>
                    <a:pt x="5531" y="3894"/>
                    <a:pt x="5651" y="3981"/>
                    <a:pt x="5781" y="3981"/>
                  </a:cubicBezTo>
                  <a:cubicBezTo>
                    <a:pt x="5812" y="3981"/>
                    <a:pt x="5843" y="3976"/>
                    <a:pt x="5874" y="3965"/>
                  </a:cubicBezTo>
                  <a:cubicBezTo>
                    <a:pt x="6627" y="3764"/>
                    <a:pt x="7192" y="3374"/>
                    <a:pt x="7608" y="2944"/>
                  </a:cubicBezTo>
                  <a:lnTo>
                    <a:pt x="11654" y="5646"/>
                  </a:lnTo>
                  <a:lnTo>
                    <a:pt x="9382" y="8294"/>
                  </a:lnTo>
                  <a:cubicBezTo>
                    <a:pt x="8052" y="7944"/>
                    <a:pt x="5337" y="7474"/>
                    <a:pt x="3347" y="7460"/>
                  </a:cubicBezTo>
                  <a:cubicBezTo>
                    <a:pt x="3065" y="7165"/>
                    <a:pt x="3011" y="6466"/>
                    <a:pt x="3186" y="5498"/>
                  </a:cubicBezTo>
                  <a:cubicBezTo>
                    <a:pt x="3294" y="4906"/>
                    <a:pt x="3455" y="4369"/>
                    <a:pt x="3549" y="4060"/>
                  </a:cubicBezTo>
                  <a:cubicBezTo>
                    <a:pt x="3831" y="4113"/>
                    <a:pt x="4154" y="4140"/>
                    <a:pt x="4490" y="4140"/>
                  </a:cubicBezTo>
                  <a:lnTo>
                    <a:pt x="4597" y="4140"/>
                  </a:lnTo>
                  <a:cubicBezTo>
                    <a:pt x="4772" y="4127"/>
                    <a:pt x="4893" y="3992"/>
                    <a:pt x="4893" y="3831"/>
                  </a:cubicBezTo>
                  <a:cubicBezTo>
                    <a:pt x="4893" y="3664"/>
                    <a:pt x="4771" y="3534"/>
                    <a:pt x="4608" y="3534"/>
                  </a:cubicBezTo>
                  <a:cubicBezTo>
                    <a:pt x="4600" y="3534"/>
                    <a:pt x="4592" y="3535"/>
                    <a:pt x="4584" y="3535"/>
                  </a:cubicBezTo>
                  <a:cubicBezTo>
                    <a:pt x="4558" y="3536"/>
                    <a:pt x="4532" y="3536"/>
                    <a:pt x="4507" y="3536"/>
                  </a:cubicBezTo>
                  <a:cubicBezTo>
                    <a:pt x="2621" y="3536"/>
                    <a:pt x="1613" y="2567"/>
                    <a:pt x="1600" y="2554"/>
                  </a:cubicBezTo>
                  <a:cubicBezTo>
                    <a:pt x="1544" y="2498"/>
                    <a:pt x="1469" y="2470"/>
                    <a:pt x="1391" y="2470"/>
                  </a:cubicBezTo>
                  <a:cubicBezTo>
                    <a:pt x="1376" y="2470"/>
                    <a:pt x="1360" y="2471"/>
                    <a:pt x="1345" y="2473"/>
                  </a:cubicBezTo>
                  <a:cubicBezTo>
                    <a:pt x="1250" y="2473"/>
                    <a:pt x="1170" y="2527"/>
                    <a:pt x="1129" y="2608"/>
                  </a:cubicBezTo>
                  <a:cubicBezTo>
                    <a:pt x="1103" y="2648"/>
                    <a:pt x="646" y="3414"/>
                    <a:pt x="377" y="4436"/>
                  </a:cubicBezTo>
                  <a:cubicBezTo>
                    <a:pt x="68" y="5578"/>
                    <a:pt x="121" y="6587"/>
                    <a:pt x="525" y="7366"/>
                  </a:cubicBezTo>
                  <a:cubicBezTo>
                    <a:pt x="471" y="7393"/>
                    <a:pt x="417" y="7420"/>
                    <a:pt x="363" y="7460"/>
                  </a:cubicBezTo>
                  <a:cubicBezTo>
                    <a:pt x="189" y="7595"/>
                    <a:pt x="94" y="7796"/>
                    <a:pt x="81" y="8011"/>
                  </a:cubicBezTo>
                  <a:lnTo>
                    <a:pt x="27" y="9006"/>
                  </a:lnTo>
                  <a:cubicBezTo>
                    <a:pt x="0" y="9396"/>
                    <a:pt x="269" y="9732"/>
                    <a:pt x="659" y="9786"/>
                  </a:cubicBezTo>
                  <a:cubicBezTo>
                    <a:pt x="1416" y="9909"/>
                    <a:pt x="2999" y="10125"/>
                    <a:pt x="4616" y="10125"/>
                  </a:cubicBezTo>
                  <a:cubicBezTo>
                    <a:pt x="5295" y="10125"/>
                    <a:pt x="5981" y="10087"/>
                    <a:pt x="6614" y="9987"/>
                  </a:cubicBezTo>
                  <a:cubicBezTo>
                    <a:pt x="7086" y="9911"/>
                    <a:pt x="7468" y="9881"/>
                    <a:pt x="7804" y="9881"/>
                  </a:cubicBezTo>
                  <a:cubicBezTo>
                    <a:pt x="8356" y="9881"/>
                    <a:pt x="8782" y="9962"/>
                    <a:pt x="9275" y="10054"/>
                  </a:cubicBezTo>
                  <a:cubicBezTo>
                    <a:pt x="9907" y="10175"/>
                    <a:pt x="10673" y="10337"/>
                    <a:pt x="11936" y="10337"/>
                  </a:cubicBezTo>
                  <a:cubicBezTo>
                    <a:pt x="12259" y="10337"/>
                    <a:pt x="12608" y="10323"/>
                    <a:pt x="12998" y="10296"/>
                  </a:cubicBezTo>
                  <a:cubicBezTo>
                    <a:pt x="14248" y="10229"/>
                    <a:pt x="15445" y="10068"/>
                    <a:pt x="16547" y="9812"/>
                  </a:cubicBezTo>
                  <a:cubicBezTo>
                    <a:pt x="16721" y="9772"/>
                    <a:pt x="16816" y="9611"/>
                    <a:pt x="16775" y="9450"/>
                  </a:cubicBezTo>
                  <a:cubicBezTo>
                    <a:pt x="16751" y="9307"/>
                    <a:pt x="16612" y="9216"/>
                    <a:pt x="16468" y="9216"/>
                  </a:cubicBezTo>
                  <a:cubicBezTo>
                    <a:pt x="16449" y="9216"/>
                    <a:pt x="16431" y="9218"/>
                    <a:pt x="16412" y="9221"/>
                  </a:cubicBezTo>
                  <a:cubicBezTo>
                    <a:pt x="15350" y="9476"/>
                    <a:pt x="14181" y="9624"/>
                    <a:pt x="12958" y="9691"/>
                  </a:cubicBezTo>
                  <a:cubicBezTo>
                    <a:pt x="12560" y="9715"/>
                    <a:pt x="12205" y="9725"/>
                    <a:pt x="11885" y="9725"/>
                  </a:cubicBezTo>
                  <a:cubicBezTo>
                    <a:pt x="10716" y="9725"/>
                    <a:pt x="10016" y="9590"/>
                    <a:pt x="9382" y="9463"/>
                  </a:cubicBezTo>
                  <a:cubicBezTo>
                    <a:pt x="8875" y="9362"/>
                    <a:pt x="8411" y="9271"/>
                    <a:pt x="7799" y="9271"/>
                  </a:cubicBezTo>
                  <a:cubicBezTo>
                    <a:pt x="7437" y="9271"/>
                    <a:pt x="7024" y="9302"/>
                    <a:pt x="6519" y="9382"/>
                  </a:cubicBezTo>
                  <a:cubicBezTo>
                    <a:pt x="6173" y="9437"/>
                    <a:pt x="5510" y="9515"/>
                    <a:pt x="4532" y="9515"/>
                  </a:cubicBezTo>
                  <a:cubicBezTo>
                    <a:pt x="3575" y="9515"/>
                    <a:pt x="2315" y="9440"/>
                    <a:pt x="753" y="9194"/>
                  </a:cubicBezTo>
                  <a:cubicBezTo>
                    <a:pt x="672" y="9181"/>
                    <a:pt x="632" y="9114"/>
                    <a:pt x="632" y="9033"/>
                  </a:cubicBezTo>
                  <a:lnTo>
                    <a:pt x="686" y="8038"/>
                  </a:lnTo>
                  <a:cubicBezTo>
                    <a:pt x="686" y="7984"/>
                    <a:pt x="726" y="7944"/>
                    <a:pt x="740" y="7931"/>
                  </a:cubicBezTo>
                  <a:cubicBezTo>
                    <a:pt x="751" y="7920"/>
                    <a:pt x="779" y="7900"/>
                    <a:pt x="818" y="7900"/>
                  </a:cubicBezTo>
                  <a:cubicBezTo>
                    <a:pt x="827" y="7900"/>
                    <a:pt x="837" y="7901"/>
                    <a:pt x="847" y="7904"/>
                  </a:cubicBezTo>
                  <a:cubicBezTo>
                    <a:pt x="1291" y="7984"/>
                    <a:pt x="2057" y="8065"/>
                    <a:pt x="3226" y="8065"/>
                  </a:cubicBezTo>
                  <a:cubicBezTo>
                    <a:pt x="5269" y="8065"/>
                    <a:pt x="8173" y="8576"/>
                    <a:pt x="9396" y="8925"/>
                  </a:cubicBezTo>
                  <a:cubicBezTo>
                    <a:pt x="10243" y="9162"/>
                    <a:pt x="11279" y="9283"/>
                    <a:pt x="12402" y="9283"/>
                  </a:cubicBezTo>
                  <a:cubicBezTo>
                    <a:pt x="12810" y="9283"/>
                    <a:pt x="13230" y="9267"/>
                    <a:pt x="13657" y="9234"/>
                  </a:cubicBezTo>
                  <a:cubicBezTo>
                    <a:pt x="15633" y="9073"/>
                    <a:pt x="17609" y="8576"/>
                    <a:pt x="19544" y="7756"/>
                  </a:cubicBezTo>
                  <a:cubicBezTo>
                    <a:pt x="19561" y="7745"/>
                    <a:pt x="19578" y="7740"/>
                    <a:pt x="19593" y="7740"/>
                  </a:cubicBezTo>
                  <a:cubicBezTo>
                    <a:pt x="19614" y="7740"/>
                    <a:pt x="19630" y="7748"/>
                    <a:pt x="19638" y="7756"/>
                  </a:cubicBezTo>
                  <a:cubicBezTo>
                    <a:pt x="19652" y="7756"/>
                    <a:pt x="19692" y="7783"/>
                    <a:pt x="19705" y="7823"/>
                  </a:cubicBezTo>
                  <a:cubicBezTo>
                    <a:pt x="19719" y="7877"/>
                    <a:pt x="19705" y="7931"/>
                    <a:pt x="19665" y="7958"/>
                  </a:cubicBezTo>
                  <a:cubicBezTo>
                    <a:pt x="19208" y="8294"/>
                    <a:pt x="18469" y="8630"/>
                    <a:pt x="17555" y="8925"/>
                  </a:cubicBezTo>
                  <a:cubicBezTo>
                    <a:pt x="17394" y="8966"/>
                    <a:pt x="17313" y="9140"/>
                    <a:pt x="17353" y="9302"/>
                  </a:cubicBezTo>
                  <a:cubicBezTo>
                    <a:pt x="17396" y="9429"/>
                    <a:pt x="17514" y="9506"/>
                    <a:pt x="17641" y="9506"/>
                  </a:cubicBezTo>
                  <a:cubicBezTo>
                    <a:pt x="17675" y="9506"/>
                    <a:pt x="17709" y="9501"/>
                    <a:pt x="17743" y="9490"/>
                  </a:cubicBezTo>
                  <a:cubicBezTo>
                    <a:pt x="18711" y="9194"/>
                    <a:pt x="19517" y="8818"/>
                    <a:pt x="20028" y="8441"/>
                  </a:cubicBezTo>
                  <a:cubicBezTo>
                    <a:pt x="20270" y="8253"/>
                    <a:pt x="20378" y="7931"/>
                    <a:pt x="20283" y="7635"/>
                  </a:cubicBezTo>
                  <a:cubicBezTo>
                    <a:pt x="20216" y="7474"/>
                    <a:pt x="20109" y="7326"/>
                    <a:pt x="19961" y="7245"/>
                  </a:cubicBezTo>
                  <a:cubicBezTo>
                    <a:pt x="20015" y="6990"/>
                    <a:pt x="20041" y="6600"/>
                    <a:pt x="19853" y="6250"/>
                  </a:cubicBezTo>
                  <a:cubicBezTo>
                    <a:pt x="19665" y="5874"/>
                    <a:pt x="19289" y="5632"/>
                    <a:pt x="18738" y="5525"/>
                  </a:cubicBezTo>
                  <a:cubicBezTo>
                    <a:pt x="18496" y="5471"/>
                    <a:pt x="18240" y="5444"/>
                    <a:pt x="17972" y="5417"/>
                  </a:cubicBezTo>
                  <a:cubicBezTo>
                    <a:pt x="17219" y="5350"/>
                    <a:pt x="16291" y="5256"/>
                    <a:pt x="14840" y="4678"/>
                  </a:cubicBezTo>
                  <a:cubicBezTo>
                    <a:pt x="14141" y="4396"/>
                    <a:pt x="13401" y="4033"/>
                    <a:pt x="12595" y="3589"/>
                  </a:cubicBezTo>
                  <a:cubicBezTo>
                    <a:pt x="12649" y="3468"/>
                    <a:pt x="12608" y="3307"/>
                    <a:pt x="12487" y="3226"/>
                  </a:cubicBezTo>
                  <a:cubicBezTo>
                    <a:pt x="12436" y="3195"/>
                    <a:pt x="12378" y="3180"/>
                    <a:pt x="12322" y="3180"/>
                  </a:cubicBezTo>
                  <a:cubicBezTo>
                    <a:pt x="12231" y="3180"/>
                    <a:pt x="12142" y="3219"/>
                    <a:pt x="12084" y="3293"/>
                  </a:cubicBezTo>
                  <a:cubicBezTo>
                    <a:pt x="11950" y="3213"/>
                    <a:pt x="11815" y="3132"/>
                    <a:pt x="11681" y="3051"/>
                  </a:cubicBezTo>
                  <a:cubicBezTo>
                    <a:pt x="11748" y="2917"/>
                    <a:pt x="11708" y="2756"/>
                    <a:pt x="11573" y="2675"/>
                  </a:cubicBezTo>
                  <a:cubicBezTo>
                    <a:pt x="11525" y="2638"/>
                    <a:pt x="11467" y="2619"/>
                    <a:pt x="11407" y="2619"/>
                  </a:cubicBezTo>
                  <a:cubicBezTo>
                    <a:pt x="11318" y="2619"/>
                    <a:pt x="11227" y="2661"/>
                    <a:pt x="11170" y="2742"/>
                  </a:cubicBezTo>
                  <a:cubicBezTo>
                    <a:pt x="11036" y="2648"/>
                    <a:pt x="10888" y="2554"/>
                    <a:pt x="10740" y="2460"/>
                  </a:cubicBezTo>
                  <a:lnTo>
                    <a:pt x="10754" y="2447"/>
                  </a:lnTo>
                  <a:cubicBezTo>
                    <a:pt x="10848" y="2312"/>
                    <a:pt x="10807" y="2124"/>
                    <a:pt x="10673" y="2030"/>
                  </a:cubicBezTo>
                  <a:cubicBezTo>
                    <a:pt x="10623" y="1995"/>
                    <a:pt x="10566" y="1979"/>
                    <a:pt x="10509" y="1979"/>
                  </a:cubicBezTo>
                  <a:cubicBezTo>
                    <a:pt x="10412" y="1979"/>
                    <a:pt x="10315" y="2026"/>
                    <a:pt x="10256" y="2111"/>
                  </a:cubicBezTo>
                  <a:lnTo>
                    <a:pt x="10243" y="2137"/>
                  </a:lnTo>
                  <a:cubicBezTo>
                    <a:pt x="10122" y="2057"/>
                    <a:pt x="10014" y="1990"/>
                    <a:pt x="9907" y="1909"/>
                  </a:cubicBezTo>
                  <a:lnTo>
                    <a:pt x="9920" y="1882"/>
                  </a:lnTo>
                  <a:cubicBezTo>
                    <a:pt x="10014" y="1748"/>
                    <a:pt x="9974" y="1559"/>
                    <a:pt x="9839" y="1465"/>
                  </a:cubicBezTo>
                  <a:cubicBezTo>
                    <a:pt x="9790" y="1431"/>
                    <a:pt x="9732" y="1414"/>
                    <a:pt x="9675" y="1414"/>
                  </a:cubicBezTo>
                  <a:cubicBezTo>
                    <a:pt x="9579" y="1414"/>
                    <a:pt x="9482" y="1461"/>
                    <a:pt x="9423" y="1546"/>
                  </a:cubicBezTo>
                  <a:lnTo>
                    <a:pt x="9409" y="1559"/>
                  </a:lnTo>
                  <a:cubicBezTo>
                    <a:pt x="9114" y="1358"/>
                    <a:pt x="8818" y="1143"/>
                    <a:pt x="8509" y="914"/>
                  </a:cubicBezTo>
                  <a:lnTo>
                    <a:pt x="8495" y="914"/>
                  </a:lnTo>
                  <a:cubicBezTo>
                    <a:pt x="8495" y="914"/>
                    <a:pt x="8106" y="619"/>
                    <a:pt x="8106" y="296"/>
                  </a:cubicBezTo>
                  <a:cubicBezTo>
                    <a:pt x="8106" y="135"/>
                    <a:pt x="7971" y="0"/>
                    <a:pt x="77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8" name="Google Shape;1551;p31">
              <a:extLst>
                <a:ext uri="{FF2B5EF4-FFF2-40B4-BE49-F238E27FC236}">
                  <a16:creationId xmlns:a16="http://schemas.microsoft.com/office/drawing/2014/main" id="{5248FD5D-AC13-5C03-8657-37151C4FAE9E}"/>
                </a:ext>
              </a:extLst>
            </p:cNvPr>
            <p:cNvSpPr/>
            <p:nvPr/>
          </p:nvSpPr>
          <p:spPr>
            <a:xfrm>
              <a:off x="762098" y="1965950"/>
              <a:ext cx="193016" cy="154233"/>
            </a:xfrm>
            <a:custGeom>
              <a:avLst/>
              <a:gdLst/>
              <a:ahLst/>
              <a:cxnLst/>
              <a:rect l="l" t="t" r="r" b="b"/>
              <a:pathLst>
                <a:path w="20297" h="19721" extrusionOk="0">
                  <a:moveTo>
                    <a:pt x="2876" y="18416"/>
                  </a:moveTo>
                  <a:lnTo>
                    <a:pt x="2876" y="19129"/>
                  </a:lnTo>
                  <a:lnTo>
                    <a:pt x="2272" y="19129"/>
                  </a:lnTo>
                  <a:cubicBezTo>
                    <a:pt x="2258" y="18954"/>
                    <a:pt x="2245" y="18712"/>
                    <a:pt x="2231" y="18416"/>
                  </a:cubicBezTo>
                  <a:close/>
                  <a:moveTo>
                    <a:pt x="3553" y="1"/>
                  </a:moveTo>
                  <a:cubicBezTo>
                    <a:pt x="3500" y="1"/>
                    <a:pt x="3447" y="14"/>
                    <a:pt x="3401" y="42"/>
                  </a:cubicBezTo>
                  <a:cubicBezTo>
                    <a:pt x="3360" y="69"/>
                    <a:pt x="2540" y="593"/>
                    <a:pt x="1707" y="1480"/>
                  </a:cubicBezTo>
                  <a:cubicBezTo>
                    <a:pt x="591" y="2690"/>
                    <a:pt x="0" y="3994"/>
                    <a:pt x="0" y="5271"/>
                  </a:cubicBezTo>
                  <a:cubicBezTo>
                    <a:pt x="0" y="6911"/>
                    <a:pt x="309" y="7596"/>
                    <a:pt x="591" y="8255"/>
                  </a:cubicBezTo>
                  <a:cubicBezTo>
                    <a:pt x="833" y="8806"/>
                    <a:pt x="1062" y="9317"/>
                    <a:pt x="1129" y="10419"/>
                  </a:cubicBezTo>
                  <a:cubicBezTo>
                    <a:pt x="1277" y="12865"/>
                    <a:pt x="1680" y="19371"/>
                    <a:pt x="1694" y="19438"/>
                  </a:cubicBezTo>
                  <a:cubicBezTo>
                    <a:pt x="1694" y="19599"/>
                    <a:pt x="1828" y="19720"/>
                    <a:pt x="1989" y="19720"/>
                  </a:cubicBezTo>
                  <a:lnTo>
                    <a:pt x="3172" y="19720"/>
                  </a:lnTo>
                  <a:cubicBezTo>
                    <a:pt x="3333" y="19720"/>
                    <a:pt x="3468" y="19586"/>
                    <a:pt x="3481" y="19424"/>
                  </a:cubicBezTo>
                  <a:lnTo>
                    <a:pt x="3575" y="9330"/>
                  </a:lnTo>
                  <a:cubicBezTo>
                    <a:pt x="3589" y="9128"/>
                    <a:pt x="3696" y="8927"/>
                    <a:pt x="3871" y="8819"/>
                  </a:cubicBezTo>
                  <a:cubicBezTo>
                    <a:pt x="3975" y="8753"/>
                    <a:pt x="4086" y="8723"/>
                    <a:pt x="4197" y="8723"/>
                  </a:cubicBezTo>
                  <a:cubicBezTo>
                    <a:pt x="4288" y="8723"/>
                    <a:pt x="4378" y="8743"/>
                    <a:pt x="4463" y="8779"/>
                  </a:cubicBezTo>
                  <a:cubicBezTo>
                    <a:pt x="5242" y="9155"/>
                    <a:pt x="5995" y="9895"/>
                    <a:pt x="6680" y="10943"/>
                  </a:cubicBezTo>
                  <a:cubicBezTo>
                    <a:pt x="7635" y="12422"/>
                    <a:pt x="8455" y="14505"/>
                    <a:pt x="9100" y="17126"/>
                  </a:cubicBezTo>
                  <a:cubicBezTo>
                    <a:pt x="9100" y="17139"/>
                    <a:pt x="9100" y="17139"/>
                    <a:pt x="9100" y="17139"/>
                  </a:cubicBezTo>
                  <a:cubicBezTo>
                    <a:pt x="9127" y="17234"/>
                    <a:pt x="9154" y="17314"/>
                    <a:pt x="9180" y="17408"/>
                  </a:cubicBezTo>
                  <a:cubicBezTo>
                    <a:pt x="9449" y="18336"/>
                    <a:pt x="9853" y="19720"/>
                    <a:pt x="11909" y="19720"/>
                  </a:cubicBezTo>
                  <a:cubicBezTo>
                    <a:pt x="13845" y="19720"/>
                    <a:pt x="17554" y="19008"/>
                    <a:pt x="19167" y="17704"/>
                  </a:cubicBezTo>
                  <a:cubicBezTo>
                    <a:pt x="19208" y="17677"/>
                    <a:pt x="19235" y="17637"/>
                    <a:pt x="19261" y="17583"/>
                  </a:cubicBezTo>
                  <a:cubicBezTo>
                    <a:pt x="19302" y="17489"/>
                    <a:pt x="20296" y="15123"/>
                    <a:pt x="20296" y="13981"/>
                  </a:cubicBezTo>
                  <a:cubicBezTo>
                    <a:pt x="20296" y="13376"/>
                    <a:pt x="20256" y="12852"/>
                    <a:pt x="19893" y="12408"/>
                  </a:cubicBezTo>
                  <a:cubicBezTo>
                    <a:pt x="19517" y="11965"/>
                    <a:pt x="18831" y="11682"/>
                    <a:pt x="17689" y="11521"/>
                  </a:cubicBezTo>
                  <a:cubicBezTo>
                    <a:pt x="15726" y="11239"/>
                    <a:pt x="15175" y="10822"/>
                    <a:pt x="15122" y="10782"/>
                  </a:cubicBezTo>
                  <a:cubicBezTo>
                    <a:pt x="15069" y="10720"/>
                    <a:pt x="14992" y="10687"/>
                    <a:pt x="14912" y="10687"/>
                  </a:cubicBezTo>
                  <a:cubicBezTo>
                    <a:pt x="14870" y="10687"/>
                    <a:pt x="14827" y="10696"/>
                    <a:pt x="14786" y="10714"/>
                  </a:cubicBezTo>
                  <a:cubicBezTo>
                    <a:pt x="14665" y="10768"/>
                    <a:pt x="14597" y="10889"/>
                    <a:pt x="14611" y="11024"/>
                  </a:cubicBezTo>
                  <a:cubicBezTo>
                    <a:pt x="14611" y="11024"/>
                    <a:pt x="14611" y="11225"/>
                    <a:pt x="14476" y="11427"/>
                  </a:cubicBezTo>
                  <a:cubicBezTo>
                    <a:pt x="14288" y="11749"/>
                    <a:pt x="13858" y="11938"/>
                    <a:pt x="13267" y="11991"/>
                  </a:cubicBezTo>
                  <a:cubicBezTo>
                    <a:pt x="13238" y="11994"/>
                    <a:pt x="13208" y="11995"/>
                    <a:pt x="13179" y="11995"/>
                  </a:cubicBezTo>
                  <a:cubicBezTo>
                    <a:pt x="12583" y="11995"/>
                    <a:pt x="11798" y="11486"/>
                    <a:pt x="10928" y="10526"/>
                  </a:cubicBezTo>
                  <a:cubicBezTo>
                    <a:pt x="10094" y="9612"/>
                    <a:pt x="9369" y="8483"/>
                    <a:pt x="9046" y="8013"/>
                  </a:cubicBezTo>
                  <a:cubicBezTo>
                    <a:pt x="8643" y="7381"/>
                    <a:pt x="7191" y="5204"/>
                    <a:pt x="6143" y="3631"/>
                  </a:cubicBezTo>
                  <a:cubicBezTo>
                    <a:pt x="6083" y="3537"/>
                    <a:pt x="5986" y="3492"/>
                    <a:pt x="5888" y="3492"/>
                  </a:cubicBezTo>
                  <a:cubicBezTo>
                    <a:pt x="5832" y="3492"/>
                    <a:pt x="5775" y="3507"/>
                    <a:pt x="5726" y="3537"/>
                  </a:cubicBezTo>
                  <a:cubicBezTo>
                    <a:pt x="5578" y="3631"/>
                    <a:pt x="5551" y="3819"/>
                    <a:pt x="5645" y="3967"/>
                  </a:cubicBezTo>
                  <a:cubicBezTo>
                    <a:pt x="6694" y="5540"/>
                    <a:pt x="8145" y="7717"/>
                    <a:pt x="8549" y="8335"/>
                  </a:cubicBezTo>
                  <a:cubicBezTo>
                    <a:pt x="8858" y="8833"/>
                    <a:pt x="9611" y="9975"/>
                    <a:pt x="10484" y="10930"/>
                  </a:cubicBezTo>
                  <a:cubicBezTo>
                    <a:pt x="11480" y="12026"/>
                    <a:pt x="12381" y="12590"/>
                    <a:pt x="13165" y="12590"/>
                  </a:cubicBezTo>
                  <a:cubicBezTo>
                    <a:pt x="13217" y="12590"/>
                    <a:pt x="13269" y="12588"/>
                    <a:pt x="13320" y="12583"/>
                  </a:cubicBezTo>
                  <a:cubicBezTo>
                    <a:pt x="13871" y="12543"/>
                    <a:pt x="14611" y="12354"/>
                    <a:pt x="14987" y="11749"/>
                  </a:cubicBezTo>
                  <a:cubicBezTo>
                    <a:pt x="15054" y="11655"/>
                    <a:pt x="15095" y="11561"/>
                    <a:pt x="15122" y="11481"/>
                  </a:cubicBezTo>
                  <a:cubicBezTo>
                    <a:pt x="15592" y="11696"/>
                    <a:pt x="16398" y="11938"/>
                    <a:pt x="17608" y="12112"/>
                  </a:cubicBezTo>
                  <a:cubicBezTo>
                    <a:pt x="18576" y="12260"/>
                    <a:pt x="19154" y="12475"/>
                    <a:pt x="19436" y="12798"/>
                  </a:cubicBezTo>
                  <a:cubicBezTo>
                    <a:pt x="19665" y="13080"/>
                    <a:pt x="19692" y="13470"/>
                    <a:pt x="19692" y="13981"/>
                  </a:cubicBezTo>
                  <a:cubicBezTo>
                    <a:pt x="19692" y="14357"/>
                    <a:pt x="19557" y="14908"/>
                    <a:pt x="19382" y="15459"/>
                  </a:cubicBezTo>
                  <a:cubicBezTo>
                    <a:pt x="18845" y="15755"/>
                    <a:pt x="18186" y="16010"/>
                    <a:pt x="17447" y="16212"/>
                  </a:cubicBezTo>
                  <a:cubicBezTo>
                    <a:pt x="17286" y="16252"/>
                    <a:pt x="17192" y="16427"/>
                    <a:pt x="17245" y="16588"/>
                  </a:cubicBezTo>
                  <a:cubicBezTo>
                    <a:pt x="17272" y="16723"/>
                    <a:pt x="17393" y="16803"/>
                    <a:pt x="17528" y="16803"/>
                  </a:cubicBezTo>
                  <a:cubicBezTo>
                    <a:pt x="17554" y="16803"/>
                    <a:pt x="17581" y="16803"/>
                    <a:pt x="17608" y="16790"/>
                  </a:cubicBezTo>
                  <a:cubicBezTo>
                    <a:pt x="18159" y="16642"/>
                    <a:pt x="18670" y="16454"/>
                    <a:pt x="19127" y="16252"/>
                  </a:cubicBezTo>
                  <a:lnTo>
                    <a:pt x="19127" y="16252"/>
                  </a:lnTo>
                  <a:cubicBezTo>
                    <a:pt x="18952" y="16736"/>
                    <a:pt x="18791" y="17126"/>
                    <a:pt x="18737" y="17287"/>
                  </a:cubicBezTo>
                  <a:cubicBezTo>
                    <a:pt x="17245" y="18430"/>
                    <a:pt x="13777" y="19129"/>
                    <a:pt x="11909" y="19129"/>
                  </a:cubicBezTo>
                  <a:cubicBezTo>
                    <a:pt x="10404" y="19129"/>
                    <a:pt x="10068" y="18282"/>
                    <a:pt x="9812" y="17422"/>
                  </a:cubicBezTo>
                  <a:lnTo>
                    <a:pt x="9812" y="17422"/>
                  </a:lnTo>
                  <a:cubicBezTo>
                    <a:pt x="10363" y="17475"/>
                    <a:pt x="11035" y="17516"/>
                    <a:pt x="11788" y="17516"/>
                  </a:cubicBezTo>
                  <a:cubicBezTo>
                    <a:pt x="13213" y="17516"/>
                    <a:pt x="14893" y="17381"/>
                    <a:pt x="16425" y="17086"/>
                  </a:cubicBezTo>
                  <a:cubicBezTo>
                    <a:pt x="16587" y="17045"/>
                    <a:pt x="16694" y="16884"/>
                    <a:pt x="16654" y="16723"/>
                  </a:cubicBezTo>
                  <a:cubicBezTo>
                    <a:pt x="16631" y="16585"/>
                    <a:pt x="16509" y="16486"/>
                    <a:pt x="16373" y="16486"/>
                  </a:cubicBezTo>
                  <a:cubicBezTo>
                    <a:pt x="16350" y="16486"/>
                    <a:pt x="16327" y="16488"/>
                    <a:pt x="16304" y="16494"/>
                  </a:cubicBezTo>
                  <a:cubicBezTo>
                    <a:pt x="14739" y="16809"/>
                    <a:pt x="13155" y="16916"/>
                    <a:pt x="11857" y="16916"/>
                  </a:cubicBezTo>
                  <a:cubicBezTo>
                    <a:pt x="10937" y="16916"/>
                    <a:pt x="10161" y="16862"/>
                    <a:pt x="9637" y="16790"/>
                  </a:cubicBezTo>
                  <a:cubicBezTo>
                    <a:pt x="8172" y="10983"/>
                    <a:pt x="6156" y="8927"/>
                    <a:pt x="4718" y="8241"/>
                  </a:cubicBezTo>
                  <a:cubicBezTo>
                    <a:pt x="4549" y="8163"/>
                    <a:pt x="4368" y="8122"/>
                    <a:pt x="4190" y="8122"/>
                  </a:cubicBezTo>
                  <a:cubicBezTo>
                    <a:pt x="3971" y="8122"/>
                    <a:pt x="3754" y="8183"/>
                    <a:pt x="3562" y="8308"/>
                  </a:cubicBezTo>
                  <a:cubicBezTo>
                    <a:pt x="3199" y="8524"/>
                    <a:pt x="2984" y="8913"/>
                    <a:pt x="2984" y="9330"/>
                  </a:cubicBezTo>
                  <a:lnTo>
                    <a:pt x="2890" y="17812"/>
                  </a:lnTo>
                  <a:lnTo>
                    <a:pt x="2191" y="17812"/>
                  </a:lnTo>
                  <a:cubicBezTo>
                    <a:pt x="2057" y="15715"/>
                    <a:pt x="1828" y="12072"/>
                    <a:pt x="1734" y="10378"/>
                  </a:cubicBezTo>
                  <a:cubicBezTo>
                    <a:pt x="1653" y="9169"/>
                    <a:pt x="1398" y="8591"/>
                    <a:pt x="1143" y="8013"/>
                  </a:cubicBezTo>
                  <a:cubicBezTo>
                    <a:pt x="860" y="7381"/>
                    <a:pt x="605" y="6790"/>
                    <a:pt x="605" y="5271"/>
                  </a:cubicBezTo>
                  <a:cubicBezTo>
                    <a:pt x="605" y="3859"/>
                    <a:pt x="1438" y="2663"/>
                    <a:pt x="2137" y="1897"/>
                  </a:cubicBezTo>
                  <a:cubicBezTo>
                    <a:pt x="2661" y="1346"/>
                    <a:pt x="3186" y="929"/>
                    <a:pt x="3481" y="728"/>
                  </a:cubicBezTo>
                  <a:cubicBezTo>
                    <a:pt x="3750" y="1131"/>
                    <a:pt x="4315" y="1964"/>
                    <a:pt x="4973" y="2959"/>
                  </a:cubicBezTo>
                  <a:cubicBezTo>
                    <a:pt x="5033" y="3043"/>
                    <a:pt x="5129" y="3091"/>
                    <a:pt x="5226" y="3091"/>
                  </a:cubicBezTo>
                  <a:cubicBezTo>
                    <a:pt x="5283" y="3091"/>
                    <a:pt x="5340" y="3074"/>
                    <a:pt x="5390" y="3039"/>
                  </a:cubicBezTo>
                  <a:cubicBezTo>
                    <a:pt x="5524" y="2959"/>
                    <a:pt x="5565" y="2771"/>
                    <a:pt x="5471" y="2623"/>
                  </a:cubicBezTo>
                  <a:cubicBezTo>
                    <a:pt x="4543" y="1238"/>
                    <a:pt x="3804" y="136"/>
                    <a:pt x="3804" y="136"/>
                  </a:cubicBezTo>
                  <a:cubicBezTo>
                    <a:pt x="3751" y="48"/>
                    <a:pt x="3653" y="1"/>
                    <a:pt x="3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pic>
          <p:nvPicPr>
            <p:cNvPr id="59" name="Hình ảnh 6" descr="Ảnh có chứa tối, bầu trời đêm&#10;&#10;Mô tả được tự động tạo">
              <a:extLst>
                <a:ext uri="{FF2B5EF4-FFF2-40B4-BE49-F238E27FC236}">
                  <a16:creationId xmlns:a16="http://schemas.microsoft.com/office/drawing/2014/main" id="{6CBDFA73-3186-5A18-36DD-46E896B1D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3492" y="1756243"/>
              <a:ext cx="309876" cy="305481"/>
            </a:xfrm>
            <a:prstGeom prst="rect">
              <a:avLst/>
            </a:prstGeom>
          </p:spPr>
        </p:pic>
        <p:pic>
          <p:nvPicPr>
            <p:cNvPr id="60" name="Hình ảnh 65">
              <a:extLst>
                <a:ext uri="{FF2B5EF4-FFF2-40B4-BE49-F238E27FC236}">
                  <a16:creationId xmlns:a16="http://schemas.microsoft.com/office/drawing/2014/main" id="{3B9E9BBF-62A1-5E67-F686-455C80944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6664" y="2161930"/>
              <a:ext cx="260898" cy="230153"/>
            </a:xfrm>
            <a:prstGeom prst="rect">
              <a:avLst/>
            </a:prstGeom>
          </p:spPr>
        </p:pic>
        <p:pic>
          <p:nvPicPr>
            <p:cNvPr id="61" name="Hình ảnh 67">
              <a:extLst>
                <a:ext uri="{FF2B5EF4-FFF2-40B4-BE49-F238E27FC236}">
                  <a16:creationId xmlns:a16="http://schemas.microsoft.com/office/drawing/2014/main" id="{D18DDFE3-5D82-B447-3B38-4A8DB4FC5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6053" y="1693032"/>
              <a:ext cx="232319" cy="220177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FF90E9B-541B-91A8-6742-81EFF8853376}"/>
              </a:ext>
            </a:extLst>
          </p:cNvPr>
          <p:cNvGrpSpPr/>
          <p:nvPr/>
        </p:nvGrpSpPr>
        <p:grpSpPr>
          <a:xfrm>
            <a:off x="729155" y="1606500"/>
            <a:ext cx="1001270" cy="771751"/>
            <a:chOff x="762098" y="1620332"/>
            <a:chExt cx="1001270" cy="771751"/>
          </a:xfrm>
        </p:grpSpPr>
        <p:grpSp>
          <p:nvGrpSpPr>
            <p:cNvPr id="64" name="Google Shape;1492;p31">
              <a:extLst>
                <a:ext uri="{FF2B5EF4-FFF2-40B4-BE49-F238E27FC236}">
                  <a16:creationId xmlns:a16="http://schemas.microsoft.com/office/drawing/2014/main" id="{6151FDBC-2897-88CB-30B2-D7EF89CB6202}"/>
                </a:ext>
              </a:extLst>
            </p:cNvPr>
            <p:cNvGrpSpPr/>
            <p:nvPr/>
          </p:nvGrpSpPr>
          <p:grpSpPr>
            <a:xfrm>
              <a:off x="976506" y="1820982"/>
              <a:ext cx="507425" cy="500050"/>
              <a:chOff x="1175200" y="1098675"/>
              <a:chExt cx="507425" cy="500050"/>
            </a:xfrm>
          </p:grpSpPr>
          <p:sp>
            <p:nvSpPr>
              <p:cNvPr id="72" name="Google Shape;1493;p31">
                <a:extLst>
                  <a:ext uri="{FF2B5EF4-FFF2-40B4-BE49-F238E27FC236}">
                    <a16:creationId xmlns:a16="http://schemas.microsoft.com/office/drawing/2014/main" id="{AD0572DC-C6BB-4FDE-88DB-37B03C3C94C6}"/>
                  </a:ext>
                </a:extLst>
              </p:cNvPr>
              <p:cNvSpPr/>
              <p:nvPr/>
            </p:nvSpPr>
            <p:spPr>
              <a:xfrm>
                <a:off x="1175200" y="1098675"/>
                <a:ext cx="507425" cy="500050"/>
              </a:xfrm>
              <a:custGeom>
                <a:avLst/>
                <a:gdLst/>
                <a:ahLst/>
                <a:cxnLst/>
                <a:rect l="l" t="t" r="r" b="b"/>
                <a:pathLst>
                  <a:path w="20297" h="20002" extrusionOk="0">
                    <a:moveTo>
                      <a:pt x="10149" y="605"/>
                    </a:moveTo>
                    <a:cubicBezTo>
                      <a:pt x="11331" y="605"/>
                      <a:pt x="12259" y="686"/>
                      <a:pt x="12877" y="834"/>
                    </a:cubicBezTo>
                    <a:cubicBezTo>
                      <a:pt x="13280" y="941"/>
                      <a:pt x="13764" y="1130"/>
                      <a:pt x="13764" y="1439"/>
                    </a:cubicBezTo>
                    <a:cubicBezTo>
                      <a:pt x="13764" y="1533"/>
                      <a:pt x="13684" y="1936"/>
                      <a:pt x="12756" y="2890"/>
                    </a:cubicBezTo>
                    <a:cubicBezTo>
                      <a:pt x="12420" y="3240"/>
                      <a:pt x="12098" y="3536"/>
                      <a:pt x="11883" y="3724"/>
                    </a:cubicBezTo>
                    <a:lnTo>
                      <a:pt x="10821" y="2662"/>
                    </a:lnTo>
                    <a:cubicBezTo>
                      <a:pt x="11546" y="2527"/>
                      <a:pt x="12165" y="2178"/>
                      <a:pt x="12568" y="1667"/>
                    </a:cubicBezTo>
                    <a:cubicBezTo>
                      <a:pt x="12676" y="1533"/>
                      <a:pt x="12649" y="1345"/>
                      <a:pt x="12514" y="1237"/>
                    </a:cubicBezTo>
                    <a:cubicBezTo>
                      <a:pt x="12458" y="1192"/>
                      <a:pt x="12393" y="1171"/>
                      <a:pt x="12329" y="1171"/>
                    </a:cubicBezTo>
                    <a:cubicBezTo>
                      <a:pt x="12239" y="1171"/>
                      <a:pt x="12152" y="1213"/>
                      <a:pt x="12098" y="1291"/>
                    </a:cubicBezTo>
                    <a:cubicBezTo>
                      <a:pt x="11694" y="1802"/>
                      <a:pt x="10942" y="2124"/>
                      <a:pt x="10149" y="2124"/>
                    </a:cubicBezTo>
                    <a:cubicBezTo>
                      <a:pt x="9342" y="2124"/>
                      <a:pt x="8603" y="1802"/>
                      <a:pt x="8200" y="1291"/>
                    </a:cubicBezTo>
                    <a:cubicBezTo>
                      <a:pt x="8137" y="1213"/>
                      <a:pt x="8047" y="1171"/>
                      <a:pt x="7959" y="1171"/>
                    </a:cubicBezTo>
                    <a:cubicBezTo>
                      <a:pt x="7896" y="1171"/>
                      <a:pt x="7833" y="1192"/>
                      <a:pt x="7783" y="1237"/>
                    </a:cubicBezTo>
                    <a:cubicBezTo>
                      <a:pt x="7648" y="1345"/>
                      <a:pt x="7622" y="1533"/>
                      <a:pt x="7729" y="1667"/>
                    </a:cubicBezTo>
                    <a:cubicBezTo>
                      <a:pt x="8132" y="2178"/>
                      <a:pt x="8751" y="2527"/>
                      <a:pt x="9477" y="2662"/>
                    </a:cubicBezTo>
                    <a:lnTo>
                      <a:pt x="8401" y="3724"/>
                    </a:lnTo>
                    <a:cubicBezTo>
                      <a:pt x="8200" y="3536"/>
                      <a:pt x="7877" y="3240"/>
                      <a:pt x="7541" y="2904"/>
                    </a:cubicBezTo>
                    <a:cubicBezTo>
                      <a:pt x="6614" y="1936"/>
                      <a:pt x="6533" y="1533"/>
                      <a:pt x="6533" y="1439"/>
                    </a:cubicBezTo>
                    <a:cubicBezTo>
                      <a:pt x="6533" y="1183"/>
                      <a:pt x="6882" y="605"/>
                      <a:pt x="10149" y="605"/>
                    </a:cubicBezTo>
                    <a:close/>
                    <a:moveTo>
                      <a:pt x="686" y="14934"/>
                    </a:moveTo>
                    <a:cubicBezTo>
                      <a:pt x="1331" y="15310"/>
                      <a:pt x="2151" y="15377"/>
                      <a:pt x="2769" y="15391"/>
                    </a:cubicBezTo>
                    <a:lnTo>
                      <a:pt x="2474" y="16439"/>
                    </a:lnTo>
                    <a:cubicBezTo>
                      <a:pt x="2315" y="16469"/>
                      <a:pt x="2161" y="16484"/>
                      <a:pt x="2011" y="16484"/>
                    </a:cubicBezTo>
                    <a:cubicBezTo>
                      <a:pt x="1688" y="16484"/>
                      <a:pt x="1382" y="16415"/>
                      <a:pt x="1089" y="16278"/>
                    </a:cubicBezTo>
                    <a:cubicBezTo>
                      <a:pt x="861" y="16157"/>
                      <a:pt x="699" y="16023"/>
                      <a:pt x="605" y="15942"/>
                    </a:cubicBezTo>
                    <a:cubicBezTo>
                      <a:pt x="632" y="15606"/>
                      <a:pt x="646" y="15270"/>
                      <a:pt x="686" y="14934"/>
                    </a:cubicBezTo>
                    <a:close/>
                    <a:moveTo>
                      <a:pt x="19611" y="14934"/>
                    </a:moveTo>
                    <a:cubicBezTo>
                      <a:pt x="19638" y="15270"/>
                      <a:pt x="19665" y="15606"/>
                      <a:pt x="19679" y="15942"/>
                    </a:cubicBezTo>
                    <a:cubicBezTo>
                      <a:pt x="19510" y="16111"/>
                      <a:pt x="19030" y="16486"/>
                      <a:pt x="18280" y="16486"/>
                    </a:cubicBezTo>
                    <a:cubicBezTo>
                      <a:pt x="18134" y="16486"/>
                      <a:pt x="17977" y="16472"/>
                      <a:pt x="17810" y="16439"/>
                    </a:cubicBezTo>
                    <a:lnTo>
                      <a:pt x="17528" y="15391"/>
                    </a:lnTo>
                    <a:cubicBezTo>
                      <a:pt x="18146" y="15377"/>
                      <a:pt x="18966" y="15310"/>
                      <a:pt x="19611" y="14934"/>
                    </a:cubicBezTo>
                    <a:close/>
                    <a:moveTo>
                      <a:pt x="10149" y="0"/>
                    </a:moveTo>
                    <a:cubicBezTo>
                      <a:pt x="8885" y="0"/>
                      <a:pt x="7944" y="81"/>
                      <a:pt x="7272" y="256"/>
                    </a:cubicBezTo>
                    <a:cubicBezTo>
                      <a:pt x="6385" y="484"/>
                      <a:pt x="5928" y="874"/>
                      <a:pt x="5928" y="1439"/>
                    </a:cubicBezTo>
                    <a:cubicBezTo>
                      <a:pt x="5928" y="1519"/>
                      <a:pt x="5928" y="1681"/>
                      <a:pt x="6062" y="1949"/>
                    </a:cubicBezTo>
                    <a:cubicBezTo>
                      <a:pt x="5390" y="2232"/>
                      <a:pt x="3845" y="2944"/>
                      <a:pt x="2742" y="4046"/>
                    </a:cubicBezTo>
                    <a:cubicBezTo>
                      <a:pt x="2716" y="4073"/>
                      <a:pt x="2689" y="4114"/>
                      <a:pt x="2675" y="4140"/>
                    </a:cubicBezTo>
                    <a:cubicBezTo>
                      <a:pt x="2648" y="4194"/>
                      <a:pt x="2070" y="5552"/>
                      <a:pt x="1452" y="7702"/>
                    </a:cubicBezTo>
                    <a:cubicBezTo>
                      <a:pt x="874" y="9692"/>
                      <a:pt x="148" y="12743"/>
                      <a:pt x="0" y="16049"/>
                    </a:cubicBezTo>
                    <a:cubicBezTo>
                      <a:pt x="0" y="16130"/>
                      <a:pt x="27" y="16197"/>
                      <a:pt x="68" y="16251"/>
                    </a:cubicBezTo>
                    <a:cubicBezTo>
                      <a:pt x="108" y="16291"/>
                      <a:pt x="780" y="17084"/>
                      <a:pt x="2017" y="17084"/>
                    </a:cubicBezTo>
                    <a:cubicBezTo>
                      <a:pt x="2259" y="17084"/>
                      <a:pt x="2514" y="17058"/>
                      <a:pt x="2796" y="16990"/>
                    </a:cubicBezTo>
                    <a:cubicBezTo>
                      <a:pt x="2904" y="16963"/>
                      <a:pt x="2984" y="16883"/>
                      <a:pt x="3011" y="16775"/>
                    </a:cubicBezTo>
                    <a:lnTo>
                      <a:pt x="4906" y="9934"/>
                    </a:lnTo>
                    <a:lnTo>
                      <a:pt x="4906" y="15431"/>
                    </a:lnTo>
                    <a:cubicBezTo>
                      <a:pt x="4906" y="15606"/>
                      <a:pt x="5041" y="15740"/>
                      <a:pt x="5202" y="15740"/>
                    </a:cubicBezTo>
                    <a:cubicBezTo>
                      <a:pt x="5377" y="15740"/>
                      <a:pt x="5511" y="15606"/>
                      <a:pt x="5511" y="15431"/>
                    </a:cubicBezTo>
                    <a:lnTo>
                      <a:pt x="5511" y="7716"/>
                    </a:lnTo>
                    <a:cubicBezTo>
                      <a:pt x="5511" y="6708"/>
                      <a:pt x="5108" y="5794"/>
                      <a:pt x="5095" y="5753"/>
                    </a:cubicBezTo>
                    <a:cubicBezTo>
                      <a:pt x="5044" y="5642"/>
                      <a:pt x="4931" y="5568"/>
                      <a:pt x="4816" y="5568"/>
                    </a:cubicBezTo>
                    <a:cubicBezTo>
                      <a:pt x="4778" y="5568"/>
                      <a:pt x="4741" y="5576"/>
                      <a:pt x="4705" y="5592"/>
                    </a:cubicBezTo>
                    <a:cubicBezTo>
                      <a:pt x="4544" y="5659"/>
                      <a:pt x="4476" y="5834"/>
                      <a:pt x="4544" y="5995"/>
                    </a:cubicBezTo>
                    <a:cubicBezTo>
                      <a:pt x="4544" y="5995"/>
                      <a:pt x="4893" y="6815"/>
                      <a:pt x="4906" y="7675"/>
                    </a:cubicBezTo>
                    <a:lnTo>
                      <a:pt x="2931" y="14799"/>
                    </a:lnTo>
                    <a:cubicBezTo>
                      <a:pt x="2285" y="14786"/>
                      <a:pt x="1331" y="14732"/>
                      <a:pt x="740" y="14248"/>
                    </a:cubicBezTo>
                    <a:cubicBezTo>
                      <a:pt x="1291" y="9167"/>
                      <a:pt x="2998" y="4947"/>
                      <a:pt x="3213" y="4436"/>
                    </a:cubicBezTo>
                    <a:cubicBezTo>
                      <a:pt x="4275" y="3388"/>
                      <a:pt x="5820" y="2702"/>
                      <a:pt x="6385" y="2474"/>
                    </a:cubicBezTo>
                    <a:cubicBezTo>
                      <a:pt x="6560" y="2716"/>
                      <a:pt x="6788" y="2984"/>
                      <a:pt x="7111" y="3320"/>
                    </a:cubicBezTo>
                    <a:cubicBezTo>
                      <a:pt x="7662" y="3885"/>
                      <a:pt x="8200" y="4342"/>
                      <a:pt x="8226" y="4355"/>
                    </a:cubicBezTo>
                    <a:cubicBezTo>
                      <a:pt x="8283" y="4406"/>
                      <a:pt x="8352" y="4430"/>
                      <a:pt x="8420" y="4430"/>
                    </a:cubicBezTo>
                    <a:cubicBezTo>
                      <a:pt x="8497" y="4430"/>
                      <a:pt x="8573" y="4399"/>
                      <a:pt x="8630" y="4342"/>
                    </a:cubicBezTo>
                    <a:lnTo>
                      <a:pt x="9839" y="3146"/>
                    </a:lnTo>
                    <a:lnTo>
                      <a:pt x="9839" y="19396"/>
                    </a:lnTo>
                    <a:cubicBezTo>
                      <a:pt x="7044" y="19343"/>
                      <a:pt x="5820" y="18536"/>
                      <a:pt x="5511" y="18294"/>
                    </a:cubicBezTo>
                    <a:lnTo>
                      <a:pt x="5511" y="16641"/>
                    </a:lnTo>
                    <a:cubicBezTo>
                      <a:pt x="5511" y="16480"/>
                      <a:pt x="5377" y="16345"/>
                      <a:pt x="5202" y="16345"/>
                    </a:cubicBezTo>
                    <a:cubicBezTo>
                      <a:pt x="5041" y="16345"/>
                      <a:pt x="4906" y="16480"/>
                      <a:pt x="4906" y="16641"/>
                    </a:cubicBezTo>
                    <a:lnTo>
                      <a:pt x="4906" y="18429"/>
                    </a:lnTo>
                    <a:cubicBezTo>
                      <a:pt x="4906" y="18509"/>
                      <a:pt x="4933" y="18576"/>
                      <a:pt x="4987" y="18630"/>
                    </a:cubicBezTo>
                    <a:cubicBezTo>
                      <a:pt x="5041" y="18697"/>
                      <a:pt x="6318" y="20001"/>
                      <a:pt x="10149" y="20001"/>
                    </a:cubicBezTo>
                    <a:cubicBezTo>
                      <a:pt x="13979" y="20001"/>
                      <a:pt x="15256" y="18697"/>
                      <a:pt x="15310" y="18630"/>
                    </a:cubicBezTo>
                    <a:cubicBezTo>
                      <a:pt x="15364" y="18576"/>
                      <a:pt x="15391" y="18509"/>
                      <a:pt x="15391" y="18429"/>
                    </a:cubicBezTo>
                    <a:lnTo>
                      <a:pt x="15391" y="9934"/>
                    </a:lnTo>
                    <a:lnTo>
                      <a:pt x="17286" y="16775"/>
                    </a:lnTo>
                    <a:cubicBezTo>
                      <a:pt x="17313" y="16883"/>
                      <a:pt x="17393" y="16963"/>
                      <a:pt x="17501" y="16990"/>
                    </a:cubicBezTo>
                    <a:cubicBezTo>
                      <a:pt x="17782" y="17063"/>
                      <a:pt x="18043" y="17093"/>
                      <a:pt x="18283" y="17093"/>
                    </a:cubicBezTo>
                    <a:cubicBezTo>
                      <a:pt x="19509" y="17093"/>
                      <a:pt x="20182" y="16296"/>
                      <a:pt x="20216" y="16251"/>
                    </a:cubicBezTo>
                    <a:cubicBezTo>
                      <a:pt x="20270" y="16197"/>
                      <a:pt x="20297" y="16130"/>
                      <a:pt x="20297" y="16049"/>
                    </a:cubicBezTo>
                    <a:cubicBezTo>
                      <a:pt x="20122" y="12246"/>
                      <a:pt x="19208" y="8764"/>
                      <a:pt x="18482" y="6506"/>
                    </a:cubicBezTo>
                    <a:cubicBezTo>
                      <a:pt x="18439" y="6376"/>
                      <a:pt x="18316" y="6289"/>
                      <a:pt x="18193" y="6289"/>
                    </a:cubicBezTo>
                    <a:cubicBezTo>
                      <a:pt x="18164" y="6289"/>
                      <a:pt x="18134" y="6294"/>
                      <a:pt x="18106" y="6304"/>
                    </a:cubicBezTo>
                    <a:cubicBezTo>
                      <a:pt x="17945" y="6358"/>
                      <a:pt x="17850" y="6533"/>
                      <a:pt x="17904" y="6681"/>
                    </a:cubicBezTo>
                    <a:cubicBezTo>
                      <a:pt x="18509" y="8536"/>
                      <a:pt x="19235" y="11237"/>
                      <a:pt x="19544" y="14248"/>
                    </a:cubicBezTo>
                    <a:cubicBezTo>
                      <a:pt x="18966" y="14732"/>
                      <a:pt x="17998" y="14786"/>
                      <a:pt x="17353" y="14799"/>
                    </a:cubicBezTo>
                    <a:lnTo>
                      <a:pt x="15391" y="7675"/>
                    </a:lnTo>
                    <a:cubicBezTo>
                      <a:pt x="15404" y="6815"/>
                      <a:pt x="15754" y="5995"/>
                      <a:pt x="15754" y="5995"/>
                    </a:cubicBezTo>
                    <a:cubicBezTo>
                      <a:pt x="15821" y="5834"/>
                      <a:pt x="15754" y="5659"/>
                      <a:pt x="15592" y="5592"/>
                    </a:cubicBezTo>
                    <a:cubicBezTo>
                      <a:pt x="15556" y="5576"/>
                      <a:pt x="15519" y="5568"/>
                      <a:pt x="15482" y="5568"/>
                    </a:cubicBezTo>
                    <a:cubicBezTo>
                      <a:pt x="15366" y="5568"/>
                      <a:pt x="15253" y="5642"/>
                      <a:pt x="15203" y="5753"/>
                    </a:cubicBezTo>
                    <a:cubicBezTo>
                      <a:pt x="15176" y="5794"/>
                      <a:pt x="14786" y="6708"/>
                      <a:pt x="14786" y="7716"/>
                    </a:cubicBezTo>
                    <a:lnTo>
                      <a:pt x="14786" y="18294"/>
                    </a:lnTo>
                    <a:cubicBezTo>
                      <a:pt x="14477" y="18536"/>
                      <a:pt x="13280" y="19343"/>
                      <a:pt x="10444" y="19396"/>
                    </a:cubicBezTo>
                    <a:lnTo>
                      <a:pt x="10444" y="3146"/>
                    </a:lnTo>
                    <a:lnTo>
                      <a:pt x="11667" y="4342"/>
                    </a:lnTo>
                    <a:cubicBezTo>
                      <a:pt x="11721" y="4396"/>
                      <a:pt x="11802" y="4423"/>
                      <a:pt x="11869" y="4423"/>
                    </a:cubicBezTo>
                    <a:cubicBezTo>
                      <a:pt x="11936" y="4423"/>
                      <a:pt x="12017" y="4409"/>
                      <a:pt x="12071" y="4355"/>
                    </a:cubicBezTo>
                    <a:cubicBezTo>
                      <a:pt x="12084" y="4342"/>
                      <a:pt x="12635" y="3885"/>
                      <a:pt x="13186" y="3320"/>
                    </a:cubicBezTo>
                    <a:cubicBezTo>
                      <a:pt x="13509" y="2984"/>
                      <a:pt x="13737" y="2716"/>
                      <a:pt x="13912" y="2474"/>
                    </a:cubicBezTo>
                    <a:cubicBezTo>
                      <a:pt x="14463" y="2702"/>
                      <a:pt x="16022" y="3388"/>
                      <a:pt x="17084" y="4436"/>
                    </a:cubicBezTo>
                    <a:cubicBezTo>
                      <a:pt x="17138" y="4571"/>
                      <a:pt x="17299" y="4960"/>
                      <a:pt x="17514" y="5552"/>
                    </a:cubicBezTo>
                    <a:cubicBezTo>
                      <a:pt x="17568" y="5686"/>
                      <a:pt x="17676" y="5753"/>
                      <a:pt x="17797" y="5753"/>
                    </a:cubicBezTo>
                    <a:cubicBezTo>
                      <a:pt x="17837" y="5753"/>
                      <a:pt x="17877" y="5753"/>
                      <a:pt x="17904" y="5740"/>
                    </a:cubicBezTo>
                    <a:cubicBezTo>
                      <a:pt x="18066" y="5686"/>
                      <a:pt x="18146" y="5511"/>
                      <a:pt x="18092" y="5350"/>
                    </a:cubicBezTo>
                    <a:cubicBezTo>
                      <a:pt x="17810" y="4597"/>
                      <a:pt x="17622" y="4154"/>
                      <a:pt x="17622" y="4140"/>
                    </a:cubicBezTo>
                    <a:cubicBezTo>
                      <a:pt x="17609" y="4114"/>
                      <a:pt x="17582" y="4073"/>
                      <a:pt x="17555" y="4046"/>
                    </a:cubicBezTo>
                    <a:cubicBezTo>
                      <a:pt x="16453" y="2944"/>
                      <a:pt x="14907" y="2232"/>
                      <a:pt x="14235" y="1949"/>
                    </a:cubicBezTo>
                    <a:cubicBezTo>
                      <a:pt x="14356" y="1681"/>
                      <a:pt x="14369" y="1519"/>
                      <a:pt x="14369" y="1439"/>
                    </a:cubicBezTo>
                    <a:cubicBezTo>
                      <a:pt x="14369" y="874"/>
                      <a:pt x="13912" y="484"/>
                      <a:pt x="13025" y="256"/>
                    </a:cubicBezTo>
                    <a:cubicBezTo>
                      <a:pt x="12340" y="81"/>
                      <a:pt x="11399" y="0"/>
                      <a:pt x="101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2"/>
                  </a:solidFill>
                  <a:latin typeface="Bahnschrift Condensed" panose="020B0502040204020203" pitchFamily="34" charset="0"/>
                  <a:sym typeface="Arial"/>
                </a:endParaRPr>
              </a:p>
            </p:txBody>
          </p:sp>
          <p:sp>
            <p:nvSpPr>
              <p:cNvPr id="73" name="Google Shape;1494;p31">
                <a:extLst>
                  <a:ext uri="{FF2B5EF4-FFF2-40B4-BE49-F238E27FC236}">
                    <a16:creationId xmlns:a16="http://schemas.microsoft.com/office/drawing/2014/main" id="{7B8F5BAA-9D9E-8ED3-7A9C-51581BB755FE}"/>
                  </a:ext>
                </a:extLst>
              </p:cNvPr>
              <p:cNvSpPr/>
              <p:nvPr/>
            </p:nvSpPr>
            <p:spPr>
              <a:xfrm>
                <a:off x="1647325" y="1481750"/>
                <a:ext cx="16500" cy="14925"/>
              </a:xfrm>
              <a:custGeom>
                <a:avLst/>
                <a:gdLst/>
                <a:ahLst/>
                <a:cxnLst/>
                <a:rect l="l" t="t" r="r" b="b"/>
                <a:pathLst>
                  <a:path w="660" h="597" extrusionOk="0">
                    <a:moveTo>
                      <a:pt x="327" y="1"/>
                    </a:moveTo>
                    <a:cubicBezTo>
                      <a:pt x="234" y="1"/>
                      <a:pt x="141" y="42"/>
                      <a:pt x="81" y="135"/>
                    </a:cubicBezTo>
                    <a:cubicBezTo>
                      <a:pt x="0" y="243"/>
                      <a:pt x="14" y="390"/>
                      <a:pt x="108" y="498"/>
                    </a:cubicBezTo>
                    <a:cubicBezTo>
                      <a:pt x="164" y="564"/>
                      <a:pt x="247" y="597"/>
                      <a:pt x="329" y="597"/>
                    </a:cubicBezTo>
                    <a:cubicBezTo>
                      <a:pt x="364" y="597"/>
                      <a:pt x="398" y="591"/>
                      <a:pt x="431" y="579"/>
                    </a:cubicBezTo>
                    <a:cubicBezTo>
                      <a:pt x="578" y="525"/>
                      <a:pt x="659" y="377"/>
                      <a:pt x="632" y="243"/>
                    </a:cubicBezTo>
                    <a:cubicBezTo>
                      <a:pt x="600" y="91"/>
                      <a:pt x="464" y="1"/>
                      <a:pt x="32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2"/>
                  </a:solidFill>
                  <a:latin typeface="Bahnschrift Condensed" panose="020B0502040204020203" pitchFamily="34" charset="0"/>
                  <a:sym typeface="Arial"/>
                </a:endParaRPr>
              </a:p>
            </p:txBody>
          </p:sp>
          <p:sp>
            <p:nvSpPr>
              <p:cNvPr id="74" name="Google Shape;1495;p31">
                <a:extLst>
                  <a:ext uri="{FF2B5EF4-FFF2-40B4-BE49-F238E27FC236}">
                    <a16:creationId xmlns:a16="http://schemas.microsoft.com/office/drawing/2014/main" id="{43620D65-716A-05B6-01CE-70B7028D2ABE}"/>
                  </a:ext>
                </a:extLst>
              </p:cNvPr>
              <p:cNvSpPr/>
              <p:nvPr/>
            </p:nvSpPr>
            <p:spPr>
              <a:xfrm>
                <a:off x="1194025" y="1481650"/>
                <a:ext cx="17425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697" h="602" extrusionOk="0">
                    <a:moveTo>
                      <a:pt x="327" y="0"/>
                    </a:moveTo>
                    <a:cubicBezTo>
                      <a:pt x="295" y="0"/>
                      <a:pt x="262" y="6"/>
                      <a:pt x="229" y="18"/>
                    </a:cubicBezTo>
                    <a:cubicBezTo>
                      <a:pt x="94" y="58"/>
                      <a:pt x="0" y="206"/>
                      <a:pt x="27" y="354"/>
                    </a:cubicBezTo>
                    <a:cubicBezTo>
                      <a:pt x="54" y="475"/>
                      <a:pt x="148" y="569"/>
                      <a:pt x="269" y="596"/>
                    </a:cubicBezTo>
                    <a:cubicBezTo>
                      <a:pt x="287" y="600"/>
                      <a:pt x="305" y="602"/>
                      <a:pt x="324" y="602"/>
                    </a:cubicBezTo>
                    <a:cubicBezTo>
                      <a:pt x="428" y="602"/>
                      <a:pt x="534" y="540"/>
                      <a:pt x="591" y="448"/>
                    </a:cubicBezTo>
                    <a:cubicBezTo>
                      <a:pt x="697" y="250"/>
                      <a:pt x="538" y="0"/>
                      <a:pt x="32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2"/>
                  </a:solidFill>
                  <a:latin typeface="Bahnschrift Condensed" panose="020B0502040204020203" pitchFamily="34" charset="0"/>
                  <a:sym typeface="Arial"/>
                </a:endParaRPr>
              </a:p>
            </p:txBody>
          </p:sp>
          <p:sp>
            <p:nvSpPr>
              <p:cNvPr id="75" name="Google Shape;1496;p31">
                <a:extLst>
                  <a:ext uri="{FF2B5EF4-FFF2-40B4-BE49-F238E27FC236}">
                    <a16:creationId xmlns:a16="http://schemas.microsoft.com/office/drawing/2014/main" id="{82065AFE-7A77-F1A7-9B4B-31305F75DD52}"/>
                  </a:ext>
                </a:extLst>
              </p:cNvPr>
              <p:cNvSpPr/>
              <p:nvPr/>
            </p:nvSpPr>
            <p:spPr>
              <a:xfrm>
                <a:off x="1443350" y="1215775"/>
                <a:ext cx="1615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646" h="600" extrusionOk="0">
                    <a:moveTo>
                      <a:pt x="315" y="1"/>
                    </a:moveTo>
                    <a:cubicBezTo>
                      <a:pt x="216" y="1"/>
                      <a:pt x="123" y="53"/>
                      <a:pt x="68" y="142"/>
                    </a:cubicBezTo>
                    <a:cubicBezTo>
                      <a:pt x="1" y="249"/>
                      <a:pt x="14" y="397"/>
                      <a:pt x="95" y="505"/>
                    </a:cubicBezTo>
                    <a:cubicBezTo>
                      <a:pt x="156" y="567"/>
                      <a:pt x="236" y="599"/>
                      <a:pt x="317" y="599"/>
                    </a:cubicBezTo>
                    <a:cubicBezTo>
                      <a:pt x="360" y="599"/>
                      <a:pt x="403" y="590"/>
                      <a:pt x="444" y="572"/>
                    </a:cubicBezTo>
                    <a:cubicBezTo>
                      <a:pt x="565" y="518"/>
                      <a:pt x="646" y="384"/>
                      <a:pt x="619" y="236"/>
                    </a:cubicBezTo>
                    <a:cubicBezTo>
                      <a:pt x="592" y="115"/>
                      <a:pt x="498" y="21"/>
                      <a:pt x="377" y="8"/>
                    </a:cubicBezTo>
                    <a:cubicBezTo>
                      <a:pt x="356" y="3"/>
                      <a:pt x="335" y="1"/>
                      <a:pt x="3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2"/>
                  </a:solidFill>
                  <a:latin typeface="Bahnschrift Condensed" panose="020B0502040204020203" pitchFamily="34" charset="0"/>
                  <a:sym typeface="Arial"/>
                </a:endParaRPr>
              </a:p>
            </p:txBody>
          </p:sp>
          <p:sp>
            <p:nvSpPr>
              <p:cNvPr id="76" name="Google Shape;1497;p31">
                <a:extLst>
                  <a:ext uri="{FF2B5EF4-FFF2-40B4-BE49-F238E27FC236}">
                    <a16:creationId xmlns:a16="http://schemas.microsoft.com/office/drawing/2014/main" id="{6FF3E5D8-CC3D-59BA-9A0B-39D5CDC9A264}"/>
                  </a:ext>
                </a:extLst>
              </p:cNvPr>
              <p:cNvSpPr/>
              <p:nvPr/>
            </p:nvSpPr>
            <p:spPr>
              <a:xfrm>
                <a:off x="1443350" y="1539600"/>
                <a:ext cx="1615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646" h="604" extrusionOk="0">
                    <a:moveTo>
                      <a:pt x="325" y="0"/>
                    </a:moveTo>
                    <a:cubicBezTo>
                      <a:pt x="249" y="0"/>
                      <a:pt x="170" y="31"/>
                      <a:pt x="108" y="93"/>
                    </a:cubicBezTo>
                    <a:cubicBezTo>
                      <a:pt x="27" y="173"/>
                      <a:pt x="1" y="294"/>
                      <a:pt x="41" y="402"/>
                    </a:cubicBezTo>
                    <a:cubicBezTo>
                      <a:pt x="81" y="523"/>
                      <a:pt x="202" y="603"/>
                      <a:pt x="337" y="603"/>
                    </a:cubicBezTo>
                    <a:cubicBezTo>
                      <a:pt x="458" y="603"/>
                      <a:pt x="565" y="523"/>
                      <a:pt x="605" y="402"/>
                    </a:cubicBezTo>
                    <a:cubicBezTo>
                      <a:pt x="646" y="267"/>
                      <a:pt x="605" y="119"/>
                      <a:pt x="484" y="52"/>
                    </a:cubicBezTo>
                    <a:cubicBezTo>
                      <a:pt x="438" y="18"/>
                      <a:pt x="382" y="0"/>
                      <a:pt x="3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2"/>
                  </a:solidFill>
                  <a:latin typeface="Bahnschrift Condensed" panose="020B0502040204020203" pitchFamily="34" charset="0"/>
                  <a:sym typeface="Arial"/>
                </a:endParaRPr>
              </a:p>
            </p:txBody>
          </p:sp>
          <p:sp>
            <p:nvSpPr>
              <p:cNvPr id="77" name="Google Shape;1498;p31">
                <a:extLst>
                  <a:ext uri="{FF2B5EF4-FFF2-40B4-BE49-F238E27FC236}">
                    <a16:creationId xmlns:a16="http://schemas.microsoft.com/office/drawing/2014/main" id="{A9B45E0A-9DC6-3DD8-709F-CD652BB76126}"/>
                  </a:ext>
                </a:extLst>
              </p:cNvPr>
              <p:cNvSpPr/>
              <p:nvPr/>
            </p:nvSpPr>
            <p:spPr>
              <a:xfrm>
                <a:off x="1443350" y="1476550"/>
                <a:ext cx="1615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599" extrusionOk="0">
                    <a:moveTo>
                      <a:pt x="315" y="0"/>
                    </a:moveTo>
                    <a:cubicBezTo>
                      <a:pt x="216" y="0"/>
                      <a:pt x="123" y="52"/>
                      <a:pt x="68" y="141"/>
                    </a:cubicBezTo>
                    <a:cubicBezTo>
                      <a:pt x="1" y="249"/>
                      <a:pt x="14" y="397"/>
                      <a:pt x="95" y="491"/>
                    </a:cubicBezTo>
                    <a:cubicBezTo>
                      <a:pt x="157" y="563"/>
                      <a:pt x="238" y="598"/>
                      <a:pt x="321" y="598"/>
                    </a:cubicBezTo>
                    <a:cubicBezTo>
                      <a:pt x="362" y="598"/>
                      <a:pt x="404" y="589"/>
                      <a:pt x="444" y="572"/>
                    </a:cubicBezTo>
                    <a:cubicBezTo>
                      <a:pt x="565" y="518"/>
                      <a:pt x="646" y="383"/>
                      <a:pt x="619" y="235"/>
                    </a:cubicBezTo>
                    <a:cubicBezTo>
                      <a:pt x="592" y="115"/>
                      <a:pt x="498" y="20"/>
                      <a:pt x="377" y="7"/>
                    </a:cubicBezTo>
                    <a:cubicBezTo>
                      <a:pt x="356" y="2"/>
                      <a:pt x="335" y="0"/>
                      <a:pt x="3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2"/>
                  </a:solidFill>
                  <a:latin typeface="Bahnschrift Condensed" panose="020B0502040204020203" pitchFamily="34" charset="0"/>
                  <a:sym typeface="Arial"/>
                </a:endParaRPr>
              </a:p>
            </p:txBody>
          </p:sp>
          <p:sp>
            <p:nvSpPr>
              <p:cNvPr id="78" name="Google Shape;1499;p31">
                <a:extLst>
                  <a:ext uri="{FF2B5EF4-FFF2-40B4-BE49-F238E27FC236}">
                    <a16:creationId xmlns:a16="http://schemas.microsoft.com/office/drawing/2014/main" id="{C0168820-1C89-56E9-C6B3-28629E1A5183}"/>
                  </a:ext>
                </a:extLst>
              </p:cNvPr>
              <p:cNvSpPr/>
              <p:nvPr/>
            </p:nvSpPr>
            <p:spPr>
              <a:xfrm>
                <a:off x="1443550" y="1411350"/>
                <a:ext cx="15950" cy="14950"/>
              </a:xfrm>
              <a:custGeom>
                <a:avLst/>
                <a:gdLst/>
                <a:ahLst/>
                <a:cxnLst/>
                <a:rect l="l" t="t" r="r" b="b"/>
                <a:pathLst>
                  <a:path w="638" h="598" extrusionOk="0">
                    <a:moveTo>
                      <a:pt x="324" y="1"/>
                    </a:moveTo>
                    <a:cubicBezTo>
                      <a:pt x="159" y="1"/>
                      <a:pt x="1" y="142"/>
                      <a:pt x="19" y="330"/>
                    </a:cubicBezTo>
                    <a:cubicBezTo>
                      <a:pt x="33" y="451"/>
                      <a:pt x="127" y="558"/>
                      <a:pt x="248" y="585"/>
                    </a:cubicBezTo>
                    <a:cubicBezTo>
                      <a:pt x="275" y="593"/>
                      <a:pt x="302" y="597"/>
                      <a:pt x="328" y="597"/>
                    </a:cubicBezTo>
                    <a:cubicBezTo>
                      <a:pt x="433" y="597"/>
                      <a:pt x="530" y="537"/>
                      <a:pt x="584" y="451"/>
                    </a:cubicBezTo>
                    <a:cubicBezTo>
                      <a:pt x="638" y="330"/>
                      <a:pt x="624" y="182"/>
                      <a:pt x="530" y="88"/>
                    </a:cubicBezTo>
                    <a:cubicBezTo>
                      <a:pt x="469" y="27"/>
                      <a:pt x="396" y="1"/>
                      <a:pt x="3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2"/>
                  </a:solidFill>
                  <a:latin typeface="Bahnschrift Condensed" panose="020B0502040204020203" pitchFamily="34" charset="0"/>
                  <a:sym typeface="Arial"/>
                </a:endParaRPr>
              </a:p>
            </p:txBody>
          </p:sp>
          <p:sp>
            <p:nvSpPr>
              <p:cNvPr id="79" name="Google Shape;1500;p31">
                <a:extLst>
                  <a:ext uri="{FF2B5EF4-FFF2-40B4-BE49-F238E27FC236}">
                    <a16:creationId xmlns:a16="http://schemas.microsoft.com/office/drawing/2014/main" id="{8949188F-6786-F541-BEE9-CCCF2FFCE7D6}"/>
                  </a:ext>
                </a:extLst>
              </p:cNvPr>
              <p:cNvSpPr/>
              <p:nvPr/>
            </p:nvSpPr>
            <p:spPr>
              <a:xfrm>
                <a:off x="1443350" y="1346150"/>
                <a:ext cx="1615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646" h="600" extrusionOk="0">
                    <a:moveTo>
                      <a:pt x="315" y="1"/>
                    </a:moveTo>
                    <a:cubicBezTo>
                      <a:pt x="213" y="1"/>
                      <a:pt x="112" y="55"/>
                      <a:pt x="68" y="156"/>
                    </a:cubicBezTo>
                    <a:cubicBezTo>
                      <a:pt x="1" y="263"/>
                      <a:pt x="14" y="398"/>
                      <a:pt x="95" y="492"/>
                    </a:cubicBezTo>
                    <a:cubicBezTo>
                      <a:pt x="148" y="563"/>
                      <a:pt x="232" y="599"/>
                      <a:pt x="318" y="599"/>
                    </a:cubicBezTo>
                    <a:cubicBezTo>
                      <a:pt x="360" y="599"/>
                      <a:pt x="404" y="590"/>
                      <a:pt x="444" y="572"/>
                    </a:cubicBezTo>
                    <a:cubicBezTo>
                      <a:pt x="579" y="519"/>
                      <a:pt x="646" y="371"/>
                      <a:pt x="619" y="236"/>
                    </a:cubicBezTo>
                    <a:cubicBezTo>
                      <a:pt x="592" y="115"/>
                      <a:pt x="498" y="21"/>
                      <a:pt x="377" y="8"/>
                    </a:cubicBezTo>
                    <a:cubicBezTo>
                      <a:pt x="356" y="3"/>
                      <a:pt x="336" y="1"/>
                      <a:pt x="3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2"/>
                  </a:solidFill>
                  <a:latin typeface="Bahnschrift Condensed" panose="020B0502040204020203" pitchFamily="34" charset="0"/>
                  <a:sym typeface="Arial"/>
                </a:endParaRPr>
              </a:p>
            </p:txBody>
          </p:sp>
          <p:sp>
            <p:nvSpPr>
              <p:cNvPr id="80" name="Google Shape;1501;p31">
                <a:extLst>
                  <a:ext uri="{FF2B5EF4-FFF2-40B4-BE49-F238E27FC236}">
                    <a16:creationId xmlns:a16="http://schemas.microsoft.com/office/drawing/2014/main" id="{AE57F1BC-8FAC-DBE3-183D-186FFA1AD4CC}"/>
                  </a:ext>
                </a:extLst>
              </p:cNvPr>
              <p:cNvSpPr/>
              <p:nvPr/>
            </p:nvSpPr>
            <p:spPr>
              <a:xfrm>
                <a:off x="1443350" y="1280975"/>
                <a:ext cx="1615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646" h="600" extrusionOk="0">
                    <a:moveTo>
                      <a:pt x="315" y="0"/>
                    </a:moveTo>
                    <a:cubicBezTo>
                      <a:pt x="216" y="0"/>
                      <a:pt x="123" y="52"/>
                      <a:pt x="68" y="142"/>
                    </a:cubicBezTo>
                    <a:cubicBezTo>
                      <a:pt x="1" y="249"/>
                      <a:pt x="14" y="397"/>
                      <a:pt x="95" y="504"/>
                    </a:cubicBezTo>
                    <a:cubicBezTo>
                      <a:pt x="156" y="566"/>
                      <a:pt x="236" y="599"/>
                      <a:pt x="317" y="599"/>
                    </a:cubicBezTo>
                    <a:cubicBezTo>
                      <a:pt x="360" y="599"/>
                      <a:pt x="403" y="590"/>
                      <a:pt x="444" y="572"/>
                    </a:cubicBezTo>
                    <a:cubicBezTo>
                      <a:pt x="565" y="518"/>
                      <a:pt x="646" y="383"/>
                      <a:pt x="619" y="236"/>
                    </a:cubicBezTo>
                    <a:cubicBezTo>
                      <a:pt x="592" y="115"/>
                      <a:pt x="498" y="21"/>
                      <a:pt x="377" y="7"/>
                    </a:cubicBezTo>
                    <a:cubicBezTo>
                      <a:pt x="356" y="3"/>
                      <a:pt x="335" y="0"/>
                      <a:pt x="3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2"/>
                  </a:solidFill>
                  <a:latin typeface="Bahnschrift Condensed" panose="020B0502040204020203" pitchFamily="34" charset="0"/>
                  <a:sym typeface="Arial"/>
                </a:endParaRPr>
              </a:p>
            </p:txBody>
          </p:sp>
          <p:sp>
            <p:nvSpPr>
              <p:cNvPr id="81" name="Google Shape;1502;p31">
                <a:extLst>
                  <a:ext uri="{FF2B5EF4-FFF2-40B4-BE49-F238E27FC236}">
                    <a16:creationId xmlns:a16="http://schemas.microsoft.com/office/drawing/2014/main" id="{5BDD1D65-ADDB-EFF2-CA7E-40F147C3A68B}"/>
                  </a:ext>
                </a:extLst>
              </p:cNvPr>
              <p:cNvSpPr/>
              <p:nvPr/>
            </p:nvSpPr>
            <p:spPr>
              <a:xfrm>
                <a:off x="1410425" y="1121200"/>
                <a:ext cx="3697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605" extrusionOk="0">
                    <a:moveTo>
                      <a:pt x="296" y="0"/>
                    </a:moveTo>
                    <a:cubicBezTo>
                      <a:pt x="135" y="0"/>
                      <a:pt x="0" y="134"/>
                      <a:pt x="0" y="296"/>
                    </a:cubicBezTo>
                    <a:cubicBezTo>
                      <a:pt x="0" y="470"/>
                      <a:pt x="135" y="605"/>
                      <a:pt x="296" y="605"/>
                    </a:cubicBezTo>
                    <a:lnTo>
                      <a:pt x="1170" y="605"/>
                    </a:lnTo>
                    <a:cubicBezTo>
                      <a:pt x="1344" y="605"/>
                      <a:pt x="1479" y="470"/>
                      <a:pt x="1479" y="296"/>
                    </a:cubicBezTo>
                    <a:cubicBezTo>
                      <a:pt x="1479" y="134"/>
                      <a:pt x="1344" y="0"/>
                      <a:pt x="11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2"/>
                  </a:solidFill>
                  <a:latin typeface="Bahnschrift Condensed" panose="020B0502040204020203" pitchFamily="34" charset="0"/>
                  <a:sym typeface="Arial"/>
                </a:endParaRPr>
              </a:p>
            </p:txBody>
          </p:sp>
        </p:grpSp>
        <p:sp>
          <p:nvSpPr>
            <p:cNvPr id="65" name="Google Shape;1620;p31">
              <a:extLst>
                <a:ext uri="{FF2B5EF4-FFF2-40B4-BE49-F238E27FC236}">
                  <a16:creationId xmlns:a16="http://schemas.microsoft.com/office/drawing/2014/main" id="{12C7C710-F677-6548-3A81-FE8FED4F5B85}"/>
                </a:ext>
              </a:extLst>
            </p:cNvPr>
            <p:cNvSpPr/>
            <p:nvPr/>
          </p:nvSpPr>
          <p:spPr>
            <a:xfrm>
              <a:off x="1110237" y="1620332"/>
              <a:ext cx="232319" cy="175181"/>
            </a:xfrm>
            <a:custGeom>
              <a:avLst/>
              <a:gdLst/>
              <a:ahLst/>
              <a:cxnLst/>
              <a:rect l="l" t="t" r="r" b="b"/>
              <a:pathLst>
                <a:path w="20284" h="12407" extrusionOk="0">
                  <a:moveTo>
                    <a:pt x="15471" y="5404"/>
                  </a:moveTo>
                  <a:cubicBezTo>
                    <a:pt x="15512" y="5941"/>
                    <a:pt x="15539" y="6452"/>
                    <a:pt x="15552" y="6923"/>
                  </a:cubicBezTo>
                  <a:cubicBezTo>
                    <a:pt x="14987" y="7218"/>
                    <a:pt x="12891" y="8200"/>
                    <a:pt x="10149" y="8200"/>
                  </a:cubicBezTo>
                  <a:cubicBezTo>
                    <a:pt x="7406" y="8200"/>
                    <a:pt x="5310" y="7218"/>
                    <a:pt x="4745" y="6923"/>
                  </a:cubicBezTo>
                  <a:cubicBezTo>
                    <a:pt x="4745" y="6439"/>
                    <a:pt x="4772" y="5928"/>
                    <a:pt x="4812" y="5404"/>
                  </a:cubicBezTo>
                  <a:cubicBezTo>
                    <a:pt x="5726" y="5820"/>
                    <a:pt x="7675" y="6560"/>
                    <a:pt x="10149" y="6560"/>
                  </a:cubicBezTo>
                  <a:cubicBezTo>
                    <a:pt x="12608" y="6560"/>
                    <a:pt x="14557" y="5834"/>
                    <a:pt x="15471" y="5404"/>
                  </a:cubicBezTo>
                  <a:close/>
                  <a:moveTo>
                    <a:pt x="6896" y="0"/>
                  </a:moveTo>
                  <a:cubicBezTo>
                    <a:pt x="6748" y="0"/>
                    <a:pt x="6600" y="27"/>
                    <a:pt x="6452" y="68"/>
                  </a:cubicBezTo>
                  <a:cubicBezTo>
                    <a:pt x="6291" y="121"/>
                    <a:pt x="6197" y="283"/>
                    <a:pt x="6251" y="444"/>
                  </a:cubicBezTo>
                  <a:cubicBezTo>
                    <a:pt x="6294" y="574"/>
                    <a:pt x="6408" y="661"/>
                    <a:pt x="6535" y="661"/>
                  </a:cubicBezTo>
                  <a:cubicBezTo>
                    <a:pt x="6565" y="661"/>
                    <a:pt x="6596" y="656"/>
                    <a:pt x="6627" y="646"/>
                  </a:cubicBezTo>
                  <a:cubicBezTo>
                    <a:pt x="6721" y="619"/>
                    <a:pt x="6802" y="605"/>
                    <a:pt x="6896" y="605"/>
                  </a:cubicBezTo>
                  <a:cubicBezTo>
                    <a:pt x="7810" y="605"/>
                    <a:pt x="8200" y="1035"/>
                    <a:pt x="8589" y="1492"/>
                  </a:cubicBezTo>
                  <a:cubicBezTo>
                    <a:pt x="8952" y="1909"/>
                    <a:pt x="9369" y="2379"/>
                    <a:pt x="10149" y="2379"/>
                  </a:cubicBezTo>
                  <a:cubicBezTo>
                    <a:pt x="10928" y="2379"/>
                    <a:pt x="11331" y="1909"/>
                    <a:pt x="11694" y="1492"/>
                  </a:cubicBezTo>
                  <a:cubicBezTo>
                    <a:pt x="12098" y="1035"/>
                    <a:pt x="12474" y="605"/>
                    <a:pt x="13388" y="605"/>
                  </a:cubicBezTo>
                  <a:cubicBezTo>
                    <a:pt x="14517" y="605"/>
                    <a:pt x="15149" y="2675"/>
                    <a:pt x="15404" y="4772"/>
                  </a:cubicBezTo>
                  <a:cubicBezTo>
                    <a:pt x="14638" y="5148"/>
                    <a:pt x="12689" y="5968"/>
                    <a:pt x="10149" y="5968"/>
                  </a:cubicBezTo>
                  <a:cubicBezTo>
                    <a:pt x="7595" y="5968"/>
                    <a:pt x="5646" y="5148"/>
                    <a:pt x="4880" y="4772"/>
                  </a:cubicBezTo>
                  <a:cubicBezTo>
                    <a:pt x="5054" y="3388"/>
                    <a:pt x="5377" y="2070"/>
                    <a:pt x="5874" y="1304"/>
                  </a:cubicBezTo>
                  <a:cubicBezTo>
                    <a:pt x="5968" y="1156"/>
                    <a:pt x="5928" y="982"/>
                    <a:pt x="5794" y="887"/>
                  </a:cubicBezTo>
                  <a:cubicBezTo>
                    <a:pt x="5739" y="853"/>
                    <a:pt x="5678" y="836"/>
                    <a:pt x="5620" y="836"/>
                  </a:cubicBezTo>
                  <a:cubicBezTo>
                    <a:pt x="5521" y="836"/>
                    <a:pt x="5428" y="884"/>
                    <a:pt x="5377" y="968"/>
                  </a:cubicBezTo>
                  <a:cubicBezTo>
                    <a:pt x="4638" y="2097"/>
                    <a:pt x="4288" y="4113"/>
                    <a:pt x="4181" y="5874"/>
                  </a:cubicBezTo>
                  <a:cubicBezTo>
                    <a:pt x="1519" y="6546"/>
                    <a:pt x="0" y="7608"/>
                    <a:pt x="0" y="8804"/>
                  </a:cubicBezTo>
                  <a:cubicBezTo>
                    <a:pt x="0" y="9826"/>
                    <a:pt x="1089" y="10753"/>
                    <a:pt x="3092" y="11425"/>
                  </a:cubicBezTo>
                  <a:cubicBezTo>
                    <a:pt x="4974" y="12057"/>
                    <a:pt x="7487" y="12407"/>
                    <a:pt x="10149" y="12407"/>
                  </a:cubicBezTo>
                  <a:cubicBezTo>
                    <a:pt x="12783" y="12407"/>
                    <a:pt x="15270" y="12071"/>
                    <a:pt x="17151" y="11439"/>
                  </a:cubicBezTo>
                  <a:cubicBezTo>
                    <a:pt x="17313" y="11385"/>
                    <a:pt x="17393" y="11224"/>
                    <a:pt x="17340" y="11063"/>
                  </a:cubicBezTo>
                  <a:cubicBezTo>
                    <a:pt x="17297" y="10935"/>
                    <a:pt x="17179" y="10858"/>
                    <a:pt x="17058" y="10858"/>
                  </a:cubicBezTo>
                  <a:cubicBezTo>
                    <a:pt x="17026" y="10858"/>
                    <a:pt x="16994" y="10863"/>
                    <a:pt x="16963" y="10874"/>
                  </a:cubicBezTo>
                  <a:cubicBezTo>
                    <a:pt x="15135" y="11479"/>
                    <a:pt x="12716" y="11802"/>
                    <a:pt x="10149" y="11802"/>
                  </a:cubicBezTo>
                  <a:cubicBezTo>
                    <a:pt x="7541" y="11802"/>
                    <a:pt x="5108" y="11466"/>
                    <a:pt x="3280" y="10861"/>
                  </a:cubicBezTo>
                  <a:cubicBezTo>
                    <a:pt x="1573" y="10283"/>
                    <a:pt x="605" y="9544"/>
                    <a:pt x="605" y="8804"/>
                  </a:cubicBezTo>
                  <a:cubicBezTo>
                    <a:pt x="605" y="7958"/>
                    <a:pt x="1949" y="7084"/>
                    <a:pt x="4140" y="6506"/>
                  </a:cubicBezTo>
                  <a:cubicBezTo>
                    <a:pt x="4140" y="6708"/>
                    <a:pt x="4140" y="6909"/>
                    <a:pt x="4140" y="7111"/>
                  </a:cubicBezTo>
                  <a:cubicBezTo>
                    <a:pt x="4140" y="7218"/>
                    <a:pt x="4194" y="7312"/>
                    <a:pt x="4288" y="7366"/>
                  </a:cubicBezTo>
                  <a:cubicBezTo>
                    <a:pt x="4382" y="7420"/>
                    <a:pt x="6775" y="8791"/>
                    <a:pt x="10149" y="8791"/>
                  </a:cubicBezTo>
                  <a:cubicBezTo>
                    <a:pt x="13509" y="8791"/>
                    <a:pt x="15901" y="7420"/>
                    <a:pt x="15996" y="7366"/>
                  </a:cubicBezTo>
                  <a:cubicBezTo>
                    <a:pt x="16090" y="7312"/>
                    <a:pt x="16157" y="7218"/>
                    <a:pt x="16157" y="7111"/>
                  </a:cubicBezTo>
                  <a:cubicBezTo>
                    <a:pt x="16157" y="6976"/>
                    <a:pt x="16143" y="6775"/>
                    <a:pt x="16143" y="6506"/>
                  </a:cubicBezTo>
                  <a:lnTo>
                    <a:pt x="16143" y="6506"/>
                  </a:lnTo>
                  <a:cubicBezTo>
                    <a:pt x="18334" y="7084"/>
                    <a:pt x="19692" y="7958"/>
                    <a:pt x="19692" y="8804"/>
                  </a:cubicBezTo>
                  <a:cubicBezTo>
                    <a:pt x="19692" y="9369"/>
                    <a:pt x="19100" y="9947"/>
                    <a:pt x="18039" y="10444"/>
                  </a:cubicBezTo>
                  <a:cubicBezTo>
                    <a:pt x="17891" y="10511"/>
                    <a:pt x="17824" y="10700"/>
                    <a:pt x="17904" y="10847"/>
                  </a:cubicBezTo>
                  <a:cubicBezTo>
                    <a:pt x="17945" y="10955"/>
                    <a:pt x="18065" y="11022"/>
                    <a:pt x="18173" y="11022"/>
                  </a:cubicBezTo>
                  <a:cubicBezTo>
                    <a:pt x="18213" y="11022"/>
                    <a:pt x="18254" y="11009"/>
                    <a:pt x="18307" y="10995"/>
                  </a:cubicBezTo>
                  <a:cubicBezTo>
                    <a:pt x="19598" y="10377"/>
                    <a:pt x="20283" y="9624"/>
                    <a:pt x="20283" y="8804"/>
                  </a:cubicBezTo>
                  <a:cubicBezTo>
                    <a:pt x="20283" y="7608"/>
                    <a:pt x="18764" y="6546"/>
                    <a:pt x="16116" y="5874"/>
                  </a:cubicBezTo>
                  <a:cubicBezTo>
                    <a:pt x="16049" y="5001"/>
                    <a:pt x="15928" y="3831"/>
                    <a:pt x="15633" y="2742"/>
                  </a:cubicBezTo>
                  <a:cubicBezTo>
                    <a:pt x="15162" y="928"/>
                    <a:pt x="14396" y="0"/>
                    <a:pt x="13388" y="0"/>
                  </a:cubicBezTo>
                  <a:cubicBezTo>
                    <a:pt x="12192" y="0"/>
                    <a:pt x="11667" y="605"/>
                    <a:pt x="11237" y="1103"/>
                  </a:cubicBezTo>
                  <a:cubicBezTo>
                    <a:pt x="10901" y="1492"/>
                    <a:pt x="10646" y="1775"/>
                    <a:pt x="10149" y="1775"/>
                  </a:cubicBezTo>
                  <a:cubicBezTo>
                    <a:pt x="9638" y="1775"/>
                    <a:pt x="9396" y="1492"/>
                    <a:pt x="9046" y="1103"/>
                  </a:cubicBezTo>
                  <a:cubicBezTo>
                    <a:pt x="8616" y="605"/>
                    <a:pt x="8092" y="0"/>
                    <a:pt x="68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6" name="Google Shape;1581;p31">
              <a:extLst>
                <a:ext uri="{FF2B5EF4-FFF2-40B4-BE49-F238E27FC236}">
                  <a16:creationId xmlns:a16="http://schemas.microsoft.com/office/drawing/2014/main" id="{F896D2FA-A2B0-6F32-B154-21D7790860B8}"/>
                </a:ext>
              </a:extLst>
            </p:cNvPr>
            <p:cNvSpPr/>
            <p:nvPr/>
          </p:nvSpPr>
          <p:spPr>
            <a:xfrm>
              <a:off x="1374422" y="1685532"/>
              <a:ext cx="181417" cy="137480"/>
            </a:xfrm>
            <a:custGeom>
              <a:avLst/>
              <a:gdLst/>
              <a:ahLst/>
              <a:cxnLst/>
              <a:rect l="l" t="t" r="r" b="b"/>
              <a:pathLst>
                <a:path w="20311" h="16773" extrusionOk="0">
                  <a:moveTo>
                    <a:pt x="16493" y="1611"/>
                  </a:moveTo>
                  <a:lnTo>
                    <a:pt x="17004" y="3358"/>
                  </a:lnTo>
                  <a:cubicBezTo>
                    <a:pt x="14759" y="3943"/>
                    <a:pt x="12454" y="4235"/>
                    <a:pt x="10149" y="4235"/>
                  </a:cubicBezTo>
                  <a:cubicBezTo>
                    <a:pt x="7844" y="4235"/>
                    <a:pt x="5538" y="3943"/>
                    <a:pt x="3294" y="3358"/>
                  </a:cubicBezTo>
                  <a:lnTo>
                    <a:pt x="3805" y="1611"/>
                  </a:lnTo>
                  <a:cubicBezTo>
                    <a:pt x="5888" y="2182"/>
                    <a:pt x="8022" y="2468"/>
                    <a:pt x="10154" y="2468"/>
                  </a:cubicBezTo>
                  <a:cubicBezTo>
                    <a:pt x="12286" y="2468"/>
                    <a:pt x="14416" y="2182"/>
                    <a:pt x="16493" y="1611"/>
                  </a:cubicBezTo>
                  <a:close/>
                  <a:moveTo>
                    <a:pt x="3132" y="3936"/>
                  </a:moveTo>
                  <a:cubicBezTo>
                    <a:pt x="3334" y="3990"/>
                    <a:pt x="3536" y="4044"/>
                    <a:pt x="3737" y="4098"/>
                  </a:cubicBezTo>
                  <a:cubicBezTo>
                    <a:pt x="3025" y="6934"/>
                    <a:pt x="2299" y="9770"/>
                    <a:pt x="1587" y="12606"/>
                  </a:cubicBezTo>
                  <a:cubicBezTo>
                    <a:pt x="1291" y="12539"/>
                    <a:pt x="982" y="12458"/>
                    <a:pt x="686" y="12364"/>
                  </a:cubicBezTo>
                  <a:cubicBezTo>
                    <a:pt x="1264" y="10375"/>
                    <a:pt x="3132" y="3936"/>
                    <a:pt x="3132" y="3936"/>
                  </a:cubicBezTo>
                  <a:close/>
                  <a:moveTo>
                    <a:pt x="17179" y="3936"/>
                  </a:moveTo>
                  <a:lnTo>
                    <a:pt x="19625" y="12364"/>
                  </a:lnTo>
                  <a:cubicBezTo>
                    <a:pt x="19316" y="12458"/>
                    <a:pt x="19020" y="12539"/>
                    <a:pt x="18711" y="12606"/>
                  </a:cubicBezTo>
                  <a:lnTo>
                    <a:pt x="17797" y="8990"/>
                  </a:lnTo>
                  <a:cubicBezTo>
                    <a:pt x="17394" y="7364"/>
                    <a:pt x="16977" y="5724"/>
                    <a:pt x="16560" y="4098"/>
                  </a:cubicBezTo>
                  <a:cubicBezTo>
                    <a:pt x="16762" y="4044"/>
                    <a:pt x="16964" y="3990"/>
                    <a:pt x="17179" y="3936"/>
                  </a:cubicBezTo>
                  <a:close/>
                  <a:moveTo>
                    <a:pt x="4329" y="4219"/>
                  </a:moveTo>
                  <a:cubicBezTo>
                    <a:pt x="5055" y="4380"/>
                    <a:pt x="5767" y="4501"/>
                    <a:pt x="6493" y="4595"/>
                  </a:cubicBezTo>
                  <a:cubicBezTo>
                    <a:pt x="6237" y="6840"/>
                    <a:pt x="5969" y="9071"/>
                    <a:pt x="5700" y="11316"/>
                  </a:cubicBezTo>
                  <a:lnTo>
                    <a:pt x="5310" y="14542"/>
                  </a:lnTo>
                  <a:cubicBezTo>
                    <a:pt x="4181" y="14340"/>
                    <a:pt x="3038" y="14044"/>
                    <a:pt x="1936" y="13695"/>
                  </a:cubicBezTo>
                  <a:cubicBezTo>
                    <a:pt x="2729" y="10536"/>
                    <a:pt x="3536" y="7377"/>
                    <a:pt x="4329" y="4219"/>
                  </a:cubicBezTo>
                  <a:close/>
                  <a:moveTo>
                    <a:pt x="15969" y="4219"/>
                  </a:moveTo>
                  <a:cubicBezTo>
                    <a:pt x="16386" y="5858"/>
                    <a:pt x="16802" y="7498"/>
                    <a:pt x="17219" y="9138"/>
                  </a:cubicBezTo>
                  <a:lnTo>
                    <a:pt x="18375" y="13695"/>
                  </a:lnTo>
                  <a:cubicBezTo>
                    <a:pt x="17259" y="14044"/>
                    <a:pt x="16130" y="14340"/>
                    <a:pt x="14988" y="14542"/>
                  </a:cubicBezTo>
                  <a:lnTo>
                    <a:pt x="14867" y="13480"/>
                  </a:lnTo>
                  <a:cubicBezTo>
                    <a:pt x="14841" y="13327"/>
                    <a:pt x="14707" y="13210"/>
                    <a:pt x="14555" y="13210"/>
                  </a:cubicBezTo>
                  <a:cubicBezTo>
                    <a:pt x="14547" y="13210"/>
                    <a:pt x="14539" y="13210"/>
                    <a:pt x="14531" y="13211"/>
                  </a:cubicBezTo>
                  <a:cubicBezTo>
                    <a:pt x="14369" y="13238"/>
                    <a:pt x="14248" y="13386"/>
                    <a:pt x="14262" y="13547"/>
                  </a:cubicBezTo>
                  <a:lnTo>
                    <a:pt x="14464" y="15241"/>
                  </a:lnTo>
                  <a:cubicBezTo>
                    <a:pt x="13536" y="15818"/>
                    <a:pt x="11937" y="16168"/>
                    <a:pt x="10149" y="16168"/>
                  </a:cubicBezTo>
                  <a:cubicBezTo>
                    <a:pt x="8361" y="16168"/>
                    <a:pt x="6775" y="15818"/>
                    <a:pt x="5834" y="15241"/>
                  </a:cubicBezTo>
                  <a:lnTo>
                    <a:pt x="6291" y="11383"/>
                  </a:lnTo>
                  <a:cubicBezTo>
                    <a:pt x="6506" y="9662"/>
                    <a:pt x="6762" y="7525"/>
                    <a:pt x="7098" y="4676"/>
                  </a:cubicBezTo>
                  <a:cubicBezTo>
                    <a:pt x="8106" y="4783"/>
                    <a:pt x="9127" y="4837"/>
                    <a:pt x="10149" y="4837"/>
                  </a:cubicBezTo>
                  <a:cubicBezTo>
                    <a:pt x="11170" y="4837"/>
                    <a:pt x="12192" y="4783"/>
                    <a:pt x="13213" y="4676"/>
                  </a:cubicBezTo>
                  <a:cubicBezTo>
                    <a:pt x="13469" y="6867"/>
                    <a:pt x="13644" y="8332"/>
                    <a:pt x="13805" y="9703"/>
                  </a:cubicBezTo>
                  <a:lnTo>
                    <a:pt x="14127" y="12351"/>
                  </a:lnTo>
                  <a:cubicBezTo>
                    <a:pt x="14141" y="12512"/>
                    <a:pt x="14275" y="12619"/>
                    <a:pt x="14423" y="12619"/>
                  </a:cubicBezTo>
                  <a:lnTo>
                    <a:pt x="14464" y="12619"/>
                  </a:lnTo>
                  <a:cubicBezTo>
                    <a:pt x="14625" y="12593"/>
                    <a:pt x="14746" y="12445"/>
                    <a:pt x="14719" y="12283"/>
                  </a:cubicBezTo>
                  <a:lnTo>
                    <a:pt x="14410" y="9622"/>
                  </a:lnTo>
                  <a:cubicBezTo>
                    <a:pt x="14248" y="8264"/>
                    <a:pt x="14074" y="6786"/>
                    <a:pt x="13805" y="4595"/>
                  </a:cubicBezTo>
                  <a:cubicBezTo>
                    <a:pt x="14531" y="4501"/>
                    <a:pt x="15257" y="4380"/>
                    <a:pt x="15969" y="4219"/>
                  </a:cubicBezTo>
                  <a:close/>
                  <a:moveTo>
                    <a:pt x="10174" y="1"/>
                  </a:moveTo>
                  <a:cubicBezTo>
                    <a:pt x="9186" y="1"/>
                    <a:pt x="8196" y="62"/>
                    <a:pt x="7205" y="186"/>
                  </a:cubicBezTo>
                  <a:cubicBezTo>
                    <a:pt x="7044" y="200"/>
                    <a:pt x="6923" y="361"/>
                    <a:pt x="6950" y="522"/>
                  </a:cubicBezTo>
                  <a:cubicBezTo>
                    <a:pt x="6962" y="668"/>
                    <a:pt x="7084" y="781"/>
                    <a:pt x="7237" y="781"/>
                  </a:cubicBezTo>
                  <a:cubicBezTo>
                    <a:pt x="7253" y="781"/>
                    <a:pt x="7269" y="780"/>
                    <a:pt x="7286" y="778"/>
                  </a:cubicBezTo>
                  <a:cubicBezTo>
                    <a:pt x="8243" y="661"/>
                    <a:pt x="9200" y="603"/>
                    <a:pt x="10154" y="603"/>
                  </a:cubicBezTo>
                  <a:cubicBezTo>
                    <a:pt x="11960" y="603"/>
                    <a:pt x="13757" y="812"/>
                    <a:pt x="15525" y="1235"/>
                  </a:cubicBezTo>
                  <a:cubicBezTo>
                    <a:pt x="13758" y="1658"/>
                    <a:pt x="11957" y="1870"/>
                    <a:pt x="10156" y="1870"/>
                  </a:cubicBezTo>
                  <a:cubicBezTo>
                    <a:pt x="8354" y="1870"/>
                    <a:pt x="6553" y="1658"/>
                    <a:pt x="4786" y="1235"/>
                  </a:cubicBezTo>
                  <a:cubicBezTo>
                    <a:pt x="5229" y="1127"/>
                    <a:pt x="5659" y="1033"/>
                    <a:pt x="6103" y="966"/>
                  </a:cubicBezTo>
                  <a:cubicBezTo>
                    <a:pt x="6264" y="925"/>
                    <a:pt x="6372" y="778"/>
                    <a:pt x="6345" y="616"/>
                  </a:cubicBezTo>
                  <a:cubicBezTo>
                    <a:pt x="6321" y="460"/>
                    <a:pt x="6188" y="357"/>
                    <a:pt x="6045" y="357"/>
                  </a:cubicBezTo>
                  <a:cubicBezTo>
                    <a:pt x="6029" y="357"/>
                    <a:pt x="6012" y="358"/>
                    <a:pt x="5995" y="361"/>
                  </a:cubicBezTo>
                  <a:cubicBezTo>
                    <a:pt x="5162" y="509"/>
                    <a:pt x="4329" y="710"/>
                    <a:pt x="3522" y="939"/>
                  </a:cubicBezTo>
                  <a:cubicBezTo>
                    <a:pt x="3428" y="979"/>
                    <a:pt x="3348" y="1046"/>
                    <a:pt x="3321" y="1154"/>
                  </a:cubicBezTo>
                  <a:cubicBezTo>
                    <a:pt x="3321" y="1154"/>
                    <a:pt x="632" y="10402"/>
                    <a:pt x="14" y="12498"/>
                  </a:cubicBezTo>
                  <a:cubicBezTo>
                    <a:pt x="1" y="12566"/>
                    <a:pt x="1" y="12646"/>
                    <a:pt x="41" y="12727"/>
                  </a:cubicBezTo>
                  <a:cubicBezTo>
                    <a:pt x="81" y="12794"/>
                    <a:pt x="148" y="12848"/>
                    <a:pt x="229" y="12861"/>
                  </a:cubicBezTo>
                  <a:cubicBezTo>
                    <a:pt x="619" y="12982"/>
                    <a:pt x="1036" y="13090"/>
                    <a:pt x="1439" y="13197"/>
                  </a:cubicBezTo>
                  <a:cubicBezTo>
                    <a:pt x="1385" y="13399"/>
                    <a:pt x="1331" y="13614"/>
                    <a:pt x="1278" y="13816"/>
                  </a:cubicBezTo>
                  <a:cubicBezTo>
                    <a:pt x="1237" y="13977"/>
                    <a:pt x="1331" y="14125"/>
                    <a:pt x="1479" y="14179"/>
                  </a:cubicBezTo>
                  <a:cubicBezTo>
                    <a:pt x="2702" y="14582"/>
                    <a:pt x="3979" y="14918"/>
                    <a:pt x="5243" y="15146"/>
                  </a:cubicBezTo>
                  <a:lnTo>
                    <a:pt x="5216" y="15348"/>
                  </a:lnTo>
                  <a:cubicBezTo>
                    <a:pt x="5202" y="15456"/>
                    <a:pt x="5256" y="15563"/>
                    <a:pt x="5337" y="15630"/>
                  </a:cubicBezTo>
                  <a:cubicBezTo>
                    <a:pt x="6345" y="16343"/>
                    <a:pt x="8146" y="16773"/>
                    <a:pt x="10149" y="16773"/>
                  </a:cubicBezTo>
                  <a:cubicBezTo>
                    <a:pt x="12152" y="16773"/>
                    <a:pt x="13953" y="16343"/>
                    <a:pt x="14961" y="15630"/>
                  </a:cubicBezTo>
                  <a:cubicBezTo>
                    <a:pt x="15055" y="15563"/>
                    <a:pt x="15095" y="15456"/>
                    <a:pt x="15082" y="15348"/>
                  </a:cubicBezTo>
                  <a:lnTo>
                    <a:pt x="15068" y="15146"/>
                  </a:lnTo>
                  <a:cubicBezTo>
                    <a:pt x="16332" y="14918"/>
                    <a:pt x="17595" y="14582"/>
                    <a:pt x="18832" y="14179"/>
                  </a:cubicBezTo>
                  <a:cubicBezTo>
                    <a:pt x="18980" y="14125"/>
                    <a:pt x="19060" y="13977"/>
                    <a:pt x="19020" y="13816"/>
                  </a:cubicBezTo>
                  <a:lnTo>
                    <a:pt x="18859" y="13197"/>
                  </a:lnTo>
                  <a:cubicBezTo>
                    <a:pt x="19262" y="13090"/>
                    <a:pt x="19679" y="12982"/>
                    <a:pt x="20082" y="12861"/>
                  </a:cubicBezTo>
                  <a:cubicBezTo>
                    <a:pt x="20163" y="12848"/>
                    <a:pt x="20216" y="12794"/>
                    <a:pt x="20257" y="12727"/>
                  </a:cubicBezTo>
                  <a:cubicBezTo>
                    <a:pt x="20297" y="12646"/>
                    <a:pt x="20311" y="12566"/>
                    <a:pt x="20284" y="12498"/>
                  </a:cubicBezTo>
                  <a:lnTo>
                    <a:pt x="16990" y="1154"/>
                  </a:lnTo>
                  <a:cubicBezTo>
                    <a:pt x="16964" y="1073"/>
                    <a:pt x="16910" y="1006"/>
                    <a:pt x="16843" y="966"/>
                  </a:cubicBezTo>
                  <a:cubicBezTo>
                    <a:pt x="16829" y="966"/>
                    <a:pt x="16802" y="952"/>
                    <a:pt x="16789" y="952"/>
                  </a:cubicBezTo>
                  <a:cubicBezTo>
                    <a:pt x="16789" y="939"/>
                    <a:pt x="16789" y="939"/>
                    <a:pt x="16789" y="939"/>
                  </a:cubicBezTo>
                  <a:cubicBezTo>
                    <a:pt x="14619" y="315"/>
                    <a:pt x="12403" y="1"/>
                    <a:pt x="101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7" name="Google Shape;1624;p31">
              <a:extLst>
                <a:ext uri="{FF2B5EF4-FFF2-40B4-BE49-F238E27FC236}">
                  <a16:creationId xmlns:a16="http://schemas.microsoft.com/office/drawing/2014/main" id="{C28C7219-E49D-8FC8-AD96-073132E94B88}"/>
                </a:ext>
              </a:extLst>
            </p:cNvPr>
            <p:cNvSpPr/>
            <p:nvPr/>
          </p:nvSpPr>
          <p:spPr>
            <a:xfrm>
              <a:off x="849671" y="2247077"/>
              <a:ext cx="237743" cy="127329"/>
            </a:xfrm>
            <a:custGeom>
              <a:avLst/>
              <a:gdLst/>
              <a:ahLst/>
              <a:cxnLst/>
              <a:rect l="l" t="t" r="r" b="b"/>
              <a:pathLst>
                <a:path w="20378" h="10337" extrusionOk="0">
                  <a:moveTo>
                    <a:pt x="8468" y="1640"/>
                  </a:moveTo>
                  <a:cubicBezTo>
                    <a:pt x="8670" y="1788"/>
                    <a:pt x="8872" y="1922"/>
                    <a:pt x="9060" y="2070"/>
                  </a:cubicBezTo>
                  <a:lnTo>
                    <a:pt x="8858" y="2366"/>
                  </a:lnTo>
                  <a:cubicBezTo>
                    <a:pt x="8764" y="2500"/>
                    <a:pt x="8805" y="2689"/>
                    <a:pt x="8939" y="2783"/>
                  </a:cubicBezTo>
                  <a:cubicBezTo>
                    <a:pt x="8993" y="2823"/>
                    <a:pt x="9060" y="2836"/>
                    <a:pt x="9114" y="2836"/>
                  </a:cubicBezTo>
                  <a:cubicBezTo>
                    <a:pt x="9208" y="2836"/>
                    <a:pt x="9302" y="2783"/>
                    <a:pt x="9369" y="2702"/>
                  </a:cubicBezTo>
                  <a:lnTo>
                    <a:pt x="9571" y="2406"/>
                  </a:lnTo>
                  <a:cubicBezTo>
                    <a:pt x="9678" y="2487"/>
                    <a:pt x="9786" y="2554"/>
                    <a:pt x="9907" y="2635"/>
                  </a:cubicBezTo>
                  <a:lnTo>
                    <a:pt x="9705" y="2930"/>
                  </a:lnTo>
                  <a:cubicBezTo>
                    <a:pt x="9611" y="3065"/>
                    <a:pt x="9638" y="3253"/>
                    <a:pt x="9786" y="3347"/>
                  </a:cubicBezTo>
                  <a:cubicBezTo>
                    <a:pt x="9839" y="3387"/>
                    <a:pt x="9893" y="3401"/>
                    <a:pt x="9947" y="3401"/>
                  </a:cubicBezTo>
                  <a:cubicBezTo>
                    <a:pt x="10055" y="3401"/>
                    <a:pt x="10149" y="3347"/>
                    <a:pt x="10202" y="3267"/>
                  </a:cubicBezTo>
                  <a:lnTo>
                    <a:pt x="10404" y="2971"/>
                  </a:lnTo>
                  <a:cubicBezTo>
                    <a:pt x="10552" y="3065"/>
                    <a:pt x="10686" y="3146"/>
                    <a:pt x="10834" y="3240"/>
                  </a:cubicBezTo>
                  <a:lnTo>
                    <a:pt x="10606" y="3576"/>
                  </a:lnTo>
                  <a:cubicBezTo>
                    <a:pt x="10512" y="3710"/>
                    <a:pt x="10552" y="3898"/>
                    <a:pt x="10686" y="3992"/>
                  </a:cubicBezTo>
                  <a:cubicBezTo>
                    <a:pt x="10740" y="4033"/>
                    <a:pt x="10794" y="4046"/>
                    <a:pt x="10861" y="4046"/>
                  </a:cubicBezTo>
                  <a:cubicBezTo>
                    <a:pt x="10955" y="4046"/>
                    <a:pt x="11049" y="3992"/>
                    <a:pt x="11103" y="3912"/>
                  </a:cubicBezTo>
                  <a:lnTo>
                    <a:pt x="11345" y="3562"/>
                  </a:lnTo>
                  <a:cubicBezTo>
                    <a:pt x="11479" y="3643"/>
                    <a:pt x="11614" y="3710"/>
                    <a:pt x="11735" y="3791"/>
                  </a:cubicBezTo>
                  <a:lnTo>
                    <a:pt x="11520" y="4127"/>
                  </a:lnTo>
                  <a:cubicBezTo>
                    <a:pt x="11426" y="4261"/>
                    <a:pt x="11452" y="4449"/>
                    <a:pt x="11600" y="4543"/>
                  </a:cubicBezTo>
                  <a:cubicBezTo>
                    <a:pt x="11641" y="4584"/>
                    <a:pt x="11708" y="4597"/>
                    <a:pt x="11762" y="4597"/>
                  </a:cubicBezTo>
                  <a:cubicBezTo>
                    <a:pt x="11856" y="4597"/>
                    <a:pt x="11950" y="4557"/>
                    <a:pt x="12017" y="4463"/>
                  </a:cubicBezTo>
                  <a:lnTo>
                    <a:pt x="12272" y="4100"/>
                  </a:lnTo>
                  <a:cubicBezTo>
                    <a:pt x="12393" y="4167"/>
                    <a:pt x="12514" y="4234"/>
                    <a:pt x="12635" y="4288"/>
                  </a:cubicBezTo>
                  <a:lnTo>
                    <a:pt x="12434" y="5269"/>
                  </a:lnTo>
                  <a:cubicBezTo>
                    <a:pt x="12420" y="5323"/>
                    <a:pt x="12393" y="5336"/>
                    <a:pt x="12380" y="5350"/>
                  </a:cubicBezTo>
                  <a:cubicBezTo>
                    <a:pt x="12366" y="5350"/>
                    <a:pt x="12350" y="5353"/>
                    <a:pt x="12333" y="5353"/>
                  </a:cubicBezTo>
                  <a:cubicBezTo>
                    <a:pt x="12316" y="5353"/>
                    <a:pt x="12299" y="5350"/>
                    <a:pt x="12286" y="5336"/>
                  </a:cubicBezTo>
                  <a:lnTo>
                    <a:pt x="7998" y="2487"/>
                  </a:lnTo>
                  <a:cubicBezTo>
                    <a:pt x="8227" y="2164"/>
                    <a:pt x="8374" y="1869"/>
                    <a:pt x="8468" y="1640"/>
                  </a:cubicBezTo>
                  <a:close/>
                  <a:moveTo>
                    <a:pt x="1479" y="3240"/>
                  </a:moveTo>
                  <a:cubicBezTo>
                    <a:pt x="1775" y="3441"/>
                    <a:pt x="2272" y="3737"/>
                    <a:pt x="2958" y="3925"/>
                  </a:cubicBezTo>
                  <a:cubicBezTo>
                    <a:pt x="2850" y="4261"/>
                    <a:pt x="2702" y="4799"/>
                    <a:pt x="2595" y="5377"/>
                  </a:cubicBezTo>
                  <a:cubicBezTo>
                    <a:pt x="2433" y="6277"/>
                    <a:pt x="2447" y="6976"/>
                    <a:pt x="2648" y="7447"/>
                  </a:cubicBezTo>
                  <a:cubicBezTo>
                    <a:pt x="2030" y="7433"/>
                    <a:pt x="1573" y="7393"/>
                    <a:pt x="1237" y="7353"/>
                  </a:cubicBezTo>
                  <a:cubicBezTo>
                    <a:pt x="269" y="6022"/>
                    <a:pt x="1103" y="4006"/>
                    <a:pt x="1479" y="3240"/>
                  </a:cubicBezTo>
                  <a:close/>
                  <a:moveTo>
                    <a:pt x="13186" y="4584"/>
                  </a:moveTo>
                  <a:cubicBezTo>
                    <a:pt x="15592" y="5793"/>
                    <a:pt x="16950" y="5928"/>
                    <a:pt x="17904" y="6022"/>
                  </a:cubicBezTo>
                  <a:cubicBezTo>
                    <a:pt x="18187" y="6049"/>
                    <a:pt x="18415" y="6076"/>
                    <a:pt x="18630" y="6116"/>
                  </a:cubicBezTo>
                  <a:cubicBezTo>
                    <a:pt x="18980" y="6183"/>
                    <a:pt x="19208" y="6318"/>
                    <a:pt x="19316" y="6519"/>
                  </a:cubicBezTo>
                  <a:cubicBezTo>
                    <a:pt x="19437" y="6748"/>
                    <a:pt x="19396" y="7030"/>
                    <a:pt x="19343" y="7178"/>
                  </a:cubicBezTo>
                  <a:cubicBezTo>
                    <a:pt x="19329" y="7191"/>
                    <a:pt x="19316" y="7191"/>
                    <a:pt x="19302" y="7191"/>
                  </a:cubicBezTo>
                  <a:cubicBezTo>
                    <a:pt x="16750" y="8289"/>
                    <a:pt x="14328" y="8683"/>
                    <a:pt x="12398" y="8683"/>
                  </a:cubicBezTo>
                  <a:cubicBezTo>
                    <a:pt x="11492" y="8683"/>
                    <a:pt x="10694" y="8597"/>
                    <a:pt x="10041" y="8455"/>
                  </a:cubicBezTo>
                  <a:lnTo>
                    <a:pt x="12205" y="5941"/>
                  </a:lnTo>
                  <a:cubicBezTo>
                    <a:pt x="12245" y="5955"/>
                    <a:pt x="12286" y="5955"/>
                    <a:pt x="12340" y="5955"/>
                  </a:cubicBezTo>
                  <a:cubicBezTo>
                    <a:pt x="12420" y="5955"/>
                    <a:pt x="12514" y="5941"/>
                    <a:pt x="12608" y="5901"/>
                  </a:cubicBezTo>
                  <a:cubicBezTo>
                    <a:pt x="12823" y="5820"/>
                    <a:pt x="12985" y="5619"/>
                    <a:pt x="13025" y="5390"/>
                  </a:cubicBezTo>
                  <a:lnTo>
                    <a:pt x="13186" y="4584"/>
                  </a:lnTo>
                  <a:close/>
                  <a:moveTo>
                    <a:pt x="7796" y="0"/>
                  </a:moveTo>
                  <a:cubicBezTo>
                    <a:pt x="7635" y="0"/>
                    <a:pt x="7501" y="135"/>
                    <a:pt x="7501" y="296"/>
                  </a:cubicBezTo>
                  <a:cubicBezTo>
                    <a:pt x="7501" y="578"/>
                    <a:pt x="7608" y="861"/>
                    <a:pt x="7837" y="1116"/>
                  </a:cubicBezTo>
                  <a:cubicBezTo>
                    <a:pt x="7877" y="1170"/>
                    <a:pt x="7931" y="1223"/>
                    <a:pt x="7971" y="1264"/>
                  </a:cubicBezTo>
                  <a:cubicBezTo>
                    <a:pt x="7796" y="1721"/>
                    <a:pt x="7192" y="2984"/>
                    <a:pt x="5713" y="3387"/>
                  </a:cubicBezTo>
                  <a:cubicBezTo>
                    <a:pt x="5552" y="3428"/>
                    <a:pt x="5458" y="3603"/>
                    <a:pt x="5498" y="3764"/>
                  </a:cubicBezTo>
                  <a:cubicBezTo>
                    <a:pt x="5531" y="3894"/>
                    <a:pt x="5651" y="3981"/>
                    <a:pt x="5781" y="3981"/>
                  </a:cubicBezTo>
                  <a:cubicBezTo>
                    <a:pt x="5812" y="3981"/>
                    <a:pt x="5843" y="3976"/>
                    <a:pt x="5874" y="3965"/>
                  </a:cubicBezTo>
                  <a:cubicBezTo>
                    <a:pt x="6627" y="3764"/>
                    <a:pt x="7192" y="3374"/>
                    <a:pt x="7608" y="2944"/>
                  </a:cubicBezTo>
                  <a:lnTo>
                    <a:pt x="11654" y="5646"/>
                  </a:lnTo>
                  <a:lnTo>
                    <a:pt x="9382" y="8294"/>
                  </a:lnTo>
                  <a:cubicBezTo>
                    <a:pt x="8052" y="7944"/>
                    <a:pt x="5337" y="7474"/>
                    <a:pt x="3347" y="7460"/>
                  </a:cubicBezTo>
                  <a:cubicBezTo>
                    <a:pt x="3065" y="7165"/>
                    <a:pt x="3011" y="6466"/>
                    <a:pt x="3186" y="5498"/>
                  </a:cubicBezTo>
                  <a:cubicBezTo>
                    <a:pt x="3294" y="4906"/>
                    <a:pt x="3455" y="4369"/>
                    <a:pt x="3549" y="4060"/>
                  </a:cubicBezTo>
                  <a:cubicBezTo>
                    <a:pt x="3831" y="4113"/>
                    <a:pt x="4154" y="4140"/>
                    <a:pt x="4490" y="4140"/>
                  </a:cubicBezTo>
                  <a:lnTo>
                    <a:pt x="4597" y="4140"/>
                  </a:lnTo>
                  <a:cubicBezTo>
                    <a:pt x="4772" y="4127"/>
                    <a:pt x="4893" y="3992"/>
                    <a:pt x="4893" y="3831"/>
                  </a:cubicBezTo>
                  <a:cubicBezTo>
                    <a:pt x="4893" y="3664"/>
                    <a:pt x="4771" y="3534"/>
                    <a:pt x="4608" y="3534"/>
                  </a:cubicBezTo>
                  <a:cubicBezTo>
                    <a:pt x="4600" y="3534"/>
                    <a:pt x="4592" y="3535"/>
                    <a:pt x="4584" y="3535"/>
                  </a:cubicBezTo>
                  <a:cubicBezTo>
                    <a:pt x="4558" y="3536"/>
                    <a:pt x="4532" y="3536"/>
                    <a:pt x="4507" y="3536"/>
                  </a:cubicBezTo>
                  <a:cubicBezTo>
                    <a:pt x="2621" y="3536"/>
                    <a:pt x="1613" y="2567"/>
                    <a:pt x="1600" y="2554"/>
                  </a:cubicBezTo>
                  <a:cubicBezTo>
                    <a:pt x="1544" y="2498"/>
                    <a:pt x="1469" y="2470"/>
                    <a:pt x="1391" y="2470"/>
                  </a:cubicBezTo>
                  <a:cubicBezTo>
                    <a:pt x="1376" y="2470"/>
                    <a:pt x="1360" y="2471"/>
                    <a:pt x="1345" y="2473"/>
                  </a:cubicBezTo>
                  <a:cubicBezTo>
                    <a:pt x="1250" y="2473"/>
                    <a:pt x="1170" y="2527"/>
                    <a:pt x="1129" y="2608"/>
                  </a:cubicBezTo>
                  <a:cubicBezTo>
                    <a:pt x="1103" y="2648"/>
                    <a:pt x="646" y="3414"/>
                    <a:pt x="377" y="4436"/>
                  </a:cubicBezTo>
                  <a:cubicBezTo>
                    <a:pt x="68" y="5578"/>
                    <a:pt x="121" y="6587"/>
                    <a:pt x="525" y="7366"/>
                  </a:cubicBezTo>
                  <a:cubicBezTo>
                    <a:pt x="471" y="7393"/>
                    <a:pt x="417" y="7420"/>
                    <a:pt x="363" y="7460"/>
                  </a:cubicBezTo>
                  <a:cubicBezTo>
                    <a:pt x="189" y="7595"/>
                    <a:pt x="94" y="7796"/>
                    <a:pt x="81" y="8011"/>
                  </a:cubicBezTo>
                  <a:lnTo>
                    <a:pt x="27" y="9006"/>
                  </a:lnTo>
                  <a:cubicBezTo>
                    <a:pt x="0" y="9396"/>
                    <a:pt x="269" y="9732"/>
                    <a:pt x="659" y="9786"/>
                  </a:cubicBezTo>
                  <a:cubicBezTo>
                    <a:pt x="1416" y="9909"/>
                    <a:pt x="2999" y="10125"/>
                    <a:pt x="4616" y="10125"/>
                  </a:cubicBezTo>
                  <a:cubicBezTo>
                    <a:pt x="5295" y="10125"/>
                    <a:pt x="5981" y="10087"/>
                    <a:pt x="6614" y="9987"/>
                  </a:cubicBezTo>
                  <a:cubicBezTo>
                    <a:pt x="7086" y="9911"/>
                    <a:pt x="7468" y="9881"/>
                    <a:pt x="7804" y="9881"/>
                  </a:cubicBezTo>
                  <a:cubicBezTo>
                    <a:pt x="8356" y="9881"/>
                    <a:pt x="8782" y="9962"/>
                    <a:pt x="9275" y="10054"/>
                  </a:cubicBezTo>
                  <a:cubicBezTo>
                    <a:pt x="9907" y="10175"/>
                    <a:pt x="10673" y="10337"/>
                    <a:pt x="11936" y="10337"/>
                  </a:cubicBezTo>
                  <a:cubicBezTo>
                    <a:pt x="12259" y="10337"/>
                    <a:pt x="12608" y="10323"/>
                    <a:pt x="12998" y="10296"/>
                  </a:cubicBezTo>
                  <a:cubicBezTo>
                    <a:pt x="14248" y="10229"/>
                    <a:pt x="15445" y="10068"/>
                    <a:pt x="16547" y="9812"/>
                  </a:cubicBezTo>
                  <a:cubicBezTo>
                    <a:pt x="16721" y="9772"/>
                    <a:pt x="16816" y="9611"/>
                    <a:pt x="16775" y="9450"/>
                  </a:cubicBezTo>
                  <a:cubicBezTo>
                    <a:pt x="16751" y="9307"/>
                    <a:pt x="16612" y="9216"/>
                    <a:pt x="16468" y="9216"/>
                  </a:cubicBezTo>
                  <a:cubicBezTo>
                    <a:pt x="16449" y="9216"/>
                    <a:pt x="16431" y="9218"/>
                    <a:pt x="16412" y="9221"/>
                  </a:cubicBezTo>
                  <a:cubicBezTo>
                    <a:pt x="15350" y="9476"/>
                    <a:pt x="14181" y="9624"/>
                    <a:pt x="12958" y="9691"/>
                  </a:cubicBezTo>
                  <a:cubicBezTo>
                    <a:pt x="12560" y="9715"/>
                    <a:pt x="12205" y="9725"/>
                    <a:pt x="11885" y="9725"/>
                  </a:cubicBezTo>
                  <a:cubicBezTo>
                    <a:pt x="10716" y="9725"/>
                    <a:pt x="10016" y="9590"/>
                    <a:pt x="9382" y="9463"/>
                  </a:cubicBezTo>
                  <a:cubicBezTo>
                    <a:pt x="8875" y="9362"/>
                    <a:pt x="8411" y="9271"/>
                    <a:pt x="7799" y="9271"/>
                  </a:cubicBezTo>
                  <a:cubicBezTo>
                    <a:pt x="7437" y="9271"/>
                    <a:pt x="7024" y="9302"/>
                    <a:pt x="6519" y="9382"/>
                  </a:cubicBezTo>
                  <a:cubicBezTo>
                    <a:pt x="6173" y="9437"/>
                    <a:pt x="5510" y="9515"/>
                    <a:pt x="4532" y="9515"/>
                  </a:cubicBezTo>
                  <a:cubicBezTo>
                    <a:pt x="3575" y="9515"/>
                    <a:pt x="2315" y="9440"/>
                    <a:pt x="753" y="9194"/>
                  </a:cubicBezTo>
                  <a:cubicBezTo>
                    <a:pt x="672" y="9181"/>
                    <a:pt x="632" y="9114"/>
                    <a:pt x="632" y="9033"/>
                  </a:cubicBezTo>
                  <a:lnTo>
                    <a:pt x="686" y="8038"/>
                  </a:lnTo>
                  <a:cubicBezTo>
                    <a:pt x="686" y="7984"/>
                    <a:pt x="726" y="7944"/>
                    <a:pt x="740" y="7931"/>
                  </a:cubicBezTo>
                  <a:cubicBezTo>
                    <a:pt x="751" y="7920"/>
                    <a:pt x="779" y="7900"/>
                    <a:pt x="818" y="7900"/>
                  </a:cubicBezTo>
                  <a:cubicBezTo>
                    <a:pt x="827" y="7900"/>
                    <a:pt x="837" y="7901"/>
                    <a:pt x="847" y="7904"/>
                  </a:cubicBezTo>
                  <a:cubicBezTo>
                    <a:pt x="1291" y="7984"/>
                    <a:pt x="2057" y="8065"/>
                    <a:pt x="3226" y="8065"/>
                  </a:cubicBezTo>
                  <a:cubicBezTo>
                    <a:pt x="5269" y="8065"/>
                    <a:pt x="8173" y="8576"/>
                    <a:pt x="9396" y="8925"/>
                  </a:cubicBezTo>
                  <a:cubicBezTo>
                    <a:pt x="10243" y="9162"/>
                    <a:pt x="11279" y="9283"/>
                    <a:pt x="12402" y="9283"/>
                  </a:cubicBezTo>
                  <a:cubicBezTo>
                    <a:pt x="12810" y="9283"/>
                    <a:pt x="13230" y="9267"/>
                    <a:pt x="13657" y="9234"/>
                  </a:cubicBezTo>
                  <a:cubicBezTo>
                    <a:pt x="15633" y="9073"/>
                    <a:pt x="17609" y="8576"/>
                    <a:pt x="19544" y="7756"/>
                  </a:cubicBezTo>
                  <a:cubicBezTo>
                    <a:pt x="19561" y="7745"/>
                    <a:pt x="19578" y="7740"/>
                    <a:pt x="19593" y="7740"/>
                  </a:cubicBezTo>
                  <a:cubicBezTo>
                    <a:pt x="19614" y="7740"/>
                    <a:pt x="19630" y="7748"/>
                    <a:pt x="19638" y="7756"/>
                  </a:cubicBezTo>
                  <a:cubicBezTo>
                    <a:pt x="19652" y="7756"/>
                    <a:pt x="19692" y="7783"/>
                    <a:pt x="19705" y="7823"/>
                  </a:cubicBezTo>
                  <a:cubicBezTo>
                    <a:pt x="19719" y="7877"/>
                    <a:pt x="19705" y="7931"/>
                    <a:pt x="19665" y="7958"/>
                  </a:cubicBezTo>
                  <a:cubicBezTo>
                    <a:pt x="19208" y="8294"/>
                    <a:pt x="18469" y="8630"/>
                    <a:pt x="17555" y="8925"/>
                  </a:cubicBezTo>
                  <a:cubicBezTo>
                    <a:pt x="17394" y="8966"/>
                    <a:pt x="17313" y="9140"/>
                    <a:pt x="17353" y="9302"/>
                  </a:cubicBezTo>
                  <a:cubicBezTo>
                    <a:pt x="17396" y="9429"/>
                    <a:pt x="17514" y="9506"/>
                    <a:pt x="17641" y="9506"/>
                  </a:cubicBezTo>
                  <a:cubicBezTo>
                    <a:pt x="17675" y="9506"/>
                    <a:pt x="17709" y="9501"/>
                    <a:pt x="17743" y="9490"/>
                  </a:cubicBezTo>
                  <a:cubicBezTo>
                    <a:pt x="18711" y="9194"/>
                    <a:pt x="19517" y="8818"/>
                    <a:pt x="20028" y="8441"/>
                  </a:cubicBezTo>
                  <a:cubicBezTo>
                    <a:pt x="20270" y="8253"/>
                    <a:pt x="20378" y="7931"/>
                    <a:pt x="20283" y="7635"/>
                  </a:cubicBezTo>
                  <a:cubicBezTo>
                    <a:pt x="20216" y="7474"/>
                    <a:pt x="20109" y="7326"/>
                    <a:pt x="19961" y="7245"/>
                  </a:cubicBezTo>
                  <a:cubicBezTo>
                    <a:pt x="20015" y="6990"/>
                    <a:pt x="20041" y="6600"/>
                    <a:pt x="19853" y="6250"/>
                  </a:cubicBezTo>
                  <a:cubicBezTo>
                    <a:pt x="19665" y="5874"/>
                    <a:pt x="19289" y="5632"/>
                    <a:pt x="18738" y="5525"/>
                  </a:cubicBezTo>
                  <a:cubicBezTo>
                    <a:pt x="18496" y="5471"/>
                    <a:pt x="18240" y="5444"/>
                    <a:pt x="17972" y="5417"/>
                  </a:cubicBezTo>
                  <a:cubicBezTo>
                    <a:pt x="17219" y="5350"/>
                    <a:pt x="16291" y="5256"/>
                    <a:pt x="14840" y="4678"/>
                  </a:cubicBezTo>
                  <a:cubicBezTo>
                    <a:pt x="14141" y="4396"/>
                    <a:pt x="13401" y="4033"/>
                    <a:pt x="12595" y="3589"/>
                  </a:cubicBezTo>
                  <a:cubicBezTo>
                    <a:pt x="12649" y="3468"/>
                    <a:pt x="12608" y="3307"/>
                    <a:pt x="12487" y="3226"/>
                  </a:cubicBezTo>
                  <a:cubicBezTo>
                    <a:pt x="12436" y="3195"/>
                    <a:pt x="12378" y="3180"/>
                    <a:pt x="12322" y="3180"/>
                  </a:cubicBezTo>
                  <a:cubicBezTo>
                    <a:pt x="12231" y="3180"/>
                    <a:pt x="12142" y="3219"/>
                    <a:pt x="12084" y="3293"/>
                  </a:cubicBezTo>
                  <a:cubicBezTo>
                    <a:pt x="11950" y="3213"/>
                    <a:pt x="11815" y="3132"/>
                    <a:pt x="11681" y="3051"/>
                  </a:cubicBezTo>
                  <a:cubicBezTo>
                    <a:pt x="11748" y="2917"/>
                    <a:pt x="11708" y="2756"/>
                    <a:pt x="11573" y="2675"/>
                  </a:cubicBezTo>
                  <a:cubicBezTo>
                    <a:pt x="11525" y="2638"/>
                    <a:pt x="11467" y="2619"/>
                    <a:pt x="11407" y="2619"/>
                  </a:cubicBezTo>
                  <a:cubicBezTo>
                    <a:pt x="11318" y="2619"/>
                    <a:pt x="11227" y="2661"/>
                    <a:pt x="11170" y="2742"/>
                  </a:cubicBezTo>
                  <a:cubicBezTo>
                    <a:pt x="11036" y="2648"/>
                    <a:pt x="10888" y="2554"/>
                    <a:pt x="10740" y="2460"/>
                  </a:cubicBezTo>
                  <a:lnTo>
                    <a:pt x="10754" y="2447"/>
                  </a:lnTo>
                  <a:cubicBezTo>
                    <a:pt x="10848" y="2312"/>
                    <a:pt x="10807" y="2124"/>
                    <a:pt x="10673" y="2030"/>
                  </a:cubicBezTo>
                  <a:cubicBezTo>
                    <a:pt x="10623" y="1995"/>
                    <a:pt x="10566" y="1979"/>
                    <a:pt x="10509" y="1979"/>
                  </a:cubicBezTo>
                  <a:cubicBezTo>
                    <a:pt x="10412" y="1979"/>
                    <a:pt x="10315" y="2026"/>
                    <a:pt x="10256" y="2111"/>
                  </a:cubicBezTo>
                  <a:lnTo>
                    <a:pt x="10243" y="2137"/>
                  </a:lnTo>
                  <a:cubicBezTo>
                    <a:pt x="10122" y="2057"/>
                    <a:pt x="10014" y="1990"/>
                    <a:pt x="9907" y="1909"/>
                  </a:cubicBezTo>
                  <a:lnTo>
                    <a:pt x="9920" y="1882"/>
                  </a:lnTo>
                  <a:cubicBezTo>
                    <a:pt x="10014" y="1748"/>
                    <a:pt x="9974" y="1559"/>
                    <a:pt x="9839" y="1465"/>
                  </a:cubicBezTo>
                  <a:cubicBezTo>
                    <a:pt x="9790" y="1431"/>
                    <a:pt x="9732" y="1414"/>
                    <a:pt x="9675" y="1414"/>
                  </a:cubicBezTo>
                  <a:cubicBezTo>
                    <a:pt x="9579" y="1414"/>
                    <a:pt x="9482" y="1461"/>
                    <a:pt x="9423" y="1546"/>
                  </a:cubicBezTo>
                  <a:lnTo>
                    <a:pt x="9409" y="1559"/>
                  </a:lnTo>
                  <a:cubicBezTo>
                    <a:pt x="9114" y="1358"/>
                    <a:pt x="8818" y="1143"/>
                    <a:pt x="8509" y="914"/>
                  </a:cubicBezTo>
                  <a:lnTo>
                    <a:pt x="8495" y="914"/>
                  </a:lnTo>
                  <a:cubicBezTo>
                    <a:pt x="8495" y="914"/>
                    <a:pt x="8106" y="619"/>
                    <a:pt x="8106" y="296"/>
                  </a:cubicBezTo>
                  <a:cubicBezTo>
                    <a:pt x="8106" y="135"/>
                    <a:pt x="7971" y="0"/>
                    <a:pt x="77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8" name="Google Shape;1551;p31">
              <a:extLst>
                <a:ext uri="{FF2B5EF4-FFF2-40B4-BE49-F238E27FC236}">
                  <a16:creationId xmlns:a16="http://schemas.microsoft.com/office/drawing/2014/main" id="{E6D76E04-AAD5-2911-7AE5-D7631326858E}"/>
                </a:ext>
              </a:extLst>
            </p:cNvPr>
            <p:cNvSpPr/>
            <p:nvPr/>
          </p:nvSpPr>
          <p:spPr>
            <a:xfrm>
              <a:off x="762098" y="1965950"/>
              <a:ext cx="193016" cy="154233"/>
            </a:xfrm>
            <a:custGeom>
              <a:avLst/>
              <a:gdLst/>
              <a:ahLst/>
              <a:cxnLst/>
              <a:rect l="l" t="t" r="r" b="b"/>
              <a:pathLst>
                <a:path w="20297" h="19721" extrusionOk="0">
                  <a:moveTo>
                    <a:pt x="2876" y="18416"/>
                  </a:moveTo>
                  <a:lnTo>
                    <a:pt x="2876" y="19129"/>
                  </a:lnTo>
                  <a:lnTo>
                    <a:pt x="2272" y="19129"/>
                  </a:lnTo>
                  <a:cubicBezTo>
                    <a:pt x="2258" y="18954"/>
                    <a:pt x="2245" y="18712"/>
                    <a:pt x="2231" y="18416"/>
                  </a:cubicBezTo>
                  <a:close/>
                  <a:moveTo>
                    <a:pt x="3553" y="1"/>
                  </a:moveTo>
                  <a:cubicBezTo>
                    <a:pt x="3500" y="1"/>
                    <a:pt x="3447" y="14"/>
                    <a:pt x="3401" y="42"/>
                  </a:cubicBezTo>
                  <a:cubicBezTo>
                    <a:pt x="3360" y="69"/>
                    <a:pt x="2540" y="593"/>
                    <a:pt x="1707" y="1480"/>
                  </a:cubicBezTo>
                  <a:cubicBezTo>
                    <a:pt x="591" y="2690"/>
                    <a:pt x="0" y="3994"/>
                    <a:pt x="0" y="5271"/>
                  </a:cubicBezTo>
                  <a:cubicBezTo>
                    <a:pt x="0" y="6911"/>
                    <a:pt x="309" y="7596"/>
                    <a:pt x="591" y="8255"/>
                  </a:cubicBezTo>
                  <a:cubicBezTo>
                    <a:pt x="833" y="8806"/>
                    <a:pt x="1062" y="9317"/>
                    <a:pt x="1129" y="10419"/>
                  </a:cubicBezTo>
                  <a:cubicBezTo>
                    <a:pt x="1277" y="12865"/>
                    <a:pt x="1680" y="19371"/>
                    <a:pt x="1694" y="19438"/>
                  </a:cubicBezTo>
                  <a:cubicBezTo>
                    <a:pt x="1694" y="19599"/>
                    <a:pt x="1828" y="19720"/>
                    <a:pt x="1989" y="19720"/>
                  </a:cubicBezTo>
                  <a:lnTo>
                    <a:pt x="3172" y="19720"/>
                  </a:lnTo>
                  <a:cubicBezTo>
                    <a:pt x="3333" y="19720"/>
                    <a:pt x="3468" y="19586"/>
                    <a:pt x="3481" y="19424"/>
                  </a:cubicBezTo>
                  <a:lnTo>
                    <a:pt x="3575" y="9330"/>
                  </a:lnTo>
                  <a:cubicBezTo>
                    <a:pt x="3589" y="9128"/>
                    <a:pt x="3696" y="8927"/>
                    <a:pt x="3871" y="8819"/>
                  </a:cubicBezTo>
                  <a:cubicBezTo>
                    <a:pt x="3975" y="8753"/>
                    <a:pt x="4086" y="8723"/>
                    <a:pt x="4197" y="8723"/>
                  </a:cubicBezTo>
                  <a:cubicBezTo>
                    <a:pt x="4288" y="8723"/>
                    <a:pt x="4378" y="8743"/>
                    <a:pt x="4463" y="8779"/>
                  </a:cubicBezTo>
                  <a:cubicBezTo>
                    <a:pt x="5242" y="9155"/>
                    <a:pt x="5995" y="9895"/>
                    <a:pt x="6680" y="10943"/>
                  </a:cubicBezTo>
                  <a:cubicBezTo>
                    <a:pt x="7635" y="12422"/>
                    <a:pt x="8455" y="14505"/>
                    <a:pt x="9100" y="17126"/>
                  </a:cubicBezTo>
                  <a:cubicBezTo>
                    <a:pt x="9100" y="17139"/>
                    <a:pt x="9100" y="17139"/>
                    <a:pt x="9100" y="17139"/>
                  </a:cubicBezTo>
                  <a:cubicBezTo>
                    <a:pt x="9127" y="17234"/>
                    <a:pt x="9154" y="17314"/>
                    <a:pt x="9180" y="17408"/>
                  </a:cubicBezTo>
                  <a:cubicBezTo>
                    <a:pt x="9449" y="18336"/>
                    <a:pt x="9853" y="19720"/>
                    <a:pt x="11909" y="19720"/>
                  </a:cubicBezTo>
                  <a:cubicBezTo>
                    <a:pt x="13845" y="19720"/>
                    <a:pt x="17554" y="19008"/>
                    <a:pt x="19167" y="17704"/>
                  </a:cubicBezTo>
                  <a:cubicBezTo>
                    <a:pt x="19208" y="17677"/>
                    <a:pt x="19235" y="17637"/>
                    <a:pt x="19261" y="17583"/>
                  </a:cubicBezTo>
                  <a:cubicBezTo>
                    <a:pt x="19302" y="17489"/>
                    <a:pt x="20296" y="15123"/>
                    <a:pt x="20296" y="13981"/>
                  </a:cubicBezTo>
                  <a:cubicBezTo>
                    <a:pt x="20296" y="13376"/>
                    <a:pt x="20256" y="12852"/>
                    <a:pt x="19893" y="12408"/>
                  </a:cubicBezTo>
                  <a:cubicBezTo>
                    <a:pt x="19517" y="11965"/>
                    <a:pt x="18831" y="11682"/>
                    <a:pt x="17689" y="11521"/>
                  </a:cubicBezTo>
                  <a:cubicBezTo>
                    <a:pt x="15726" y="11239"/>
                    <a:pt x="15175" y="10822"/>
                    <a:pt x="15122" y="10782"/>
                  </a:cubicBezTo>
                  <a:cubicBezTo>
                    <a:pt x="15069" y="10720"/>
                    <a:pt x="14992" y="10687"/>
                    <a:pt x="14912" y="10687"/>
                  </a:cubicBezTo>
                  <a:cubicBezTo>
                    <a:pt x="14870" y="10687"/>
                    <a:pt x="14827" y="10696"/>
                    <a:pt x="14786" y="10714"/>
                  </a:cubicBezTo>
                  <a:cubicBezTo>
                    <a:pt x="14665" y="10768"/>
                    <a:pt x="14597" y="10889"/>
                    <a:pt x="14611" y="11024"/>
                  </a:cubicBezTo>
                  <a:cubicBezTo>
                    <a:pt x="14611" y="11024"/>
                    <a:pt x="14611" y="11225"/>
                    <a:pt x="14476" y="11427"/>
                  </a:cubicBezTo>
                  <a:cubicBezTo>
                    <a:pt x="14288" y="11749"/>
                    <a:pt x="13858" y="11938"/>
                    <a:pt x="13267" y="11991"/>
                  </a:cubicBezTo>
                  <a:cubicBezTo>
                    <a:pt x="13238" y="11994"/>
                    <a:pt x="13208" y="11995"/>
                    <a:pt x="13179" y="11995"/>
                  </a:cubicBezTo>
                  <a:cubicBezTo>
                    <a:pt x="12583" y="11995"/>
                    <a:pt x="11798" y="11486"/>
                    <a:pt x="10928" y="10526"/>
                  </a:cubicBezTo>
                  <a:cubicBezTo>
                    <a:pt x="10094" y="9612"/>
                    <a:pt x="9369" y="8483"/>
                    <a:pt x="9046" y="8013"/>
                  </a:cubicBezTo>
                  <a:cubicBezTo>
                    <a:pt x="8643" y="7381"/>
                    <a:pt x="7191" y="5204"/>
                    <a:pt x="6143" y="3631"/>
                  </a:cubicBezTo>
                  <a:cubicBezTo>
                    <a:pt x="6083" y="3537"/>
                    <a:pt x="5986" y="3492"/>
                    <a:pt x="5888" y="3492"/>
                  </a:cubicBezTo>
                  <a:cubicBezTo>
                    <a:pt x="5832" y="3492"/>
                    <a:pt x="5775" y="3507"/>
                    <a:pt x="5726" y="3537"/>
                  </a:cubicBezTo>
                  <a:cubicBezTo>
                    <a:pt x="5578" y="3631"/>
                    <a:pt x="5551" y="3819"/>
                    <a:pt x="5645" y="3967"/>
                  </a:cubicBezTo>
                  <a:cubicBezTo>
                    <a:pt x="6694" y="5540"/>
                    <a:pt x="8145" y="7717"/>
                    <a:pt x="8549" y="8335"/>
                  </a:cubicBezTo>
                  <a:cubicBezTo>
                    <a:pt x="8858" y="8833"/>
                    <a:pt x="9611" y="9975"/>
                    <a:pt x="10484" y="10930"/>
                  </a:cubicBezTo>
                  <a:cubicBezTo>
                    <a:pt x="11480" y="12026"/>
                    <a:pt x="12381" y="12590"/>
                    <a:pt x="13165" y="12590"/>
                  </a:cubicBezTo>
                  <a:cubicBezTo>
                    <a:pt x="13217" y="12590"/>
                    <a:pt x="13269" y="12588"/>
                    <a:pt x="13320" y="12583"/>
                  </a:cubicBezTo>
                  <a:cubicBezTo>
                    <a:pt x="13871" y="12543"/>
                    <a:pt x="14611" y="12354"/>
                    <a:pt x="14987" y="11749"/>
                  </a:cubicBezTo>
                  <a:cubicBezTo>
                    <a:pt x="15054" y="11655"/>
                    <a:pt x="15095" y="11561"/>
                    <a:pt x="15122" y="11481"/>
                  </a:cubicBezTo>
                  <a:cubicBezTo>
                    <a:pt x="15592" y="11696"/>
                    <a:pt x="16398" y="11938"/>
                    <a:pt x="17608" y="12112"/>
                  </a:cubicBezTo>
                  <a:cubicBezTo>
                    <a:pt x="18576" y="12260"/>
                    <a:pt x="19154" y="12475"/>
                    <a:pt x="19436" y="12798"/>
                  </a:cubicBezTo>
                  <a:cubicBezTo>
                    <a:pt x="19665" y="13080"/>
                    <a:pt x="19692" y="13470"/>
                    <a:pt x="19692" y="13981"/>
                  </a:cubicBezTo>
                  <a:cubicBezTo>
                    <a:pt x="19692" y="14357"/>
                    <a:pt x="19557" y="14908"/>
                    <a:pt x="19382" y="15459"/>
                  </a:cubicBezTo>
                  <a:cubicBezTo>
                    <a:pt x="18845" y="15755"/>
                    <a:pt x="18186" y="16010"/>
                    <a:pt x="17447" y="16212"/>
                  </a:cubicBezTo>
                  <a:cubicBezTo>
                    <a:pt x="17286" y="16252"/>
                    <a:pt x="17192" y="16427"/>
                    <a:pt x="17245" y="16588"/>
                  </a:cubicBezTo>
                  <a:cubicBezTo>
                    <a:pt x="17272" y="16723"/>
                    <a:pt x="17393" y="16803"/>
                    <a:pt x="17528" y="16803"/>
                  </a:cubicBezTo>
                  <a:cubicBezTo>
                    <a:pt x="17554" y="16803"/>
                    <a:pt x="17581" y="16803"/>
                    <a:pt x="17608" y="16790"/>
                  </a:cubicBezTo>
                  <a:cubicBezTo>
                    <a:pt x="18159" y="16642"/>
                    <a:pt x="18670" y="16454"/>
                    <a:pt x="19127" y="16252"/>
                  </a:cubicBezTo>
                  <a:lnTo>
                    <a:pt x="19127" y="16252"/>
                  </a:lnTo>
                  <a:cubicBezTo>
                    <a:pt x="18952" y="16736"/>
                    <a:pt x="18791" y="17126"/>
                    <a:pt x="18737" y="17287"/>
                  </a:cubicBezTo>
                  <a:cubicBezTo>
                    <a:pt x="17245" y="18430"/>
                    <a:pt x="13777" y="19129"/>
                    <a:pt x="11909" y="19129"/>
                  </a:cubicBezTo>
                  <a:cubicBezTo>
                    <a:pt x="10404" y="19129"/>
                    <a:pt x="10068" y="18282"/>
                    <a:pt x="9812" y="17422"/>
                  </a:cubicBezTo>
                  <a:lnTo>
                    <a:pt x="9812" y="17422"/>
                  </a:lnTo>
                  <a:cubicBezTo>
                    <a:pt x="10363" y="17475"/>
                    <a:pt x="11035" y="17516"/>
                    <a:pt x="11788" y="17516"/>
                  </a:cubicBezTo>
                  <a:cubicBezTo>
                    <a:pt x="13213" y="17516"/>
                    <a:pt x="14893" y="17381"/>
                    <a:pt x="16425" y="17086"/>
                  </a:cubicBezTo>
                  <a:cubicBezTo>
                    <a:pt x="16587" y="17045"/>
                    <a:pt x="16694" y="16884"/>
                    <a:pt x="16654" y="16723"/>
                  </a:cubicBezTo>
                  <a:cubicBezTo>
                    <a:pt x="16631" y="16585"/>
                    <a:pt x="16509" y="16486"/>
                    <a:pt x="16373" y="16486"/>
                  </a:cubicBezTo>
                  <a:cubicBezTo>
                    <a:pt x="16350" y="16486"/>
                    <a:pt x="16327" y="16488"/>
                    <a:pt x="16304" y="16494"/>
                  </a:cubicBezTo>
                  <a:cubicBezTo>
                    <a:pt x="14739" y="16809"/>
                    <a:pt x="13155" y="16916"/>
                    <a:pt x="11857" y="16916"/>
                  </a:cubicBezTo>
                  <a:cubicBezTo>
                    <a:pt x="10937" y="16916"/>
                    <a:pt x="10161" y="16862"/>
                    <a:pt x="9637" y="16790"/>
                  </a:cubicBezTo>
                  <a:cubicBezTo>
                    <a:pt x="8172" y="10983"/>
                    <a:pt x="6156" y="8927"/>
                    <a:pt x="4718" y="8241"/>
                  </a:cubicBezTo>
                  <a:cubicBezTo>
                    <a:pt x="4549" y="8163"/>
                    <a:pt x="4368" y="8122"/>
                    <a:pt x="4190" y="8122"/>
                  </a:cubicBezTo>
                  <a:cubicBezTo>
                    <a:pt x="3971" y="8122"/>
                    <a:pt x="3754" y="8183"/>
                    <a:pt x="3562" y="8308"/>
                  </a:cubicBezTo>
                  <a:cubicBezTo>
                    <a:pt x="3199" y="8524"/>
                    <a:pt x="2984" y="8913"/>
                    <a:pt x="2984" y="9330"/>
                  </a:cubicBezTo>
                  <a:lnTo>
                    <a:pt x="2890" y="17812"/>
                  </a:lnTo>
                  <a:lnTo>
                    <a:pt x="2191" y="17812"/>
                  </a:lnTo>
                  <a:cubicBezTo>
                    <a:pt x="2057" y="15715"/>
                    <a:pt x="1828" y="12072"/>
                    <a:pt x="1734" y="10378"/>
                  </a:cubicBezTo>
                  <a:cubicBezTo>
                    <a:pt x="1653" y="9169"/>
                    <a:pt x="1398" y="8591"/>
                    <a:pt x="1143" y="8013"/>
                  </a:cubicBezTo>
                  <a:cubicBezTo>
                    <a:pt x="860" y="7381"/>
                    <a:pt x="605" y="6790"/>
                    <a:pt x="605" y="5271"/>
                  </a:cubicBezTo>
                  <a:cubicBezTo>
                    <a:pt x="605" y="3859"/>
                    <a:pt x="1438" y="2663"/>
                    <a:pt x="2137" y="1897"/>
                  </a:cubicBezTo>
                  <a:cubicBezTo>
                    <a:pt x="2661" y="1346"/>
                    <a:pt x="3186" y="929"/>
                    <a:pt x="3481" y="728"/>
                  </a:cubicBezTo>
                  <a:cubicBezTo>
                    <a:pt x="3750" y="1131"/>
                    <a:pt x="4315" y="1964"/>
                    <a:pt x="4973" y="2959"/>
                  </a:cubicBezTo>
                  <a:cubicBezTo>
                    <a:pt x="5033" y="3043"/>
                    <a:pt x="5129" y="3091"/>
                    <a:pt x="5226" y="3091"/>
                  </a:cubicBezTo>
                  <a:cubicBezTo>
                    <a:pt x="5283" y="3091"/>
                    <a:pt x="5340" y="3074"/>
                    <a:pt x="5390" y="3039"/>
                  </a:cubicBezTo>
                  <a:cubicBezTo>
                    <a:pt x="5524" y="2959"/>
                    <a:pt x="5565" y="2771"/>
                    <a:pt x="5471" y="2623"/>
                  </a:cubicBezTo>
                  <a:cubicBezTo>
                    <a:pt x="4543" y="1238"/>
                    <a:pt x="3804" y="136"/>
                    <a:pt x="3804" y="136"/>
                  </a:cubicBezTo>
                  <a:cubicBezTo>
                    <a:pt x="3751" y="48"/>
                    <a:pt x="3653" y="1"/>
                    <a:pt x="3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pic>
          <p:nvPicPr>
            <p:cNvPr id="69" name="Hình ảnh 6" descr="Ảnh có chứa tối, bầu trời đêm&#10;&#10;Mô tả được tự động tạo">
              <a:extLst>
                <a:ext uri="{FF2B5EF4-FFF2-40B4-BE49-F238E27FC236}">
                  <a16:creationId xmlns:a16="http://schemas.microsoft.com/office/drawing/2014/main" id="{1442FED0-C835-B6D7-60C0-B47B866B7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3492" y="1756243"/>
              <a:ext cx="309876" cy="305481"/>
            </a:xfrm>
            <a:prstGeom prst="rect">
              <a:avLst/>
            </a:prstGeom>
          </p:spPr>
        </p:pic>
        <p:pic>
          <p:nvPicPr>
            <p:cNvPr id="70" name="Hình ảnh 65">
              <a:extLst>
                <a:ext uri="{FF2B5EF4-FFF2-40B4-BE49-F238E27FC236}">
                  <a16:creationId xmlns:a16="http://schemas.microsoft.com/office/drawing/2014/main" id="{B12B2299-0F80-34F9-71F4-0CDDF806A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6664" y="2161930"/>
              <a:ext cx="260898" cy="230153"/>
            </a:xfrm>
            <a:prstGeom prst="rect">
              <a:avLst/>
            </a:prstGeom>
          </p:spPr>
        </p:pic>
        <p:pic>
          <p:nvPicPr>
            <p:cNvPr id="71" name="Hình ảnh 67">
              <a:extLst>
                <a:ext uri="{FF2B5EF4-FFF2-40B4-BE49-F238E27FC236}">
                  <a16:creationId xmlns:a16="http://schemas.microsoft.com/office/drawing/2014/main" id="{1A3572E5-759D-603A-716D-F3FB9139B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6053" y="1693032"/>
              <a:ext cx="232319" cy="2201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2360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7B95C88-CEC1-D686-1ECC-9F6E4CF30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719" y="2218518"/>
            <a:ext cx="3120900" cy="799500"/>
          </a:xfrm>
        </p:spPr>
        <p:txBody>
          <a:bodyPr/>
          <a:lstStyle/>
          <a:p>
            <a:r>
              <a:rPr lang="vi-VN" sz="7200" dirty="0" err="1">
                <a:solidFill>
                  <a:schemeClr val="bg1"/>
                </a:solidFill>
                <a:latin typeface="Bahnschrift Condensed" panose="020B0502040204020203" pitchFamily="34" charset="0"/>
              </a:rPr>
              <a:t>Đánh</a:t>
            </a:r>
            <a:r>
              <a:rPr lang="vi-VN" sz="7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 </a:t>
            </a:r>
            <a:br>
              <a:rPr lang="vi-VN" sz="7200" dirty="0">
                <a:latin typeface="Bahnschrift Condensed" panose="020B0502040204020203" pitchFamily="34" charset="0"/>
              </a:rPr>
            </a:br>
            <a:r>
              <a:rPr lang="vi-VN" sz="7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 </a:t>
            </a:r>
            <a:r>
              <a:rPr lang="vi-VN" sz="7200" dirty="0" err="1">
                <a:solidFill>
                  <a:schemeClr val="bg1"/>
                </a:solidFill>
                <a:latin typeface="Bahnschrift Condensed" panose="020B0502040204020203" pitchFamily="34" charset="0"/>
              </a:rPr>
              <a:t>Giá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B95E9BD2-C2AF-F4DD-1529-FDC5426AD3E2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848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966FE4-BFD3-49EE-E71E-F1CC25D1E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2086757"/>
            <a:ext cx="7717500" cy="969986"/>
          </a:xfrm>
        </p:spPr>
        <p:txBody>
          <a:bodyPr/>
          <a:lstStyle/>
          <a:p>
            <a:r>
              <a:rPr lang="en-US" sz="6600" dirty="0">
                <a:latin typeface="Bahnschrift Condensed" panose="020B0502040204020203" pitchFamily="34" charset="0"/>
              </a:rPr>
              <a:t>THANKS FOR ATTENTION</a:t>
            </a:r>
          </a:p>
        </p:txBody>
      </p:sp>
    </p:spTree>
    <p:extLst>
      <p:ext uri="{BB962C8B-B14F-4D97-AF65-F5344CB8AC3E}">
        <p14:creationId xmlns:p14="http://schemas.microsoft.com/office/powerpoint/2010/main" val="531041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/>
          <p:nvPr/>
        </p:nvSpPr>
        <p:spPr>
          <a:xfrm>
            <a:off x="3067662" y="2774219"/>
            <a:ext cx="768600" cy="550200"/>
          </a:xfrm>
          <a:prstGeom prst="snip2DiagRect">
            <a:avLst>
              <a:gd name="adj1" fmla="val 0"/>
              <a:gd name="adj2" fmla="val 4095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ahnschrift Condensed" panose="020B0502040204020203" pitchFamily="34" charset="0"/>
              <a:sym typeface="Arial"/>
            </a:endParaRPr>
          </a:p>
        </p:txBody>
      </p:sp>
      <p:sp>
        <p:nvSpPr>
          <p:cNvPr id="170" name="Google Shape;170;p3"/>
          <p:cNvSpPr/>
          <p:nvPr/>
        </p:nvSpPr>
        <p:spPr>
          <a:xfrm>
            <a:off x="402687" y="2774219"/>
            <a:ext cx="768600" cy="550200"/>
          </a:xfrm>
          <a:prstGeom prst="snip2DiagRect">
            <a:avLst>
              <a:gd name="adj1" fmla="val 0"/>
              <a:gd name="adj2" fmla="val 40958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ahnschrift Condensed" panose="020B0502040204020203" pitchFamily="34" charset="0"/>
              <a:sym typeface="Arial"/>
            </a:endParaRPr>
          </a:p>
        </p:txBody>
      </p:sp>
      <p:sp>
        <p:nvSpPr>
          <p:cNvPr id="171" name="Google Shape;171;p3"/>
          <p:cNvSpPr/>
          <p:nvPr/>
        </p:nvSpPr>
        <p:spPr>
          <a:xfrm>
            <a:off x="3073403" y="1793281"/>
            <a:ext cx="768600" cy="550200"/>
          </a:xfrm>
          <a:prstGeom prst="snip2DiagRect">
            <a:avLst>
              <a:gd name="adj1" fmla="val 0"/>
              <a:gd name="adj2" fmla="val 40958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ahnschrift Condensed" panose="020B0502040204020203" pitchFamily="34" charset="0"/>
              <a:sym typeface="Arial"/>
            </a:endParaRPr>
          </a:p>
        </p:txBody>
      </p:sp>
      <p:sp>
        <p:nvSpPr>
          <p:cNvPr id="172" name="Google Shape;172;p3"/>
          <p:cNvSpPr/>
          <p:nvPr/>
        </p:nvSpPr>
        <p:spPr>
          <a:xfrm>
            <a:off x="402687" y="1793281"/>
            <a:ext cx="768600" cy="550200"/>
          </a:xfrm>
          <a:prstGeom prst="snip2DiagRect">
            <a:avLst>
              <a:gd name="adj1" fmla="val 0"/>
              <a:gd name="adj2" fmla="val 4095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ahnschrift Condensed" panose="020B0502040204020203" pitchFamily="34" charset="0"/>
              <a:sym typeface="Arial"/>
            </a:endParaRPr>
          </a:p>
        </p:txBody>
      </p:sp>
      <p:pic>
        <p:nvPicPr>
          <p:cNvPr id="173" name="Google Shape;173;p3"/>
          <p:cNvPicPr preferRelativeResize="0"/>
          <p:nvPr/>
        </p:nvPicPr>
        <p:blipFill rotWithShape="1">
          <a:blip r:embed="rId3">
            <a:alphaModFix/>
          </a:blip>
          <a:srcRect l="3583" r="3592"/>
          <a:stretch/>
        </p:blipFill>
        <p:spPr>
          <a:xfrm>
            <a:off x="5947075" y="0"/>
            <a:ext cx="3196800" cy="5165700"/>
          </a:xfrm>
          <a:prstGeom prst="snip2SameRect">
            <a:avLst>
              <a:gd name="adj1" fmla="val 0"/>
              <a:gd name="adj2" fmla="val 0"/>
            </a:avLst>
          </a:prstGeom>
          <a:noFill/>
          <a:ln>
            <a:noFill/>
          </a:ln>
        </p:spPr>
      </p:pic>
      <p:sp>
        <p:nvSpPr>
          <p:cNvPr id="174" name="Google Shape;174;p3"/>
          <p:cNvSpPr/>
          <p:nvPr/>
        </p:nvSpPr>
        <p:spPr>
          <a:xfrm>
            <a:off x="3156691" y="2672153"/>
            <a:ext cx="768600" cy="550800"/>
          </a:xfrm>
          <a:prstGeom prst="snip2DiagRect">
            <a:avLst>
              <a:gd name="adj1" fmla="val 0"/>
              <a:gd name="adj2" fmla="val 4095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ahnschrift Condensed" panose="020B0502040204020203" pitchFamily="34" charset="0"/>
              <a:sym typeface="Arial"/>
            </a:endParaRPr>
          </a:p>
        </p:txBody>
      </p:sp>
      <p:sp>
        <p:nvSpPr>
          <p:cNvPr id="175" name="Google Shape;175;p3"/>
          <p:cNvSpPr/>
          <p:nvPr/>
        </p:nvSpPr>
        <p:spPr>
          <a:xfrm>
            <a:off x="3159768" y="1687606"/>
            <a:ext cx="768600" cy="550200"/>
          </a:xfrm>
          <a:prstGeom prst="snip2DiagRect">
            <a:avLst>
              <a:gd name="adj1" fmla="val 0"/>
              <a:gd name="adj2" fmla="val 4095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ahnschrift Condensed" panose="020B0502040204020203" pitchFamily="34" charset="0"/>
              <a:sym typeface="Arial"/>
            </a:endParaRPr>
          </a:p>
        </p:txBody>
      </p:sp>
      <p:sp>
        <p:nvSpPr>
          <p:cNvPr id="176" name="Google Shape;176;p3"/>
          <p:cNvSpPr/>
          <p:nvPr/>
        </p:nvSpPr>
        <p:spPr>
          <a:xfrm>
            <a:off x="402687" y="2672153"/>
            <a:ext cx="768600" cy="550200"/>
          </a:xfrm>
          <a:prstGeom prst="snip2DiagRect">
            <a:avLst>
              <a:gd name="adj1" fmla="val 0"/>
              <a:gd name="adj2" fmla="val 4095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ahnschrift Condensed" panose="020B0502040204020203" pitchFamily="34" charset="0"/>
              <a:sym typeface="Arial"/>
            </a:endParaRPr>
          </a:p>
        </p:txBody>
      </p:sp>
      <p:sp>
        <p:nvSpPr>
          <p:cNvPr id="177" name="Google Shape;177;p3"/>
          <p:cNvSpPr/>
          <p:nvPr/>
        </p:nvSpPr>
        <p:spPr>
          <a:xfrm>
            <a:off x="402687" y="1687606"/>
            <a:ext cx="768600" cy="550200"/>
          </a:xfrm>
          <a:prstGeom prst="snip2DiagRect">
            <a:avLst>
              <a:gd name="adj1" fmla="val 0"/>
              <a:gd name="adj2" fmla="val 4095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ahnschrift Condensed" panose="020B0502040204020203" pitchFamily="34" charset="0"/>
              <a:sym typeface="Arial"/>
            </a:endParaRPr>
          </a:p>
        </p:txBody>
      </p:sp>
      <p:sp>
        <p:nvSpPr>
          <p:cNvPr id="178" name="Google Shape;178;p3"/>
          <p:cNvSpPr txBox="1">
            <a:spLocks noGrp="1"/>
          </p:cNvSpPr>
          <p:nvPr>
            <p:ph type="ctrTitle"/>
          </p:nvPr>
        </p:nvSpPr>
        <p:spPr>
          <a:xfrm>
            <a:off x="1224166" y="1684460"/>
            <a:ext cx="1828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000" b="1" dirty="0">
                <a:latin typeface="Bahnschrift Condensed" panose="020B0502040204020203" pitchFamily="34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179" name="Google Shape;179;p3"/>
          <p:cNvSpPr txBox="1">
            <a:spLocks noGrp="1"/>
          </p:cNvSpPr>
          <p:nvPr>
            <p:ph type="ctrTitle" idx="3"/>
          </p:nvPr>
        </p:nvSpPr>
        <p:spPr>
          <a:xfrm>
            <a:off x="1189748" y="2863468"/>
            <a:ext cx="2328233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000" b="1" dirty="0" err="1">
                <a:solidFill>
                  <a:schemeClr val="accent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Phân</a:t>
            </a:r>
            <a:r>
              <a:rPr lang="en-US" sz="2000" b="1" dirty="0">
                <a:solidFill>
                  <a:schemeClr val="accent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loại</a:t>
            </a:r>
            <a:r>
              <a:rPr lang="en-US" sz="2000" b="1" dirty="0">
                <a:solidFill>
                  <a:schemeClr val="accent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trang</a:t>
            </a:r>
            <a:r>
              <a:rPr lang="en-US" sz="2000" b="1" dirty="0">
                <a:solidFill>
                  <a:schemeClr val="accent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phục</a:t>
            </a:r>
            <a:endParaRPr lang="en-US" sz="2000" b="1" dirty="0">
              <a:solidFill>
                <a:schemeClr val="accent1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80" name="Google Shape;180;p3"/>
          <p:cNvSpPr txBox="1">
            <a:spLocks noGrp="1"/>
          </p:cNvSpPr>
          <p:nvPr>
            <p:ph type="ctrTitle" idx="5"/>
          </p:nvPr>
        </p:nvSpPr>
        <p:spPr>
          <a:xfrm>
            <a:off x="3926084" y="1779481"/>
            <a:ext cx="1828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000" b="1" dirty="0">
                <a:solidFill>
                  <a:schemeClr val="accent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Crop </a:t>
            </a:r>
            <a:r>
              <a:rPr lang="en-US" sz="2000" b="1" dirty="0" err="1">
                <a:solidFill>
                  <a:schemeClr val="accent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ảnh</a:t>
            </a:r>
            <a:endParaRPr lang="vi-VN" sz="2000" b="1" dirty="0">
              <a:solidFill>
                <a:schemeClr val="accent1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81" name="Google Shape;181;p3"/>
          <p:cNvSpPr txBox="1">
            <a:spLocks noGrp="1"/>
          </p:cNvSpPr>
          <p:nvPr>
            <p:ph type="ctrTitle" idx="7"/>
          </p:nvPr>
        </p:nvSpPr>
        <p:spPr>
          <a:xfrm>
            <a:off x="3933054" y="2746619"/>
            <a:ext cx="1828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000" b="1" dirty="0" err="1">
                <a:latin typeface="Bahnschrift Condensed" panose="020B0502040204020203" pitchFamily="34" charset="0"/>
                <a:cs typeface="Times New Roman" panose="02020603050405020304" pitchFamily="18" charset="0"/>
              </a:rPr>
              <a:t>Gợi</a:t>
            </a:r>
            <a:r>
              <a:rPr lang="en-US" sz="2000" b="1" dirty="0">
                <a:latin typeface="Bahnschrift Condensed" panose="020B0502040204020203" pitchFamily="34" charset="0"/>
                <a:cs typeface="Times New Roman" panose="02020603050405020304" pitchFamily="18" charset="0"/>
              </a:rPr>
              <a:t> ý </a:t>
            </a:r>
            <a:r>
              <a:rPr lang="en-US" sz="2000" b="1" dirty="0" err="1">
                <a:latin typeface="Bahnschrift Condensed" panose="020B0502040204020203" pitchFamily="34" charset="0"/>
                <a:cs typeface="Times New Roman" panose="02020603050405020304" pitchFamily="18" charset="0"/>
              </a:rPr>
              <a:t>trang</a:t>
            </a:r>
            <a:r>
              <a:rPr lang="en-US" sz="2000" b="1" dirty="0"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Bahnschrift Condensed" panose="020B0502040204020203" pitchFamily="34" charset="0"/>
                <a:cs typeface="Times New Roman" panose="02020603050405020304" pitchFamily="18" charset="0"/>
              </a:rPr>
              <a:t>phục</a:t>
            </a:r>
            <a:endParaRPr lang="en-US" sz="2000" b="1" dirty="0"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82" name="Google Shape;182;p3"/>
          <p:cNvSpPr txBox="1">
            <a:spLocks noGrp="1"/>
          </p:cNvSpPr>
          <p:nvPr>
            <p:ph type="title" idx="4"/>
          </p:nvPr>
        </p:nvSpPr>
        <p:spPr>
          <a:xfrm>
            <a:off x="466328" y="2643503"/>
            <a:ext cx="652800" cy="6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Bahnschrift Condensed" panose="020B0502040204020203" pitchFamily="34" charset="0"/>
              </a:rPr>
              <a:t>02</a:t>
            </a:r>
            <a:endParaRPr>
              <a:latin typeface="Bahnschrift Condensed" panose="020B0502040204020203" pitchFamily="34" charset="0"/>
            </a:endParaRPr>
          </a:p>
        </p:txBody>
      </p:sp>
      <p:sp>
        <p:nvSpPr>
          <p:cNvPr id="183" name="Google Shape;183;p3"/>
          <p:cNvSpPr txBox="1">
            <a:spLocks noGrp="1"/>
          </p:cNvSpPr>
          <p:nvPr>
            <p:ph type="title" idx="2"/>
          </p:nvPr>
        </p:nvSpPr>
        <p:spPr>
          <a:xfrm>
            <a:off x="466328" y="1658956"/>
            <a:ext cx="652800" cy="6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>
                <a:latin typeface="Bahnschrift Condensed" panose="020B0502040204020203" pitchFamily="34" charset="0"/>
              </a:rPr>
              <a:t>01</a:t>
            </a:r>
            <a:endParaRPr dirty="0">
              <a:latin typeface="Bahnschrift Condensed" panose="020B0502040204020203" pitchFamily="34" charset="0"/>
            </a:endParaRPr>
          </a:p>
        </p:txBody>
      </p:sp>
      <p:sp>
        <p:nvSpPr>
          <p:cNvPr id="184" name="Google Shape;184;p3"/>
          <p:cNvSpPr txBox="1">
            <a:spLocks noGrp="1"/>
          </p:cNvSpPr>
          <p:nvPr>
            <p:ph type="title" idx="6"/>
          </p:nvPr>
        </p:nvSpPr>
        <p:spPr>
          <a:xfrm>
            <a:off x="3210411" y="1627376"/>
            <a:ext cx="652800" cy="6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>
                <a:latin typeface="Bahnschrift Condensed" panose="020B0502040204020203" pitchFamily="34" charset="0"/>
              </a:rPr>
              <a:t>04</a:t>
            </a:r>
            <a:endParaRPr dirty="0">
              <a:latin typeface="Bahnschrift Condensed" panose="020B0502040204020203" pitchFamily="34" charset="0"/>
            </a:endParaRPr>
          </a:p>
        </p:txBody>
      </p:sp>
      <p:sp>
        <p:nvSpPr>
          <p:cNvPr id="185" name="Google Shape;185;p3"/>
          <p:cNvSpPr txBox="1">
            <a:spLocks noGrp="1"/>
          </p:cNvSpPr>
          <p:nvPr>
            <p:ph type="title" idx="8"/>
          </p:nvPr>
        </p:nvSpPr>
        <p:spPr>
          <a:xfrm>
            <a:off x="3191581" y="2616751"/>
            <a:ext cx="652800" cy="6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>
                <a:latin typeface="Bahnschrift Condensed" panose="020B0502040204020203" pitchFamily="34" charset="0"/>
              </a:rPr>
              <a:t>05</a:t>
            </a:r>
            <a:endParaRPr dirty="0">
              <a:latin typeface="Bahnschrift Condensed" panose="020B0502040204020203" pitchFamily="34" charset="0"/>
            </a:endParaRPr>
          </a:p>
        </p:txBody>
      </p:sp>
      <p:sp>
        <p:nvSpPr>
          <p:cNvPr id="186" name="Google Shape;186;p3"/>
          <p:cNvSpPr txBox="1">
            <a:spLocks noGrp="1"/>
          </p:cNvSpPr>
          <p:nvPr>
            <p:ph type="title" idx="9"/>
          </p:nvPr>
        </p:nvSpPr>
        <p:spPr>
          <a:xfrm>
            <a:off x="715725" y="733744"/>
            <a:ext cx="4235100" cy="7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>
                <a:latin typeface="Bahnschrift Condensed" panose="020B0502040204020203" pitchFamily="34" charset="0"/>
              </a:rPr>
              <a:t>Nội dung</a:t>
            </a:r>
            <a:endParaRPr dirty="0">
              <a:latin typeface="Bahnschrift Condensed" panose="020B0502040204020203" pitchFamily="34" charset="0"/>
            </a:endParaRPr>
          </a:p>
        </p:txBody>
      </p:sp>
      <p:sp>
        <p:nvSpPr>
          <p:cNvPr id="22" name="Google Shape;181;p3">
            <a:extLst>
              <a:ext uri="{FF2B5EF4-FFF2-40B4-BE49-F238E27FC236}">
                <a16:creationId xmlns:a16="http://schemas.microsoft.com/office/drawing/2014/main" id="{43B0031A-32A9-38E9-5E26-77B3FA714379}"/>
              </a:ext>
            </a:extLst>
          </p:cNvPr>
          <p:cNvSpPr txBox="1">
            <a:spLocks/>
          </p:cNvSpPr>
          <p:nvPr/>
        </p:nvSpPr>
        <p:spPr>
          <a:xfrm>
            <a:off x="1303103" y="3776693"/>
            <a:ext cx="1828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ZCOOL QingKe HuangYou"/>
              <a:buNone/>
              <a:defRPr sz="2400" b="0" i="0" u="none" strike="noStrike" cap="none">
                <a:solidFill>
                  <a:schemeClr val="accent1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>
                <a:latin typeface="Bahnschrift Condensed" panose="020B0502040204020203" pitchFamily="34" charset="0"/>
                <a:cs typeface="Times New Roman" panose="02020603050405020304" pitchFamily="18" charset="0"/>
              </a:rPr>
              <a:t>Mask-RCNN</a:t>
            </a:r>
          </a:p>
        </p:txBody>
      </p:sp>
      <p:sp>
        <p:nvSpPr>
          <p:cNvPr id="26" name="Google Shape;180;p3">
            <a:extLst>
              <a:ext uri="{FF2B5EF4-FFF2-40B4-BE49-F238E27FC236}">
                <a16:creationId xmlns:a16="http://schemas.microsoft.com/office/drawing/2014/main" id="{840CD658-D579-D195-4C68-9281992C7A51}"/>
              </a:ext>
            </a:extLst>
          </p:cNvPr>
          <p:cNvSpPr txBox="1">
            <a:spLocks/>
          </p:cNvSpPr>
          <p:nvPr/>
        </p:nvSpPr>
        <p:spPr>
          <a:xfrm>
            <a:off x="3924153" y="3737394"/>
            <a:ext cx="1828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ZCOOL QingKe HuangYou"/>
              <a:buNone/>
              <a:defRPr sz="2400" b="0" i="0" u="none" strike="noStrike" cap="none">
                <a:solidFill>
                  <a:schemeClr val="lt2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 err="1">
                <a:solidFill>
                  <a:schemeClr val="accent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Đánh</a:t>
            </a:r>
            <a:r>
              <a:rPr lang="en-US" sz="2000" b="1" dirty="0">
                <a:solidFill>
                  <a:schemeClr val="accent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giá</a:t>
            </a:r>
            <a:endParaRPr lang="vi-VN" sz="2000" b="1" dirty="0">
              <a:solidFill>
                <a:schemeClr val="accent1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Google Shape;172;p3">
            <a:extLst>
              <a:ext uri="{FF2B5EF4-FFF2-40B4-BE49-F238E27FC236}">
                <a16:creationId xmlns:a16="http://schemas.microsoft.com/office/drawing/2014/main" id="{9352428E-E0E2-C10F-EF85-62FD4C3C9A8D}"/>
              </a:ext>
            </a:extLst>
          </p:cNvPr>
          <p:cNvSpPr/>
          <p:nvPr/>
        </p:nvSpPr>
        <p:spPr>
          <a:xfrm>
            <a:off x="402687" y="3756740"/>
            <a:ext cx="768600" cy="550200"/>
          </a:xfrm>
          <a:prstGeom prst="snip2DiagRect">
            <a:avLst>
              <a:gd name="adj1" fmla="val 0"/>
              <a:gd name="adj2" fmla="val 4095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ahnschrift Condensed" panose="020B0502040204020203" pitchFamily="34" charset="0"/>
              <a:sym typeface="Arial"/>
            </a:endParaRPr>
          </a:p>
        </p:txBody>
      </p:sp>
      <p:sp>
        <p:nvSpPr>
          <p:cNvPr id="29" name="Google Shape;177;p3">
            <a:extLst>
              <a:ext uri="{FF2B5EF4-FFF2-40B4-BE49-F238E27FC236}">
                <a16:creationId xmlns:a16="http://schemas.microsoft.com/office/drawing/2014/main" id="{AA630741-8082-7915-384A-52A8E34ACCC8}"/>
              </a:ext>
            </a:extLst>
          </p:cNvPr>
          <p:cNvSpPr/>
          <p:nvPr/>
        </p:nvSpPr>
        <p:spPr>
          <a:xfrm>
            <a:off x="402687" y="3651065"/>
            <a:ext cx="768600" cy="550200"/>
          </a:xfrm>
          <a:prstGeom prst="snip2DiagRect">
            <a:avLst>
              <a:gd name="adj1" fmla="val 0"/>
              <a:gd name="adj2" fmla="val 4095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ahnschrift Condensed" panose="020B0502040204020203" pitchFamily="34" charset="0"/>
              <a:sym typeface="Arial"/>
            </a:endParaRPr>
          </a:p>
        </p:txBody>
      </p:sp>
      <p:sp>
        <p:nvSpPr>
          <p:cNvPr id="30" name="Google Shape;183;p3">
            <a:extLst>
              <a:ext uri="{FF2B5EF4-FFF2-40B4-BE49-F238E27FC236}">
                <a16:creationId xmlns:a16="http://schemas.microsoft.com/office/drawing/2014/main" id="{F7E412FF-6AAC-A2A0-3E81-A482B5E85178}"/>
              </a:ext>
            </a:extLst>
          </p:cNvPr>
          <p:cNvSpPr txBox="1">
            <a:spLocks/>
          </p:cNvSpPr>
          <p:nvPr/>
        </p:nvSpPr>
        <p:spPr>
          <a:xfrm>
            <a:off x="466328" y="3622415"/>
            <a:ext cx="652800" cy="6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ZCOOL QingKe HuangYou"/>
              <a:buNone/>
              <a:defRPr sz="3600" b="0" i="0" u="none" strike="noStrike" cap="none">
                <a:solidFill>
                  <a:schemeClr val="lt2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>
                <a:latin typeface="Bahnschrift Condensed" panose="020B0502040204020203" pitchFamily="34" charset="0"/>
              </a:rPr>
              <a:t>03</a:t>
            </a:r>
          </a:p>
        </p:txBody>
      </p:sp>
      <p:sp>
        <p:nvSpPr>
          <p:cNvPr id="31" name="Google Shape;171;p3">
            <a:extLst>
              <a:ext uri="{FF2B5EF4-FFF2-40B4-BE49-F238E27FC236}">
                <a16:creationId xmlns:a16="http://schemas.microsoft.com/office/drawing/2014/main" id="{BD4B2779-99A3-C13B-5D56-1023DAB7E3C5}"/>
              </a:ext>
            </a:extLst>
          </p:cNvPr>
          <p:cNvSpPr/>
          <p:nvPr/>
        </p:nvSpPr>
        <p:spPr>
          <a:xfrm>
            <a:off x="3073403" y="3819596"/>
            <a:ext cx="768600" cy="550200"/>
          </a:xfrm>
          <a:prstGeom prst="snip2DiagRect">
            <a:avLst>
              <a:gd name="adj1" fmla="val 0"/>
              <a:gd name="adj2" fmla="val 40958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ahnschrift Condensed" panose="020B0502040204020203" pitchFamily="34" charset="0"/>
              <a:sym typeface="Arial"/>
            </a:endParaRPr>
          </a:p>
        </p:txBody>
      </p:sp>
      <p:sp>
        <p:nvSpPr>
          <p:cNvPr id="32" name="Google Shape;175;p3">
            <a:extLst>
              <a:ext uri="{FF2B5EF4-FFF2-40B4-BE49-F238E27FC236}">
                <a16:creationId xmlns:a16="http://schemas.microsoft.com/office/drawing/2014/main" id="{14367217-D8FD-5326-5D76-9A0416D47139}"/>
              </a:ext>
            </a:extLst>
          </p:cNvPr>
          <p:cNvSpPr/>
          <p:nvPr/>
        </p:nvSpPr>
        <p:spPr>
          <a:xfrm>
            <a:off x="3159768" y="3713921"/>
            <a:ext cx="768600" cy="550200"/>
          </a:xfrm>
          <a:prstGeom prst="snip2DiagRect">
            <a:avLst>
              <a:gd name="adj1" fmla="val 0"/>
              <a:gd name="adj2" fmla="val 4095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ahnschrift Condensed" panose="020B0502040204020203" pitchFamily="34" charset="0"/>
              <a:sym typeface="Arial"/>
            </a:endParaRPr>
          </a:p>
        </p:txBody>
      </p:sp>
      <p:sp>
        <p:nvSpPr>
          <p:cNvPr id="33" name="Google Shape;184;p3">
            <a:extLst>
              <a:ext uri="{FF2B5EF4-FFF2-40B4-BE49-F238E27FC236}">
                <a16:creationId xmlns:a16="http://schemas.microsoft.com/office/drawing/2014/main" id="{2D43EA92-5F4B-5BD3-8FA9-523D0AADD38A}"/>
              </a:ext>
            </a:extLst>
          </p:cNvPr>
          <p:cNvSpPr txBox="1">
            <a:spLocks/>
          </p:cNvSpPr>
          <p:nvPr/>
        </p:nvSpPr>
        <p:spPr>
          <a:xfrm>
            <a:off x="3210411" y="3653691"/>
            <a:ext cx="652800" cy="6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ZCOOL QingKe HuangYou"/>
              <a:buNone/>
              <a:defRPr sz="3600" b="0" i="0" u="none" strike="noStrike" cap="none">
                <a:solidFill>
                  <a:schemeClr val="dk2"/>
                </a:solidFill>
                <a:latin typeface="ZCOOL QingKe HuangYou"/>
                <a:ea typeface="ZCOOL QingKe HuangYou"/>
                <a:cs typeface="ZCOOL QingKe HuangYou"/>
                <a:sym typeface="ZCOOL QingKe HuangYou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>
                <a:latin typeface="Bahnschrift Condensed" panose="020B0502040204020203" pitchFamily="34" charset="0"/>
              </a:rPr>
              <a:t>06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/>
          <p:nvPr/>
        </p:nvSpPr>
        <p:spPr>
          <a:xfrm>
            <a:off x="540975" y="1196100"/>
            <a:ext cx="1520100" cy="394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ahnschrift Condensed" panose="020B0502040204020203" pitchFamily="34" charset="0"/>
              <a:sym typeface="Arial"/>
            </a:endParaRPr>
          </a:p>
        </p:txBody>
      </p:sp>
      <p:sp>
        <p:nvSpPr>
          <p:cNvPr id="193" name="Google Shape;193;p4"/>
          <p:cNvSpPr/>
          <p:nvPr/>
        </p:nvSpPr>
        <p:spPr>
          <a:xfrm>
            <a:off x="540973" y="546584"/>
            <a:ext cx="1520100" cy="1087800"/>
          </a:xfrm>
          <a:prstGeom prst="snip2DiagRect">
            <a:avLst>
              <a:gd name="adj1" fmla="val 0"/>
              <a:gd name="adj2" fmla="val 4095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ahnschrift Condensed" panose="020B0502040204020203" pitchFamily="34" charset="0"/>
              <a:sym typeface="Arial"/>
            </a:endParaRPr>
          </a:p>
        </p:txBody>
      </p:sp>
      <p:sp>
        <p:nvSpPr>
          <p:cNvPr id="194" name="Google Shape;194;p4"/>
          <p:cNvSpPr txBox="1">
            <a:spLocks noGrp="1"/>
          </p:cNvSpPr>
          <p:nvPr>
            <p:ph type="title" idx="2"/>
          </p:nvPr>
        </p:nvSpPr>
        <p:spPr>
          <a:xfrm>
            <a:off x="443765" y="620897"/>
            <a:ext cx="1714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12000"/>
              <a:buNone/>
            </a:pPr>
            <a:r>
              <a:rPr lang="en" dirty="0">
                <a:latin typeface="Bahnschrift Condensed" panose="020B0502040204020203" pitchFamily="34" charset="0"/>
              </a:rPr>
              <a:t>01</a:t>
            </a:r>
            <a:endParaRPr dirty="0">
              <a:latin typeface="Bahnschrift Condensed" panose="020B0502040204020203" pitchFamily="34" charset="0"/>
            </a:endParaRPr>
          </a:p>
        </p:txBody>
      </p:sp>
      <p:sp>
        <p:nvSpPr>
          <p:cNvPr id="195" name="Google Shape;195;p4"/>
          <p:cNvSpPr txBox="1">
            <a:spLocks noGrp="1"/>
          </p:cNvSpPr>
          <p:nvPr>
            <p:ph type="title"/>
          </p:nvPr>
        </p:nvSpPr>
        <p:spPr>
          <a:xfrm>
            <a:off x="2140325" y="930125"/>
            <a:ext cx="4362900" cy="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>
                <a:latin typeface="Bahnschrift Condensed" panose="020B0502040204020203" pitchFamily="34" charset="0"/>
              </a:rPr>
              <a:t>Dataset</a:t>
            </a:r>
            <a:endParaRPr dirty="0">
              <a:latin typeface="Bahnschrift Condensed" panose="020B0502040204020203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382A188-BF32-8149-B1B7-811929BB68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6007" y="1707387"/>
            <a:ext cx="2690622" cy="2439331"/>
          </a:xfrm>
        </p:spPr>
        <p:txBody>
          <a:bodyPr/>
          <a:lstStyle/>
          <a:p>
            <a:r>
              <a:rPr lang="en-US" sz="2800" dirty="0">
                <a:latin typeface="Bahnschrift Condensed" panose="020B0502040204020203" pitchFamily="34" charset="0"/>
              </a:rPr>
              <a:t>Kaggle</a:t>
            </a:r>
          </a:p>
          <a:p>
            <a:r>
              <a:rPr lang="en-US" sz="2800" dirty="0">
                <a:latin typeface="Bahnschrift Condensed" panose="020B0502040204020203" pitchFamily="34" charset="0"/>
              </a:rPr>
              <a:t>Routine</a:t>
            </a:r>
          </a:p>
          <a:p>
            <a:r>
              <a:rPr lang="en-US" sz="2800" dirty="0">
                <a:latin typeface="Bahnschrift Condensed" panose="020B0502040204020203" pitchFamily="34" charset="0"/>
              </a:rPr>
              <a:t>160STORE</a:t>
            </a:r>
          </a:p>
          <a:p>
            <a:r>
              <a:rPr lang="en-US" sz="2800" dirty="0">
                <a:latin typeface="Bahnschrift Condensed" panose="020B0502040204020203" pitchFamily="34" charset="0"/>
              </a:rPr>
              <a:t>SSTUTTER</a:t>
            </a:r>
          </a:p>
          <a:p>
            <a:r>
              <a:rPr lang="en-US" sz="2800" dirty="0">
                <a:latin typeface="Bahnschrift Condensed" panose="020B0502040204020203" pitchFamily="34" charset="0"/>
              </a:rPr>
              <a:t>Highway Menswear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BAFE215B-03DC-75A2-DFF0-D54FEC90E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538" y="1196100"/>
            <a:ext cx="3568671" cy="20955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291B2A13-9F5D-B2D5-FC89-F3F9DC7D2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544" y="1838828"/>
            <a:ext cx="3338975" cy="135102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3F8E19BC-CEA7-14EC-9943-50C3E2356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7771" y="2047309"/>
            <a:ext cx="3291517" cy="15171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3C86CB7E-D1AE-5A61-D4C8-A3A963AD98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0054" y="2337987"/>
            <a:ext cx="3251471" cy="1461414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D5AEABBB-CDAC-26C6-14C8-2446762618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9350" y="2631235"/>
            <a:ext cx="3180885" cy="140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7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/>
          <p:nvPr/>
        </p:nvSpPr>
        <p:spPr>
          <a:xfrm>
            <a:off x="540975" y="1196100"/>
            <a:ext cx="1520100" cy="394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ahnschrift Condensed" panose="020B0502040204020203" pitchFamily="34" charset="0"/>
              <a:sym typeface="Arial"/>
            </a:endParaRPr>
          </a:p>
        </p:txBody>
      </p:sp>
      <p:sp>
        <p:nvSpPr>
          <p:cNvPr id="193" name="Google Shape;193;p4"/>
          <p:cNvSpPr/>
          <p:nvPr/>
        </p:nvSpPr>
        <p:spPr>
          <a:xfrm>
            <a:off x="540973" y="546584"/>
            <a:ext cx="1520100" cy="1087800"/>
          </a:xfrm>
          <a:prstGeom prst="snip2DiagRect">
            <a:avLst>
              <a:gd name="adj1" fmla="val 0"/>
              <a:gd name="adj2" fmla="val 4095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ahnschrift Condensed" panose="020B0502040204020203" pitchFamily="34" charset="0"/>
              <a:sym typeface="Arial"/>
            </a:endParaRPr>
          </a:p>
        </p:txBody>
      </p:sp>
      <p:sp>
        <p:nvSpPr>
          <p:cNvPr id="194" name="Google Shape;194;p4"/>
          <p:cNvSpPr txBox="1">
            <a:spLocks noGrp="1"/>
          </p:cNvSpPr>
          <p:nvPr>
            <p:ph type="title" idx="2"/>
          </p:nvPr>
        </p:nvSpPr>
        <p:spPr>
          <a:xfrm>
            <a:off x="443765" y="620897"/>
            <a:ext cx="1714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12000"/>
              <a:buNone/>
            </a:pPr>
            <a:r>
              <a:rPr lang="en" dirty="0">
                <a:latin typeface="Bahnschrift Condensed" panose="020B0502040204020203" pitchFamily="34" charset="0"/>
              </a:rPr>
              <a:t>01</a:t>
            </a:r>
            <a:endParaRPr dirty="0">
              <a:latin typeface="Bahnschrift Condensed" panose="020B0502040204020203" pitchFamily="34" charset="0"/>
            </a:endParaRPr>
          </a:p>
        </p:txBody>
      </p:sp>
      <p:sp>
        <p:nvSpPr>
          <p:cNvPr id="195" name="Google Shape;195;p4"/>
          <p:cNvSpPr txBox="1">
            <a:spLocks noGrp="1"/>
          </p:cNvSpPr>
          <p:nvPr>
            <p:ph type="title"/>
          </p:nvPr>
        </p:nvSpPr>
        <p:spPr>
          <a:xfrm>
            <a:off x="2140325" y="930125"/>
            <a:ext cx="4362900" cy="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Bahnschrift Condensed" panose="020B0502040204020203" pitchFamily="34" charset="0"/>
              </a:rPr>
              <a:t>Dataset</a:t>
            </a:r>
            <a:endParaRPr>
              <a:latin typeface="Bahnschrift Condensed" panose="020B0502040204020203" pitchFamily="34" charset="0"/>
            </a:endParaRPr>
          </a:p>
        </p:txBody>
      </p:sp>
      <p:grpSp>
        <p:nvGrpSpPr>
          <p:cNvPr id="8" name="Google Shape;1492;p31"/>
          <p:cNvGrpSpPr/>
          <p:nvPr/>
        </p:nvGrpSpPr>
        <p:grpSpPr>
          <a:xfrm>
            <a:off x="6301463" y="1037266"/>
            <a:ext cx="507425" cy="500050"/>
            <a:chOff x="1175200" y="1098675"/>
            <a:chExt cx="507425" cy="500050"/>
          </a:xfrm>
        </p:grpSpPr>
        <p:sp>
          <p:nvSpPr>
            <p:cNvPr id="9" name="Google Shape;1493;p31"/>
            <p:cNvSpPr/>
            <p:nvPr/>
          </p:nvSpPr>
          <p:spPr>
            <a:xfrm>
              <a:off x="1175200" y="1098675"/>
              <a:ext cx="507425" cy="500050"/>
            </a:xfrm>
            <a:custGeom>
              <a:avLst/>
              <a:gdLst/>
              <a:ahLst/>
              <a:cxnLst/>
              <a:rect l="l" t="t" r="r" b="b"/>
              <a:pathLst>
                <a:path w="20297" h="20002" extrusionOk="0">
                  <a:moveTo>
                    <a:pt x="10149" y="605"/>
                  </a:moveTo>
                  <a:cubicBezTo>
                    <a:pt x="11331" y="605"/>
                    <a:pt x="12259" y="686"/>
                    <a:pt x="12877" y="834"/>
                  </a:cubicBezTo>
                  <a:cubicBezTo>
                    <a:pt x="13280" y="941"/>
                    <a:pt x="13764" y="1130"/>
                    <a:pt x="13764" y="1439"/>
                  </a:cubicBezTo>
                  <a:cubicBezTo>
                    <a:pt x="13764" y="1533"/>
                    <a:pt x="13684" y="1936"/>
                    <a:pt x="12756" y="2890"/>
                  </a:cubicBezTo>
                  <a:cubicBezTo>
                    <a:pt x="12420" y="3240"/>
                    <a:pt x="12098" y="3536"/>
                    <a:pt x="11883" y="3724"/>
                  </a:cubicBezTo>
                  <a:lnTo>
                    <a:pt x="10821" y="2662"/>
                  </a:lnTo>
                  <a:cubicBezTo>
                    <a:pt x="11546" y="2527"/>
                    <a:pt x="12165" y="2178"/>
                    <a:pt x="12568" y="1667"/>
                  </a:cubicBezTo>
                  <a:cubicBezTo>
                    <a:pt x="12676" y="1533"/>
                    <a:pt x="12649" y="1345"/>
                    <a:pt x="12514" y="1237"/>
                  </a:cubicBezTo>
                  <a:cubicBezTo>
                    <a:pt x="12458" y="1192"/>
                    <a:pt x="12393" y="1171"/>
                    <a:pt x="12329" y="1171"/>
                  </a:cubicBezTo>
                  <a:cubicBezTo>
                    <a:pt x="12239" y="1171"/>
                    <a:pt x="12152" y="1213"/>
                    <a:pt x="12098" y="1291"/>
                  </a:cubicBezTo>
                  <a:cubicBezTo>
                    <a:pt x="11694" y="1802"/>
                    <a:pt x="10942" y="2124"/>
                    <a:pt x="10149" y="2124"/>
                  </a:cubicBezTo>
                  <a:cubicBezTo>
                    <a:pt x="9342" y="2124"/>
                    <a:pt x="8603" y="1802"/>
                    <a:pt x="8200" y="1291"/>
                  </a:cubicBezTo>
                  <a:cubicBezTo>
                    <a:pt x="8137" y="1213"/>
                    <a:pt x="8047" y="1171"/>
                    <a:pt x="7959" y="1171"/>
                  </a:cubicBezTo>
                  <a:cubicBezTo>
                    <a:pt x="7896" y="1171"/>
                    <a:pt x="7833" y="1192"/>
                    <a:pt x="7783" y="1237"/>
                  </a:cubicBezTo>
                  <a:cubicBezTo>
                    <a:pt x="7648" y="1345"/>
                    <a:pt x="7622" y="1533"/>
                    <a:pt x="7729" y="1667"/>
                  </a:cubicBezTo>
                  <a:cubicBezTo>
                    <a:pt x="8132" y="2178"/>
                    <a:pt x="8751" y="2527"/>
                    <a:pt x="9477" y="2662"/>
                  </a:cubicBezTo>
                  <a:lnTo>
                    <a:pt x="8401" y="3724"/>
                  </a:lnTo>
                  <a:cubicBezTo>
                    <a:pt x="8200" y="3536"/>
                    <a:pt x="7877" y="3240"/>
                    <a:pt x="7541" y="2904"/>
                  </a:cubicBezTo>
                  <a:cubicBezTo>
                    <a:pt x="6614" y="1936"/>
                    <a:pt x="6533" y="1533"/>
                    <a:pt x="6533" y="1439"/>
                  </a:cubicBezTo>
                  <a:cubicBezTo>
                    <a:pt x="6533" y="1183"/>
                    <a:pt x="6882" y="605"/>
                    <a:pt x="10149" y="605"/>
                  </a:cubicBezTo>
                  <a:close/>
                  <a:moveTo>
                    <a:pt x="686" y="14934"/>
                  </a:moveTo>
                  <a:cubicBezTo>
                    <a:pt x="1331" y="15310"/>
                    <a:pt x="2151" y="15377"/>
                    <a:pt x="2769" y="15391"/>
                  </a:cubicBezTo>
                  <a:lnTo>
                    <a:pt x="2474" y="16439"/>
                  </a:lnTo>
                  <a:cubicBezTo>
                    <a:pt x="2315" y="16469"/>
                    <a:pt x="2161" y="16484"/>
                    <a:pt x="2011" y="16484"/>
                  </a:cubicBezTo>
                  <a:cubicBezTo>
                    <a:pt x="1688" y="16484"/>
                    <a:pt x="1382" y="16415"/>
                    <a:pt x="1089" y="16278"/>
                  </a:cubicBezTo>
                  <a:cubicBezTo>
                    <a:pt x="861" y="16157"/>
                    <a:pt x="699" y="16023"/>
                    <a:pt x="605" y="15942"/>
                  </a:cubicBezTo>
                  <a:cubicBezTo>
                    <a:pt x="632" y="15606"/>
                    <a:pt x="646" y="15270"/>
                    <a:pt x="686" y="14934"/>
                  </a:cubicBezTo>
                  <a:close/>
                  <a:moveTo>
                    <a:pt x="19611" y="14934"/>
                  </a:moveTo>
                  <a:cubicBezTo>
                    <a:pt x="19638" y="15270"/>
                    <a:pt x="19665" y="15606"/>
                    <a:pt x="19679" y="15942"/>
                  </a:cubicBezTo>
                  <a:cubicBezTo>
                    <a:pt x="19510" y="16111"/>
                    <a:pt x="19030" y="16486"/>
                    <a:pt x="18280" y="16486"/>
                  </a:cubicBezTo>
                  <a:cubicBezTo>
                    <a:pt x="18134" y="16486"/>
                    <a:pt x="17977" y="16472"/>
                    <a:pt x="17810" y="16439"/>
                  </a:cubicBezTo>
                  <a:lnTo>
                    <a:pt x="17528" y="15391"/>
                  </a:lnTo>
                  <a:cubicBezTo>
                    <a:pt x="18146" y="15377"/>
                    <a:pt x="18966" y="15310"/>
                    <a:pt x="19611" y="14934"/>
                  </a:cubicBezTo>
                  <a:close/>
                  <a:moveTo>
                    <a:pt x="10149" y="0"/>
                  </a:moveTo>
                  <a:cubicBezTo>
                    <a:pt x="8885" y="0"/>
                    <a:pt x="7944" y="81"/>
                    <a:pt x="7272" y="256"/>
                  </a:cubicBezTo>
                  <a:cubicBezTo>
                    <a:pt x="6385" y="484"/>
                    <a:pt x="5928" y="874"/>
                    <a:pt x="5928" y="1439"/>
                  </a:cubicBezTo>
                  <a:cubicBezTo>
                    <a:pt x="5928" y="1519"/>
                    <a:pt x="5928" y="1681"/>
                    <a:pt x="6062" y="1949"/>
                  </a:cubicBezTo>
                  <a:cubicBezTo>
                    <a:pt x="5390" y="2232"/>
                    <a:pt x="3845" y="2944"/>
                    <a:pt x="2742" y="4046"/>
                  </a:cubicBezTo>
                  <a:cubicBezTo>
                    <a:pt x="2716" y="4073"/>
                    <a:pt x="2689" y="4114"/>
                    <a:pt x="2675" y="4140"/>
                  </a:cubicBezTo>
                  <a:cubicBezTo>
                    <a:pt x="2648" y="4194"/>
                    <a:pt x="2070" y="5552"/>
                    <a:pt x="1452" y="7702"/>
                  </a:cubicBezTo>
                  <a:cubicBezTo>
                    <a:pt x="874" y="9692"/>
                    <a:pt x="148" y="12743"/>
                    <a:pt x="0" y="16049"/>
                  </a:cubicBezTo>
                  <a:cubicBezTo>
                    <a:pt x="0" y="16130"/>
                    <a:pt x="27" y="16197"/>
                    <a:pt x="68" y="16251"/>
                  </a:cubicBezTo>
                  <a:cubicBezTo>
                    <a:pt x="108" y="16291"/>
                    <a:pt x="780" y="17084"/>
                    <a:pt x="2017" y="17084"/>
                  </a:cubicBezTo>
                  <a:cubicBezTo>
                    <a:pt x="2259" y="17084"/>
                    <a:pt x="2514" y="17058"/>
                    <a:pt x="2796" y="16990"/>
                  </a:cubicBezTo>
                  <a:cubicBezTo>
                    <a:pt x="2904" y="16963"/>
                    <a:pt x="2984" y="16883"/>
                    <a:pt x="3011" y="16775"/>
                  </a:cubicBezTo>
                  <a:lnTo>
                    <a:pt x="4906" y="9934"/>
                  </a:lnTo>
                  <a:lnTo>
                    <a:pt x="4906" y="15431"/>
                  </a:lnTo>
                  <a:cubicBezTo>
                    <a:pt x="4906" y="15606"/>
                    <a:pt x="5041" y="15740"/>
                    <a:pt x="5202" y="15740"/>
                  </a:cubicBezTo>
                  <a:cubicBezTo>
                    <a:pt x="5377" y="15740"/>
                    <a:pt x="5511" y="15606"/>
                    <a:pt x="5511" y="15431"/>
                  </a:cubicBezTo>
                  <a:lnTo>
                    <a:pt x="5511" y="7716"/>
                  </a:lnTo>
                  <a:cubicBezTo>
                    <a:pt x="5511" y="6708"/>
                    <a:pt x="5108" y="5794"/>
                    <a:pt x="5095" y="5753"/>
                  </a:cubicBezTo>
                  <a:cubicBezTo>
                    <a:pt x="5044" y="5642"/>
                    <a:pt x="4931" y="5568"/>
                    <a:pt x="4816" y="5568"/>
                  </a:cubicBezTo>
                  <a:cubicBezTo>
                    <a:pt x="4778" y="5568"/>
                    <a:pt x="4741" y="5576"/>
                    <a:pt x="4705" y="5592"/>
                  </a:cubicBezTo>
                  <a:cubicBezTo>
                    <a:pt x="4544" y="5659"/>
                    <a:pt x="4476" y="5834"/>
                    <a:pt x="4544" y="5995"/>
                  </a:cubicBezTo>
                  <a:cubicBezTo>
                    <a:pt x="4544" y="5995"/>
                    <a:pt x="4893" y="6815"/>
                    <a:pt x="4906" y="7675"/>
                  </a:cubicBezTo>
                  <a:lnTo>
                    <a:pt x="2931" y="14799"/>
                  </a:lnTo>
                  <a:cubicBezTo>
                    <a:pt x="2285" y="14786"/>
                    <a:pt x="1331" y="14732"/>
                    <a:pt x="740" y="14248"/>
                  </a:cubicBezTo>
                  <a:cubicBezTo>
                    <a:pt x="1291" y="9167"/>
                    <a:pt x="2998" y="4947"/>
                    <a:pt x="3213" y="4436"/>
                  </a:cubicBezTo>
                  <a:cubicBezTo>
                    <a:pt x="4275" y="3388"/>
                    <a:pt x="5820" y="2702"/>
                    <a:pt x="6385" y="2474"/>
                  </a:cubicBezTo>
                  <a:cubicBezTo>
                    <a:pt x="6560" y="2716"/>
                    <a:pt x="6788" y="2984"/>
                    <a:pt x="7111" y="3320"/>
                  </a:cubicBezTo>
                  <a:cubicBezTo>
                    <a:pt x="7662" y="3885"/>
                    <a:pt x="8200" y="4342"/>
                    <a:pt x="8226" y="4355"/>
                  </a:cubicBezTo>
                  <a:cubicBezTo>
                    <a:pt x="8283" y="4406"/>
                    <a:pt x="8352" y="4430"/>
                    <a:pt x="8420" y="4430"/>
                  </a:cubicBezTo>
                  <a:cubicBezTo>
                    <a:pt x="8497" y="4430"/>
                    <a:pt x="8573" y="4399"/>
                    <a:pt x="8630" y="4342"/>
                  </a:cubicBezTo>
                  <a:lnTo>
                    <a:pt x="9839" y="3146"/>
                  </a:lnTo>
                  <a:lnTo>
                    <a:pt x="9839" y="19396"/>
                  </a:lnTo>
                  <a:cubicBezTo>
                    <a:pt x="7044" y="19343"/>
                    <a:pt x="5820" y="18536"/>
                    <a:pt x="5511" y="18294"/>
                  </a:cubicBezTo>
                  <a:lnTo>
                    <a:pt x="5511" y="16641"/>
                  </a:lnTo>
                  <a:cubicBezTo>
                    <a:pt x="5511" y="16480"/>
                    <a:pt x="5377" y="16345"/>
                    <a:pt x="5202" y="16345"/>
                  </a:cubicBezTo>
                  <a:cubicBezTo>
                    <a:pt x="5041" y="16345"/>
                    <a:pt x="4906" y="16480"/>
                    <a:pt x="4906" y="16641"/>
                  </a:cubicBezTo>
                  <a:lnTo>
                    <a:pt x="4906" y="18429"/>
                  </a:lnTo>
                  <a:cubicBezTo>
                    <a:pt x="4906" y="18509"/>
                    <a:pt x="4933" y="18576"/>
                    <a:pt x="4987" y="18630"/>
                  </a:cubicBezTo>
                  <a:cubicBezTo>
                    <a:pt x="5041" y="18697"/>
                    <a:pt x="6318" y="20001"/>
                    <a:pt x="10149" y="20001"/>
                  </a:cubicBezTo>
                  <a:cubicBezTo>
                    <a:pt x="13979" y="20001"/>
                    <a:pt x="15256" y="18697"/>
                    <a:pt x="15310" y="18630"/>
                  </a:cubicBezTo>
                  <a:cubicBezTo>
                    <a:pt x="15364" y="18576"/>
                    <a:pt x="15391" y="18509"/>
                    <a:pt x="15391" y="18429"/>
                  </a:cubicBezTo>
                  <a:lnTo>
                    <a:pt x="15391" y="9934"/>
                  </a:lnTo>
                  <a:lnTo>
                    <a:pt x="17286" y="16775"/>
                  </a:lnTo>
                  <a:cubicBezTo>
                    <a:pt x="17313" y="16883"/>
                    <a:pt x="17393" y="16963"/>
                    <a:pt x="17501" y="16990"/>
                  </a:cubicBezTo>
                  <a:cubicBezTo>
                    <a:pt x="17782" y="17063"/>
                    <a:pt x="18043" y="17093"/>
                    <a:pt x="18283" y="17093"/>
                  </a:cubicBezTo>
                  <a:cubicBezTo>
                    <a:pt x="19509" y="17093"/>
                    <a:pt x="20182" y="16296"/>
                    <a:pt x="20216" y="16251"/>
                  </a:cubicBezTo>
                  <a:cubicBezTo>
                    <a:pt x="20270" y="16197"/>
                    <a:pt x="20297" y="16130"/>
                    <a:pt x="20297" y="16049"/>
                  </a:cubicBezTo>
                  <a:cubicBezTo>
                    <a:pt x="20122" y="12246"/>
                    <a:pt x="19208" y="8764"/>
                    <a:pt x="18482" y="6506"/>
                  </a:cubicBezTo>
                  <a:cubicBezTo>
                    <a:pt x="18439" y="6376"/>
                    <a:pt x="18316" y="6289"/>
                    <a:pt x="18193" y="6289"/>
                  </a:cubicBezTo>
                  <a:cubicBezTo>
                    <a:pt x="18164" y="6289"/>
                    <a:pt x="18134" y="6294"/>
                    <a:pt x="18106" y="6304"/>
                  </a:cubicBezTo>
                  <a:cubicBezTo>
                    <a:pt x="17945" y="6358"/>
                    <a:pt x="17850" y="6533"/>
                    <a:pt x="17904" y="6681"/>
                  </a:cubicBezTo>
                  <a:cubicBezTo>
                    <a:pt x="18509" y="8536"/>
                    <a:pt x="19235" y="11237"/>
                    <a:pt x="19544" y="14248"/>
                  </a:cubicBezTo>
                  <a:cubicBezTo>
                    <a:pt x="18966" y="14732"/>
                    <a:pt x="17998" y="14786"/>
                    <a:pt x="17353" y="14799"/>
                  </a:cubicBezTo>
                  <a:lnTo>
                    <a:pt x="15391" y="7675"/>
                  </a:lnTo>
                  <a:cubicBezTo>
                    <a:pt x="15404" y="6815"/>
                    <a:pt x="15754" y="5995"/>
                    <a:pt x="15754" y="5995"/>
                  </a:cubicBezTo>
                  <a:cubicBezTo>
                    <a:pt x="15821" y="5834"/>
                    <a:pt x="15754" y="5659"/>
                    <a:pt x="15592" y="5592"/>
                  </a:cubicBezTo>
                  <a:cubicBezTo>
                    <a:pt x="15556" y="5576"/>
                    <a:pt x="15519" y="5568"/>
                    <a:pt x="15482" y="5568"/>
                  </a:cubicBezTo>
                  <a:cubicBezTo>
                    <a:pt x="15366" y="5568"/>
                    <a:pt x="15253" y="5642"/>
                    <a:pt x="15203" y="5753"/>
                  </a:cubicBezTo>
                  <a:cubicBezTo>
                    <a:pt x="15176" y="5794"/>
                    <a:pt x="14786" y="6708"/>
                    <a:pt x="14786" y="7716"/>
                  </a:cubicBezTo>
                  <a:lnTo>
                    <a:pt x="14786" y="18294"/>
                  </a:lnTo>
                  <a:cubicBezTo>
                    <a:pt x="14477" y="18536"/>
                    <a:pt x="13280" y="19343"/>
                    <a:pt x="10444" y="19396"/>
                  </a:cubicBezTo>
                  <a:lnTo>
                    <a:pt x="10444" y="3146"/>
                  </a:lnTo>
                  <a:lnTo>
                    <a:pt x="11667" y="4342"/>
                  </a:lnTo>
                  <a:cubicBezTo>
                    <a:pt x="11721" y="4396"/>
                    <a:pt x="11802" y="4423"/>
                    <a:pt x="11869" y="4423"/>
                  </a:cubicBezTo>
                  <a:cubicBezTo>
                    <a:pt x="11936" y="4423"/>
                    <a:pt x="12017" y="4409"/>
                    <a:pt x="12071" y="4355"/>
                  </a:cubicBezTo>
                  <a:cubicBezTo>
                    <a:pt x="12084" y="4342"/>
                    <a:pt x="12635" y="3885"/>
                    <a:pt x="13186" y="3320"/>
                  </a:cubicBezTo>
                  <a:cubicBezTo>
                    <a:pt x="13509" y="2984"/>
                    <a:pt x="13737" y="2716"/>
                    <a:pt x="13912" y="2474"/>
                  </a:cubicBezTo>
                  <a:cubicBezTo>
                    <a:pt x="14463" y="2702"/>
                    <a:pt x="16022" y="3388"/>
                    <a:pt x="17084" y="4436"/>
                  </a:cubicBezTo>
                  <a:cubicBezTo>
                    <a:pt x="17138" y="4571"/>
                    <a:pt x="17299" y="4960"/>
                    <a:pt x="17514" y="5552"/>
                  </a:cubicBezTo>
                  <a:cubicBezTo>
                    <a:pt x="17568" y="5686"/>
                    <a:pt x="17676" y="5753"/>
                    <a:pt x="17797" y="5753"/>
                  </a:cubicBezTo>
                  <a:cubicBezTo>
                    <a:pt x="17837" y="5753"/>
                    <a:pt x="17877" y="5753"/>
                    <a:pt x="17904" y="5740"/>
                  </a:cubicBezTo>
                  <a:cubicBezTo>
                    <a:pt x="18066" y="5686"/>
                    <a:pt x="18146" y="5511"/>
                    <a:pt x="18092" y="5350"/>
                  </a:cubicBezTo>
                  <a:cubicBezTo>
                    <a:pt x="17810" y="4597"/>
                    <a:pt x="17622" y="4154"/>
                    <a:pt x="17622" y="4140"/>
                  </a:cubicBezTo>
                  <a:cubicBezTo>
                    <a:pt x="17609" y="4114"/>
                    <a:pt x="17582" y="4073"/>
                    <a:pt x="17555" y="4046"/>
                  </a:cubicBezTo>
                  <a:cubicBezTo>
                    <a:pt x="16453" y="2944"/>
                    <a:pt x="14907" y="2232"/>
                    <a:pt x="14235" y="1949"/>
                  </a:cubicBezTo>
                  <a:cubicBezTo>
                    <a:pt x="14356" y="1681"/>
                    <a:pt x="14369" y="1519"/>
                    <a:pt x="14369" y="1439"/>
                  </a:cubicBezTo>
                  <a:cubicBezTo>
                    <a:pt x="14369" y="874"/>
                    <a:pt x="13912" y="484"/>
                    <a:pt x="13025" y="256"/>
                  </a:cubicBezTo>
                  <a:cubicBezTo>
                    <a:pt x="12340" y="81"/>
                    <a:pt x="11399" y="0"/>
                    <a:pt x="101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10" name="Google Shape;1494;p31"/>
            <p:cNvSpPr/>
            <p:nvPr/>
          </p:nvSpPr>
          <p:spPr>
            <a:xfrm>
              <a:off x="1647325" y="1481750"/>
              <a:ext cx="16500" cy="14925"/>
            </a:xfrm>
            <a:custGeom>
              <a:avLst/>
              <a:gdLst/>
              <a:ahLst/>
              <a:cxnLst/>
              <a:rect l="l" t="t" r="r" b="b"/>
              <a:pathLst>
                <a:path w="660" h="597" extrusionOk="0">
                  <a:moveTo>
                    <a:pt x="327" y="1"/>
                  </a:moveTo>
                  <a:cubicBezTo>
                    <a:pt x="234" y="1"/>
                    <a:pt x="141" y="42"/>
                    <a:pt x="81" y="135"/>
                  </a:cubicBezTo>
                  <a:cubicBezTo>
                    <a:pt x="0" y="243"/>
                    <a:pt x="14" y="390"/>
                    <a:pt x="108" y="498"/>
                  </a:cubicBezTo>
                  <a:cubicBezTo>
                    <a:pt x="164" y="564"/>
                    <a:pt x="247" y="597"/>
                    <a:pt x="329" y="597"/>
                  </a:cubicBezTo>
                  <a:cubicBezTo>
                    <a:pt x="364" y="597"/>
                    <a:pt x="398" y="591"/>
                    <a:pt x="431" y="579"/>
                  </a:cubicBezTo>
                  <a:cubicBezTo>
                    <a:pt x="578" y="525"/>
                    <a:pt x="659" y="377"/>
                    <a:pt x="632" y="243"/>
                  </a:cubicBezTo>
                  <a:cubicBezTo>
                    <a:pt x="600" y="91"/>
                    <a:pt x="464" y="1"/>
                    <a:pt x="3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11" name="Google Shape;1495;p31"/>
            <p:cNvSpPr/>
            <p:nvPr/>
          </p:nvSpPr>
          <p:spPr>
            <a:xfrm>
              <a:off x="1194025" y="1481650"/>
              <a:ext cx="17425" cy="15050"/>
            </a:xfrm>
            <a:custGeom>
              <a:avLst/>
              <a:gdLst/>
              <a:ahLst/>
              <a:cxnLst/>
              <a:rect l="l" t="t" r="r" b="b"/>
              <a:pathLst>
                <a:path w="697" h="602" extrusionOk="0">
                  <a:moveTo>
                    <a:pt x="327" y="0"/>
                  </a:moveTo>
                  <a:cubicBezTo>
                    <a:pt x="295" y="0"/>
                    <a:pt x="262" y="6"/>
                    <a:pt x="229" y="18"/>
                  </a:cubicBezTo>
                  <a:cubicBezTo>
                    <a:pt x="94" y="58"/>
                    <a:pt x="0" y="206"/>
                    <a:pt x="27" y="354"/>
                  </a:cubicBezTo>
                  <a:cubicBezTo>
                    <a:pt x="54" y="475"/>
                    <a:pt x="148" y="569"/>
                    <a:pt x="269" y="596"/>
                  </a:cubicBezTo>
                  <a:cubicBezTo>
                    <a:pt x="287" y="600"/>
                    <a:pt x="305" y="602"/>
                    <a:pt x="324" y="602"/>
                  </a:cubicBezTo>
                  <a:cubicBezTo>
                    <a:pt x="428" y="602"/>
                    <a:pt x="534" y="540"/>
                    <a:pt x="591" y="448"/>
                  </a:cubicBezTo>
                  <a:cubicBezTo>
                    <a:pt x="697" y="250"/>
                    <a:pt x="538" y="0"/>
                    <a:pt x="3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12" name="Google Shape;1496;p31"/>
            <p:cNvSpPr/>
            <p:nvPr/>
          </p:nvSpPr>
          <p:spPr>
            <a:xfrm>
              <a:off x="1443350" y="1215775"/>
              <a:ext cx="16150" cy="15000"/>
            </a:xfrm>
            <a:custGeom>
              <a:avLst/>
              <a:gdLst/>
              <a:ahLst/>
              <a:cxnLst/>
              <a:rect l="l" t="t" r="r" b="b"/>
              <a:pathLst>
                <a:path w="646" h="600" extrusionOk="0">
                  <a:moveTo>
                    <a:pt x="315" y="1"/>
                  </a:moveTo>
                  <a:cubicBezTo>
                    <a:pt x="216" y="1"/>
                    <a:pt x="123" y="53"/>
                    <a:pt x="68" y="142"/>
                  </a:cubicBezTo>
                  <a:cubicBezTo>
                    <a:pt x="1" y="249"/>
                    <a:pt x="14" y="397"/>
                    <a:pt x="95" y="505"/>
                  </a:cubicBezTo>
                  <a:cubicBezTo>
                    <a:pt x="156" y="567"/>
                    <a:pt x="236" y="599"/>
                    <a:pt x="317" y="599"/>
                  </a:cubicBezTo>
                  <a:cubicBezTo>
                    <a:pt x="360" y="599"/>
                    <a:pt x="403" y="590"/>
                    <a:pt x="444" y="572"/>
                  </a:cubicBezTo>
                  <a:cubicBezTo>
                    <a:pt x="565" y="518"/>
                    <a:pt x="646" y="384"/>
                    <a:pt x="619" y="236"/>
                  </a:cubicBezTo>
                  <a:cubicBezTo>
                    <a:pt x="592" y="115"/>
                    <a:pt x="498" y="21"/>
                    <a:pt x="377" y="8"/>
                  </a:cubicBezTo>
                  <a:cubicBezTo>
                    <a:pt x="356" y="3"/>
                    <a:pt x="335" y="1"/>
                    <a:pt x="3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13" name="Google Shape;1497;p31"/>
            <p:cNvSpPr/>
            <p:nvPr/>
          </p:nvSpPr>
          <p:spPr>
            <a:xfrm>
              <a:off x="1443350" y="1539600"/>
              <a:ext cx="16150" cy="15100"/>
            </a:xfrm>
            <a:custGeom>
              <a:avLst/>
              <a:gdLst/>
              <a:ahLst/>
              <a:cxnLst/>
              <a:rect l="l" t="t" r="r" b="b"/>
              <a:pathLst>
                <a:path w="646" h="604" extrusionOk="0">
                  <a:moveTo>
                    <a:pt x="325" y="0"/>
                  </a:moveTo>
                  <a:cubicBezTo>
                    <a:pt x="249" y="0"/>
                    <a:pt x="170" y="31"/>
                    <a:pt x="108" y="93"/>
                  </a:cubicBezTo>
                  <a:cubicBezTo>
                    <a:pt x="27" y="173"/>
                    <a:pt x="1" y="294"/>
                    <a:pt x="41" y="402"/>
                  </a:cubicBezTo>
                  <a:cubicBezTo>
                    <a:pt x="81" y="523"/>
                    <a:pt x="202" y="603"/>
                    <a:pt x="337" y="603"/>
                  </a:cubicBezTo>
                  <a:cubicBezTo>
                    <a:pt x="458" y="603"/>
                    <a:pt x="565" y="523"/>
                    <a:pt x="605" y="402"/>
                  </a:cubicBezTo>
                  <a:cubicBezTo>
                    <a:pt x="646" y="267"/>
                    <a:pt x="605" y="119"/>
                    <a:pt x="484" y="52"/>
                  </a:cubicBezTo>
                  <a:cubicBezTo>
                    <a:pt x="438" y="18"/>
                    <a:pt x="382" y="0"/>
                    <a:pt x="3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14" name="Google Shape;1498;p31"/>
            <p:cNvSpPr/>
            <p:nvPr/>
          </p:nvSpPr>
          <p:spPr>
            <a:xfrm>
              <a:off x="1443350" y="1476550"/>
              <a:ext cx="16150" cy="14975"/>
            </a:xfrm>
            <a:custGeom>
              <a:avLst/>
              <a:gdLst/>
              <a:ahLst/>
              <a:cxnLst/>
              <a:rect l="l" t="t" r="r" b="b"/>
              <a:pathLst>
                <a:path w="646" h="599" extrusionOk="0">
                  <a:moveTo>
                    <a:pt x="315" y="0"/>
                  </a:moveTo>
                  <a:cubicBezTo>
                    <a:pt x="216" y="0"/>
                    <a:pt x="123" y="52"/>
                    <a:pt x="68" y="141"/>
                  </a:cubicBezTo>
                  <a:cubicBezTo>
                    <a:pt x="1" y="249"/>
                    <a:pt x="14" y="397"/>
                    <a:pt x="95" y="491"/>
                  </a:cubicBezTo>
                  <a:cubicBezTo>
                    <a:pt x="157" y="563"/>
                    <a:pt x="238" y="598"/>
                    <a:pt x="321" y="598"/>
                  </a:cubicBezTo>
                  <a:cubicBezTo>
                    <a:pt x="362" y="598"/>
                    <a:pt x="404" y="589"/>
                    <a:pt x="444" y="572"/>
                  </a:cubicBezTo>
                  <a:cubicBezTo>
                    <a:pt x="565" y="518"/>
                    <a:pt x="646" y="383"/>
                    <a:pt x="619" y="235"/>
                  </a:cubicBezTo>
                  <a:cubicBezTo>
                    <a:pt x="592" y="115"/>
                    <a:pt x="498" y="20"/>
                    <a:pt x="377" y="7"/>
                  </a:cubicBezTo>
                  <a:cubicBezTo>
                    <a:pt x="356" y="2"/>
                    <a:pt x="335" y="0"/>
                    <a:pt x="3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15" name="Google Shape;1499;p31"/>
            <p:cNvSpPr/>
            <p:nvPr/>
          </p:nvSpPr>
          <p:spPr>
            <a:xfrm>
              <a:off x="1443550" y="1411350"/>
              <a:ext cx="15950" cy="14950"/>
            </a:xfrm>
            <a:custGeom>
              <a:avLst/>
              <a:gdLst/>
              <a:ahLst/>
              <a:cxnLst/>
              <a:rect l="l" t="t" r="r" b="b"/>
              <a:pathLst>
                <a:path w="638" h="598" extrusionOk="0">
                  <a:moveTo>
                    <a:pt x="324" y="1"/>
                  </a:moveTo>
                  <a:cubicBezTo>
                    <a:pt x="159" y="1"/>
                    <a:pt x="1" y="142"/>
                    <a:pt x="19" y="330"/>
                  </a:cubicBezTo>
                  <a:cubicBezTo>
                    <a:pt x="33" y="451"/>
                    <a:pt x="127" y="558"/>
                    <a:pt x="248" y="585"/>
                  </a:cubicBezTo>
                  <a:cubicBezTo>
                    <a:pt x="275" y="593"/>
                    <a:pt x="302" y="597"/>
                    <a:pt x="328" y="597"/>
                  </a:cubicBezTo>
                  <a:cubicBezTo>
                    <a:pt x="433" y="597"/>
                    <a:pt x="530" y="537"/>
                    <a:pt x="584" y="451"/>
                  </a:cubicBezTo>
                  <a:cubicBezTo>
                    <a:pt x="638" y="330"/>
                    <a:pt x="624" y="182"/>
                    <a:pt x="530" y="88"/>
                  </a:cubicBezTo>
                  <a:cubicBezTo>
                    <a:pt x="469" y="27"/>
                    <a:pt x="396" y="1"/>
                    <a:pt x="3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16" name="Google Shape;1500;p31"/>
            <p:cNvSpPr/>
            <p:nvPr/>
          </p:nvSpPr>
          <p:spPr>
            <a:xfrm>
              <a:off x="1443350" y="1346150"/>
              <a:ext cx="16150" cy="15000"/>
            </a:xfrm>
            <a:custGeom>
              <a:avLst/>
              <a:gdLst/>
              <a:ahLst/>
              <a:cxnLst/>
              <a:rect l="l" t="t" r="r" b="b"/>
              <a:pathLst>
                <a:path w="646" h="600" extrusionOk="0">
                  <a:moveTo>
                    <a:pt x="315" y="1"/>
                  </a:moveTo>
                  <a:cubicBezTo>
                    <a:pt x="213" y="1"/>
                    <a:pt x="112" y="55"/>
                    <a:pt x="68" y="156"/>
                  </a:cubicBezTo>
                  <a:cubicBezTo>
                    <a:pt x="1" y="263"/>
                    <a:pt x="14" y="398"/>
                    <a:pt x="95" y="492"/>
                  </a:cubicBezTo>
                  <a:cubicBezTo>
                    <a:pt x="148" y="563"/>
                    <a:pt x="232" y="599"/>
                    <a:pt x="318" y="599"/>
                  </a:cubicBezTo>
                  <a:cubicBezTo>
                    <a:pt x="360" y="599"/>
                    <a:pt x="404" y="590"/>
                    <a:pt x="444" y="572"/>
                  </a:cubicBezTo>
                  <a:cubicBezTo>
                    <a:pt x="579" y="519"/>
                    <a:pt x="646" y="371"/>
                    <a:pt x="619" y="236"/>
                  </a:cubicBezTo>
                  <a:cubicBezTo>
                    <a:pt x="592" y="115"/>
                    <a:pt x="498" y="21"/>
                    <a:pt x="377" y="8"/>
                  </a:cubicBezTo>
                  <a:cubicBezTo>
                    <a:pt x="356" y="3"/>
                    <a:pt x="336" y="1"/>
                    <a:pt x="3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17" name="Google Shape;1501;p31"/>
            <p:cNvSpPr/>
            <p:nvPr/>
          </p:nvSpPr>
          <p:spPr>
            <a:xfrm>
              <a:off x="1443350" y="1280975"/>
              <a:ext cx="16150" cy="15000"/>
            </a:xfrm>
            <a:custGeom>
              <a:avLst/>
              <a:gdLst/>
              <a:ahLst/>
              <a:cxnLst/>
              <a:rect l="l" t="t" r="r" b="b"/>
              <a:pathLst>
                <a:path w="646" h="600" extrusionOk="0">
                  <a:moveTo>
                    <a:pt x="315" y="0"/>
                  </a:moveTo>
                  <a:cubicBezTo>
                    <a:pt x="216" y="0"/>
                    <a:pt x="123" y="52"/>
                    <a:pt x="68" y="142"/>
                  </a:cubicBezTo>
                  <a:cubicBezTo>
                    <a:pt x="1" y="249"/>
                    <a:pt x="14" y="397"/>
                    <a:pt x="95" y="504"/>
                  </a:cubicBezTo>
                  <a:cubicBezTo>
                    <a:pt x="156" y="566"/>
                    <a:pt x="236" y="599"/>
                    <a:pt x="317" y="599"/>
                  </a:cubicBezTo>
                  <a:cubicBezTo>
                    <a:pt x="360" y="599"/>
                    <a:pt x="403" y="590"/>
                    <a:pt x="444" y="572"/>
                  </a:cubicBezTo>
                  <a:cubicBezTo>
                    <a:pt x="565" y="518"/>
                    <a:pt x="646" y="383"/>
                    <a:pt x="619" y="236"/>
                  </a:cubicBezTo>
                  <a:cubicBezTo>
                    <a:pt x="592" y="115"/>
                    <a:pt x="498" y="21"/>
                    <a:pt x="377" y="7"/>
                  </a:cubicBezTo>
                  <a:cubicBezTo>
                    <a:pt x="356" y="3"/>
                    <a:pt x="335" y="0"/>
                    <a:pt x="3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18" name="Google Shape;1502;p31"/>
            <p:cNvSpPr/>
            <p:nvPr/>
          </p:nvSpPr>
          <p:spPr>
            <a:xfrm>
              <a:off x="1410425" y="1121200"/>
              <a:ext cx="36975" cy="15125"/>
            </a:xfrm>
            <a:custGeom>
              <a:avLst/>
              <a:gdLst/>
              <a:ahLst/>
              <a:cxnLst/>
              <a:rect l="l" t="t" r="r" b="b"/>
              <a:pathLst>
                <a:path w="1479" h="605" extrusionOk="0">
                  <a:moveTo>
                    <a:pt x="296" y="0"/>
                  </a:moveTo>
                  <a:cubicBezTo>
                    <a:pt x="135" y="0"/>
                    <a:pt x="0" y="134"/>
                    <a:pt x="0" y="296"/>
                  </a:cubicBezTo>
                  <a:cubicBezTo>
                    <a:pt x="0" y="470"/>
                    <a:pt x="135" y="605"/>
                    <a:pt x="296" y="605"/>
                  </a:cubicBezTo>
                  <a:lnTo>
                    <a:pt x="1170" y="605"/>
                  </a:lnTo>
                  <a:cubicBezTo>
                    <a:pt x="1344" y="605"/>
                    <a:pt x="1479" y="470"/>
                    <a:pt x="1479" y="296"/>
                  </a:cubicBezTo>
                  <a:cubicBezTo>
                    <a:pt x="1479" y="134"/>
                    <a:pt x="1344" y="0"/>
                    <a:pt x="11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</p:grpSp>
      <p:grpSp>
        <p:nvGrpSpPr>
          <p:cNvPr id="19" name="Google Shape;1525;p31"/>
          <p:cNvGrpSpPr/>
          <p:nvPr/>
        </p:nvGrpSpPr>
        <p:grpSpPr>
          <a:xfrm>
            <a:off x="6993388" y="1032350"/>
            <a:ext cx="462750" cy="507100"/>
            <a:chOff x="1896650" y="1884650"/>
            <a:chExt cx="462750" cy="507100"/>
          </a:xfrm>
        </p:grpSpPr>
        <p:sp>
          <p:nvSpPr>
            <p:cNvPr id="20" name="Google Shape;1526;p31"/>
            <p:cNvSpPr/>
            <p:nvPr/>
          </p:nvSpPr>
          <p:spPr>
            <a:xfrm>
              <a:off x="2143650" y="2006600"/>
              <a:ext cx="16500" cy="15050"/>
            </a:xfrm>
            <a:custGeom>
              <a:avLst/>
              <a:gdLst/>
              <a:ahLst/>
              <a:cxnLst/>
              <a:rect l="l" t="t" r="r" b="b"/>
              <a:pathLst>
                <a:path w="660" h="602" extrusionOk="0">
                  <a:moveTo>
                    <a:pt x="334" y="0"/>
                  </a:moveTo>
                  <a:cubicBezTo>
                    <a:pt x="281" y="0"/>
                    <a:pt x="226" y="14"/>
                    <a:pt x="175" y="42"/>
                  </a:cubicBezTo>
                  <a:cubicBezTo>
                    <a:pt x="54" y="96"/>
                    <a:pt x="0" y="244"/>
                    <a:pt x="27" y="365"/>
                  </a:cubicBezTo>
                  <a:cubicBezTo>
                    <a:pt x="59" y="516"/>
                    <a:pt x="189" y="601"/>
                    <a:pt x="321" y="601"/>
                  </a:cubicBezTo>
                  <a:cubicBezTo>
                    <a:pt x="413" y="601"/>
                    <a:pt x="504" y="560"/>
                    <a:pt x="565" y="472"/>
                  </a:cubicBezTo>
                  <a:cubicBezTo>
                    <a:pt x="659" y="351"/>
                    <a:pt x="632" y="190"/>
                    <a:pt x="538" y="83"/>
                  </a:cubicBezTo>
                  <a:cubicBezTo>
                    <a:pt x="483" y="28"/>
                    <a:pt x="410" y="0"/>
                    <a:pt x="3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21" name="Google Shape;1527;p31"/>
            <p:cNvSpPr/>
            <p:nvPr/>
          </p:nvSpPr>
          <p:spPr>
            <a:xfrm>
              <a:off x="2143650" y="2346775"/>
              <a:ext cx="16500" cy="14925"/>
            </a:xfrm>
            <a:custGeom>
              <a:avLst/>
              <a:gdLst/>
              <a:ahLst/>
              <a:cxnLst/>
              <a:rect l="l" t="t" r="r" b="b"/>
              <a:pathLst>
                <a:path w="660" h="597" extrusionOk="0">
                  <a:moveTo>
                    <a:pt x="320" y="0"/>
                  </a:moveTo>
                  <a:cubicBezTo>
                    <a:pt x="216" y="0"/>
                    <a:pt x="111" y="51"/>
                    <a:pt x="54" y="159"/>
                  </a:cubicBezTo>
                  <a:cubicBezTo>
                    <a:pt x="0" y="266"/>
                    <a:pt x="14" y="414"/>
                    <a:pt x="108" y="508"/>
                  </a:cubicBezTo>
                  <a:cubicBezTo>
                    <a:pt x="164" y="564"/>
                    <a:pt x="243" y="597"/>
                    <a:pt x="324" y="597"/>
                  </a:cubicBezTo>
                  <a:cubicBezTo>
                    <a:pt x="379" y="597"/>
                    <a:pt x="435" y="581"/>
                    <a:pt x="484" y="549"/>
                  </a:cubicBezTo>
                  <a:cubicBezTo>
                    <a:pt x="605" y="468"/>
                    <a:pt x="659" y="320"/>
                    <a:pt x="605" y="186"/>
                  </a:cubicBezTo>
                  <a:cubicBezTo>
                    <a:pt x="555" y="65"/>
                    <a:pt x="438" y="0"/>
                    <a:pt x="3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22" name="Google Shape;1528;p31"/>
            <p:cNvSpPr/>
            <p:nvPr/>
          </p:nvSpPr>
          <p:spPr>
            <a:xfrm>
              <a:off x="2143650" y="2278650"/>
              <a:ext cx="16500" cy="15000"/>
            </a:xfrm>
            <a:custGeom>
              <a:avLst/>
              <a:gdLst/>
              <a:ahLst/>
              <a:cxnLst/>
              <a:rect l="l" t="t" r="r" b="b"/>
              <a:pathLst>
                <a:path w="660" h="600" extrusionOk="0">
                  <a:moveTo>
                    <a:pt x="322" y="0"/>
                  </a:moveTo>
                  <a:cubicBezTo>
                    <a:pt x="267" y="0"/>
                    <a:pt x="211" y="15"/>
                    <a:pt x="162" y="48"/>
                  </a:cubicBezTo>
                  <a:cubicBezTo>
                    <a:pt x="54" y="115"/>
                    <a:pt x="0" y="249"/>
                    <a:pt x="27" y="384"/>
                  </a:cubicBezTo>
                  <a:cubicBezTo>
                    <a:pt x="66" y="522"/>
                    <a:pt x="192" y="599"/>
                    <a:pt x="321" y="599"/>
                  </a:cubicBezTo>
                  <a:cubicBezTo>
                    <a:pt x="418" y="599"/>
                    <a:pt x="515" y="556"/>
                    <a:pt x="578" y="465"/>
                  </a:cubicBezTo>
                  <a:cubicBezTo>
                    <a:pt x="659" y="344"/>
                    <a:pt x="632" y="182"/>
                    <a:pt x="538" y="88"/>
                  </a:cubicBezTo>
                  <a:cubicBezTo>
                    <a:pt x="482" y="32"/>
                    <a:pt x="403" y="0"/>
                    <a:pt x="3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23" name="Google Shape;1529;p31"/>
            <p:cNvSpPr/>
            <p:nvPr/>
          </p:nvSpPr>
          <p:spPr>
            <a:xfrm>
              <a:off x="2143650" y="2210750"/>
              <a:ext cx="16150" cy="14925"/>
            </a:xfrm>
            <a:custGeom>
              <a:avLst/>
              <a:gdLst/>
              <a:ahLst/>
              <a:cxnLst/>
              <a:rect l="l" t="t" r="r" b="b"/>
              <a:pathLst>
                <a:path w="646" h="597" extrusionOk="0">
                  <a:moveTo>
                    <a:pt x="325" y="1"/>
                  </a:moveTo>
                  <a:cubicBezTo>
                    <a:pt x="233" y="1"/>
                    <a:pt x="141" y="41"/>
                    <a:pt x="81" y="129"/>
                  </a:cubicBezTo>
                  <a:cubicBezTo>
                    <a:pt x="0" y="237"/>
                    <a:pt x="0" y="385"/>
                    <a:pt x="94" y="492"/>
                  </a:cubicBezTo>
                  <a:cubicBezTo>
                    <a:pt x="150" y="558"/>
                    <a:pt x="239" y="597"/>
                    <a:pt x="328" y="597"/>
                  </a:cubicBezTo>
                  <a:cubicBezTo>
                    <a:pt x="367" y="597"/>
                    <a:pt x="407" y="589"/>
                    <a:pt x="444" y="573"/>
                  </a:cubicBezTo>
                  <a:cubicBezTo>
                    <a:pt x="578" y="519"/>
                    <a:pt x="646" y="371"/>
                    <a:pt x="619" y="237"/>
                  </a:cubicBezTo>
                  <a:cubicBezTo>
                    <a:pt x="587" y="86"/>
                    <a:pt x="456" y="1"/>
                    <a:pt x="3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24" name="Google Shape;1530;p31"/>
            <p:cNvSpPr/>
            <p:nvPr/>
          </p:nvSpPr>
          <p:spPr>
            <a:xfrm>
              <a:off x="2143650" y="2142700"/>
              <a:ext cx="16500" cy="14900"/>
            </a:xfrm>
            <a:custGeom>
              <a:avLst/>
              <a:gdLst/>
              <a:ahLst/>
              <a:cxnLst/>
              <a:rect l="l" t="t" r="r" b="b"/>
              <a:pathLst>
                <a:path w="660" h="596" extrusionOk="0">
                  <a:moveTo>
                    <a:pt x="334" y="0"/>
                  </a:moveTo>
                  <a:cubicBezTo>
                    <a:pt x="281" y="0"/>
                    <a:pt x="226" y="14"/>
                    <a:pt x="175" y="42"/>
                  </a:cubicBezTo>
                  <a:cubicBezTo>
                    <a:pt x="54" y="96"/>
                    <a:pt x="0" y="230"/>
                    <a:pt x="27" y="365"/>
                  </a:cubicBezTo>
                  <a:cubicBezTo>
                    <a:pt x="59" y="515"/>
                    <a:pt x="188" y="595"/>
                    <a:pt x="319" y="595"/>
                  </a:cubicBezTo>
                  <a:cubicBezTo>
                    <a:pt x="411" y="595"/>
                    <a:pt x="504" y="555"/>
                    <a:pt x="565" y="472"/>
                  </a:cubicBezTo>
                  <a:cubicBezTo>
                    <a:pt x="659" y="351"/>
                    <a:pt x="632" y="190"/>
                    <a:pt x="538" y="82"/>
                  </a:cubicBezTo>
                  <a:cubicBezTo>
                    <a:pt x="483" y="28"/>
                    <a:pt x="410" y="0"/>
                    <a:pt x="3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25" name="Google Shape;1531;p31"/>
            <p:cNvSpPr/>
            <p:nvPr/>
          </p:nvSpPr>
          <p:spPr>
            <a:xfrm>
              <a:off x="2143650" y="2074675"/>
              <a:ext cx="16150" cy="15025"/>
            </a:xfrm>
            <a:custGeom>
              <a:avLst/>
              <a:gdLst/>
              <a:ahLst/>
              <a:cxnLst/>
              <a:rect l="l" t="t" r="r" b="b"/>
              <a:pathLst>
                <a:path w="646" h="601" extrusionOk="0">
                  <a:moveTo>
                    <a:pt x="312" y="1"/>
                  </a:moveTo>
                  <a:cubicBezTo>
                    <a:pt x="225" y="1"/>
                    <a:pt x="139" y="37"/>
                    <a:pt x="81" y="115"/>
                  </a:cubicBezTo>
                  <a:cubicBezTo>
                    <a:pt x="0" y="223"/>
                    <a:pt x="0" y="357"/>
                    <a:pt x="81" y="465"/>
                  </a:cubicBezTo>
                  <a:cubicBezTo>
                    <a:pt x="131" y="555"/>
                    <a:pt x="235" y="601"/>
                    <a:pt x="334" y="601"/>
                  </a:cubicBezTo>
                  <a:cubicBezTo>
                    <a:pt x="367" y="601"/>
                    <a:pt x="400" y="596"/>
                    <a:pt x="431" y="586"/>
                  </a:cubicBezTo>
                  <a:cubicBezTo>
                    <a:pt x="565" y="532"/>
                    <a:pt x="646" y="384"/>
                    <a:pt x="619" y="236"/>
                  </a:cubicBezTo>
                  <a:cubicBezTo>
                    <a:pt x="586" y="88"/>
                    <a:pt x="448" y="1"/>
                    <a:pt x="3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26" name="Google Shape;1532;p31"/>
            <p:cNvSpPr/>
            <p:nvPr/>
          </p:nvSpPr>
          <p:spPr>
            <a:xfrm>
              <a:off x="1896650" y="1884650"/>
              <a:ext cx="462750" cy="507100"/>
            </a:xfrm>
            <a:custGeom>
              <a:avLst/>
              <a:gdLst/>
              <a:ahLst/>
              <a:cxnLst/>
              <a:rect l="l" t="t" r="r" b="b"/>
              <a:pathLst>
                <a:path w="18510" h="20284" extrusionOk="0">
                  <a:moveTo>
                    <a:pt x="9262" y="592"/>
                  </a:moveTo>
                  <a:cubicBezTo>
                    <a:pt x="12676" y="592"/>
                    <a:pt x="13039" y="1211"/>
                    <a:pt x="13039" y="1479"/>
                  </a:cubicBezTo>
                  <a:cubicBezTo>
                    <a:pt x="13039" y="1963"/>
                    <a:pt x="11950" y="3106"/>
                    <a:pt x="11077" y="3872"/>
                  </a:cubicBezTo>
                  <a:lnTo>
                    <a:pt x="9934" y="2743"/>
                  </a:lnTo>
                  <a:cubicBezTo>
                    <a:pt x="10700" y="2608"/>
                    <a:pt x="11359" y="2246"/>
                    <a:pt x="11776" y="1708"/>
                  </a:cubicBezTo>
                  <a:cubicBezTo>
                    <a:pt x="11883" y="1573"/>
                    <a:pt x="11856" y="1385"/>
                    <a:pt x="11722" y="1278"/>
                  </a:cubicBezTo>
                  <a:cubicBezTo>
                    <a:pt x="11670" y="1238"/>
                    <a:pt x="11604" y="1217"/>
                    <a:pt x="11538" y="1217"/>
                  </a:cubicBezTo>
                  <a:cubicBezTo>
                    <a:pt x="11449" y="1217"/>
                    <a:pt x="11359" y="1254"/>
                    <a:pt x="11305" y="1331"/>
                  </a:cubicBezTo>
                  <a:cubicBezTo>
                    <a:pt x="10888" y="1869"/>
                    <a:pt x="10095" y="2205"/>
                    <a:pt x="9262" y="2205"/>
                  </a:cubicBezTo>
                  <a:cubicBezTo>
                    <a:pt x="8415" y="2205"/>
                    <a:pt x="7636" y="1869"/>
                    <a:pt x="7219" y="1331"/>
                  </a:cubicBezTo>
                  <a:cubicBezTo>
                    <a:pt x="7157" y="1254"/>
                    <a:pt x="7069" y="1217"/>
                    <a:pt x="6982" y="1217"/>
                  </a:cubicBezTo>
                  <a:cubicBezTo>
                    <a:pt x="6918" y="1217"/>
                    <a:pt x="6854" y="1238"/>
                    <a:pt x="6802" y="1278"/>
                  </a:cubicBezTo>
                  <a:cubicBezTo>
                    <a:pt x="6668" y="1385"/>
                    <a:pt x="6641" y="1573"/>
                    <a:pt x="6749" y="1708"/>
                  </a:cubicBezTo>
                  <a:cubicBezTo>
                    <a:pt x="7165" y="2246"/>
                    <a:pt x="7824" y="2608"/>
                    <a:pt x="8590" y="2743"/>
                  </a:cubicBezTo>
                  <a:lnTo>
                    <a:pt x="7447" y="3872"/>
                  </a:lnTo>
                  <a:cubicBezTo>
                    <a:pt x="6560" y="3119"/>
                    <a:pt x="5472" y="1963"/>
                    <a:pt x="5472" y="1479"/>
                  </a:cubicBezTo>
                  <a:cubicBezTo>
                    <a:pt x="5472" y="1211"/>
                    <a:pt x="5848" y="592"/>
                    <a:pt x="9262" y="592"/>
                  </a:cubicBezTo>
                  <a:close/>
                  <a:moveTo>
                    <a:pt x="928" y="7689"/>
                  </a:moveTo>
                  <a:cubicBezTo>
                    <a:pt x="1627" y="9074"/>
                    <a:pt x="2756" y="9611"/>
                    <a:pt x="3308" y="9800"/>
                  </a:cubicBezTo>
                  <a:lnTo>
                    <a:pt x="3079" y="10606"/>
                  </a:lnTo>
                  <a:cubicBezTo>
                    <a:pt x="2178" y="10485"/>
                    <a:pt x="1076" y="9638"/>
                    <a:pt x="633" y="8711"/>
                  </a:cubicBezTo>
                  <a:cubicBezTo>
                    <a:pt x="727" y="8348"/>
                    <a:pt x="821" y="8012"/>
                    <a:pt x="928" y="7689"/>
                  </a:cubicBezTo>
                  <a:close/>
                  <a:moveTo>
                    <a:pt x="17596" y="7689"/>
                  </a:moveTo>
                  <a:cubicBezTo>
                    <a:pt x="17703" y="8012"/>
                    <a:pt x="17797" y="8348"/>
                    <a:pt x="17891" y="8711"/>
                  </a:cubicBezTo>
                  <a:cubicBezTo>
                    <a:pt x="17448" y="9638"/>
                    <a:pt x="16346" y="10485"/>
                    <a:pt x="15445" y="10606"/>
                  </a:cubicBezTo>
                  <a:lnTo>
                    <a:pt x="15217" y="9800"/>
                  </a:lnTo>
                  <a:cubicBezTo>
                    <a:pt x="15768" y="9611"/>
                    <a:pt x="16897" y="9074"/>
                    <a:pt x="17596" y="7689"/>
                  </a:cubicBezTo>
                  <a:close/>
                  <a:moveTo>
                    <a:pt x="9262" y="1"/>
                  </a:moveTo>
                  <a:cubicBezTo>
                    <a:pt x="7945" y="1"/>
                    <a:pt x="6977" y="81"/>
                    <a:pt x="6265" y="256"/>
                  </a:cubicBezTo>
                  <a:cubicBezTo>
                    <a:pt x="5337" y="498"/>
                    <a:pt x="4880" y="901"/>
                    <a:pt x="4880" y="1479"/>
                  </a:cubicBezTo>
                  <a:cubicBezTo>
                    <a:pt x="4880" y="1560"/>
                    <a:pt x="4880" y="1735"/>
                    <a:pt x="5015" y="2030"/>
                  </a:cubicBezTo>
                  <a:cubicBezTo>
                    <a:pt x="4773" y="2125"/>
                    <a:pt x="4410" y="2286"/>
                    <a:pt x="3993" y="2501"/>
                  </a:cubicBezTo>
                  <a:cubicBezTo>
                    <a:pt x="3845" y="2582"/>
                    <a:pt x="3791" y="2756"/>
                    <a:pt x="3872" y="2904"/>
                  </a:cubicBezTo>
                  <a:cubicBezTo>
                    <a:pt x="3926" y="3012"/>
                    <a:pt x="4020" y="3065"/>
                    <a:pt x="4141" y="3065"/>
                  </a:cubicBezTo>
                  <a:cubicBezTo>
                    <a:pt x="4181" y="3065"/>
                    <a:pt x="4235" y="3052"/>
                    <a:pt x="4275" y="3039"/>
                  </a:cubicBezTo>
                  <a:cubicBezTo>
                    <a:pt x="4732" y="2797"/>
                    <a:pt x="5109" y="2635"/>
                    <a:pt x="5337" y="2541"/>
                  </a:cubicBezTo>
                  <a:cubicBezTo>
                    <a:pt x="5512" y="2797"/>
                    <a:pt x="5767" y="3079"/>
                    <a:pt x="6103" y="3428"/>
                  </a:cubicBezTo>
                  <a:cubicBezTo>
                    <a:pt x="6681" y="4020"/>
                    <a:pt x="7246" y="4504"/>
                    <a:pt x="7273" y="4517"/>
                  </a:cubicBezTo>
                  <a:cubicBezTo>
                    <a:pt x="7327" y="4571"/>
                    <a:pt x="7394" y="4584"/>
                    <a:pt x="7461" y="4584"/>
                  </a:cubicBezTo>
                  <a:cubicBezTo>
                    <a:pt x="7542" y="4584"/>
                    <a:pt x="7609" y="4557"/>
                    <a:pt x="7676" y="4504"/>
                  </a:cubicBezTo>
                  <a:lnTo>
                    <a:pt x="8966" y="3227"/>
                  </a:lnTo>
                  <a:lnTo>
                    <a:pt x="8966" y="19679"/>
                  </a:lnTo>
                  <a:cubicBezTo>
                    <a:pt x="7918" y="19652"/>
                    <a:pt x="6547" y="19531"/>
                    <a:pt x="5391" y="19061"/>
                  </a:cubicBezTo>
                  <a:cubicBezTo>
                    <a:pt x="4853" y="18846"/>
                    <a:pt x="4544" y="18631"/>
                    <a:pt x="4410" y="18523"/>
                  </a:cubicBezTo>
                  <a:lnTo>
                    <a:pt x="4410" y="8025"/>
                  </a:lnTo>
                  <a:cubicBezTo>
                    <a:pt x="4410" y="6977"/>
                    <a:pt x="3993" y="6023"/>
                    <a:pt x="3980" y="5982"/>
                  </a:cubicBezTo>
                  <a:cubicBezTo>
                    <a:pt x="3930" y="5873"/>
                    <a:pt x="3822" y="5808"/>
                    <a:pt x="3705" y="5808"/>
                  </a:cubicBezTo>
                  <a:cubicBezTo>
                    <a:pt x="3662" y="5808"/>
                    <a:pt x="3619" y="5817"/>
                    <a:pt x="3576" y="5834"/>
                  </a:cubicBezTo>
                  <a:cubicBezTo>
                    <a:pt x="3429" y="5902"/>
                    <a:pt x="3361" y="6076"/>
                    <a:pt x="3429" y="6224"/>
                  </a:cubicBezTo>
                  <a:cubicBezTo>
                    <a:pt x="3429" y="6238"/>
                    <a:pt x="3791" y="7084"/>
                    <a:pt x="3805" y="7985"/>
                  </a:cubicBezTo>
                  <a:lnTo>
                    <a:pt x="3469" y="9222"/>
                  </a:lnTo>
                  <a:cubicBezTo>
                    <a:pt x="2931" y="9020"/>
                    <a:pt x="1748" y="8429"/>
                    <a:pt x="1197" y="6802"/>
                  </a:cubicBezTo>
                  <a:cubicBezTo>
                    <a:pt x="1600" y="5592"/>
                    <a:pt x="1923" y="4799"/>
                    <a:pt x="2004" y="4598"/>
                  </a:cubicBezTo>
                  <a:cubicBezTo>
                    <a:pt x="2353" y="4262"/>
                    <a:pt x="2770" y="3939"/>
                    <a:pt x="3254" y="3617"/>
                  </a:cubicBezTo>
                  <a:cubicBezTo>
                    <a:pt x="3388" y="3536"/>
                    <a:pt x="3429" y="3348"/>
                    <a:pt x="3348" y="3200"/>
                  </a:cubicBezTo>
                  <a:cubicBezTo>
                    <a:pt x="3289" y="3115"/>
                    <a:pt x="3192" y="3068"/>
                    <a:pt x="3095" y="3068"/>
                  </a:cubicBezTo>
                  <a:cubicBezTo>
                    <a:pt x="3038" y="3068"/>
                    <a:pt x="2981" y="3084"/>
                    <a:pt x="2931" y="3119"/>
                  </a:cubicBezTo>
                  <a:cubicBezTo>
                    <a:pt x="2380" y="3469"/>
                    <a:pt x="1923" y="3832"/>
                    <a:pt x="1547" y="4208"/>
                  </a:cubicBezTo>
                  <a:cubicBezTo>
                    <a:pt x="1520" y="4235"/>
                    <a:pt x="1493" y="4275"/>
                    <a:pt x="1480" y="4302"/>
                  </a:cubicBezTo>
                  <a:cubicBezTo>
                    <a:pt x="1466" y="4329"/>
                    <a:pt x="727" y="6049"/>
                    <a:pt x="14" y="8657"/>
                  </a:cubicBezTo>
                  <a:cubicBezTo>
                    <a:pt x="14" y="8684"/>
                    <a:pt x="1" y="8711"/>
                    <a:pt x="1" y="8738"/>
                  </a:cubicBezTo>
                  <a:cubicBezTo>
                    <a:pt x="1" y="8778"/>
                    <a:pt x="14" y="8818"/>
                    <a:pt x="28" y="8845"/>
                  </a:cubicBezTo>
                  <a:cubicBezTo>
                    <a:pt x="579" y="10122"/>
                    <a:pt x="2111" y="11224"/>
                    <a:pt x="3308" y="11224"/>
                  </a:cubicBezTo>
                  <a:cubicBezTo>
                    <a:pt x="3442" y="11224"/>
                    <a:pt x="3563" y="11144"/>
                    <a:pt x="3590" y="11009"/>
                  </a:cubicBezTo>
                  <a:lnTo>
                    <a:pt x="3805" y="10243"/>
                  </a:lnTo>
                  <a:lnTo>
                    <a:pt x="3805" y="18657"/>
                  </a:lnTo>
                  <a:cubicBezTo>
                    <a:pt x="3805" y="18738"/>
                    <a:pt x="3832" y="18819"/>
                    <a:pt x="3886" y="18872"/>
                  </a:cubicBezTo>
                  <a:cubicBezTo>
                    <a:pt x="3939" y="18926"/>
                    <a:pt x="5270" y="20284"/>
                    <a:pt x="9262" y="20284"/>
                  </a:cubicBezTo>
                  <a:cubicBezTo>
                    <a:pt x="10526" y="20284"/>
                    <a:pt x="11655" y="20149"/>
                    <a:pt x="12609" y="19881"/>
                  </a:cubicBezTo>
                  <a:cubicBezTo>
                    <a:pt x="12770" y="19827"/>
                    <a:pt x="12864" y="19665"/>
                    <a:pt x="12811" y="19504"/>
                  </a:cubicBezTo>
                  <a:cubicBezTo>
                    <a:pt x="12778" y="19374"/>
                    <a:pt x="12658" y="19287"/>
                    <a:pt x="12535" y="19287"/>
                  </a:cubicBezTo>
                  <a:cubicBezTo>
                    <a:pt x="12505" y="19287"/>
                    <a:pt x="12476" y="19292"/>
                    <a:pt x="12448" y="19303"/>
                  </a:cubicBezTo>
                  <a:cubicBezTo>
                    <a:pt x="11614" y="19531"/>
                    <a:pt x="10647" y="19652"/>
                    <a:pt x="9558" y="19679"/>
                  </a:cubicBezTo>
                  <a:lnTo>
                    <a:pt x="9558" y="3227"/>
                  </a:lnTo>
                  <a:lnTo>
                    <a:pt x="10848" y="4504"/>
                  </a:lnTo>
                  <a:cubicBezTo>
                    <a:pt x="10904" y="4559"/>
                    <a:pt x="10977" y="4586"/>
                    <a:pt x="11052" y="4586"/>
                  </a:cubicBezTo>
                  <a:cubicBezTo>
                    <a:pt x="11122" y="4586"/>
                    <a:pt x="11193" y="4563"/>
                    <a:pt x="11251" y="4517"/>
                  </a:cubicBezTo>
                  <a:cubicBezTo>
                    <a:pt x="11278" y="4504"/>
                    <a:pt x="11843" y="4020"/>
                    <a:pt x="12421" y="3428"/>
                  </a:cubicBezTo>
                  <a:cubicBezTo>
                    <a:pt x="12757" y="3079"/>
                    <a:pt x="12999" y="2797"/>
                    <a:pt x="13187" y="2541"/>
                  </a:cubicBezTo>
                  <a:cubicBezTo>
                    <a:pt x="13765" y="2783"/>
                    <a:pt x="15391" y="3496"/>
                    <a:pt x="16520" y="4598"/>
                  </a:cubicBezTo>
                  <a:cubicBezTo>
                    <a:pt x="16601" y="4799"/>
                    <a:pt x="16924" y="5592"/>
                    <a:pt x="17313" y="6802"/>
                  </a:cubicBezTo>
                  <a:cubicBezTo>
                    <a:pt x="16776" y="8429"/>
                    <a:pt x="15593" y="9020"/>
                    <a:pt x="15055" y="9222"/>
                  </a:cubicBezTo>
                  <a:lnTo>
                    <a:pt x="14719" y="7985"/>
                  </a:lnTo>
                  <a:cubicBezTo>
                    <a:pt x="14733" y="7084"/>
                    <a:pt x="15096" y="6238"/>
                    <a:pt x="15096" y="6224"/>
                  </a:cubicBezTo>
                  <a:cubicBezTo>
                    <a:pt x="15163" y="6076"/>
                    <a:pt x="15096" y="5902"/>
                    <a:pt x="14934" y="5834"/>
                  </a:cubicBezTo>
                  <a:cubicBezTo>
                    <a:pt x="14895" y="5817"/>
                    <a:pt x="14854" y="5808"/>
                    <a:pt x="14814" y="5808"/>
                  </a:cubicBezTo>
                  <a:cubicBezTo>
                    <a:pt x="14702" y="5808"/>
                    <a:pt x="14594" y="5873"/>
                    <a:pt x="14545" y="5982"/>
                  </a:cubicBezTo>
                  <a:cubicBezTo>
                    <a:pt x="14531" y="6023"/>
                    <a:pt x="14114" y="6977"/>
                    <a:pt x="14114" y="8025"/>
                  </a:cubicBezTo>
                  <a:lnTo>
                    <a:pt x="14114" y="18523"/>
                  </a:lnTo>
                  <a:cubicBezTo>
                    <a:pt x="14020" y="18604"/>
                    <a:pt x="13819" y="18738"/>
                    <a:pt x="13523" y="18899"/>
                  </a:cubicBezTo>
                  <a:cubicBezTo>
                    <a:pt x="13362" y="18967"/>
                    <a:pt x="13308" y="19155"/>
                    <a:pt x="13375" y="19303"/>
                  </a:cubicBezTo>
                  <a:cubicBezTo>
                    <a:pt x="13429" y="19410"/>
                    <a:pt x="13536" y="19464"/>
                    <a:pt x="13657" y="19464"/>
                  </a:cubicBezTo>
                  <a:cubicBezTo>
                    <a:pt x="13698" y="19464"/>
                    <a:pt x="13738" y="19450"/>
                    <a:pt x="13778" y="19437"/>
                  </a:cubicBezTo>
                  <a:cubicBezTo>
                    <a:pt x="14356" y="19155"/>
                    <a:pt x="14612" y="18899"/>
                    <a:pt x="14639" y="18872"/>
                  </a:cubicBezTo>
                  <a:cubicBezTo>
                    <a:pt x="14692" y="18805"/>
                    <a:pt x="14719" y="18738"/>
                    <a:pt x="14719" y="18657"/>
                  </a:cubicBezTo>
                  <a:lnTo>
                    <a:pt x="14719" y="10243"/>
                  </a:lnTo>
                  <a:lnTo>
                    <a:pt x="14934" y="11009"/>
                  </a:lnTo>
                  <a:cubicBezTo>
                    <a:pt x="14961" y="11144"/>
                    <a:pt x="15082" y="11224"/>
                    <a:pt x="15217" y="11224"/>
                  </a:cubicBezTo>
                  <a:cubicBezTo>
                    <a:pt x="16413" y="11224"/>
                    <a:pt x="17945" y="10122"/>
                    <a:pt x="18496" y="8845"/>
                  </a:cubicBezTo>
                  <a:cubicBezTo>
                    <a:pt x="18510" y="8818"/>
                    <a:pt x="18510" y="8778"/>
                    <a:pt x="18510" y="8738"/>
                  </a:cubicBezTo>
                  <a:cubicBezTo>
                    <a:pt x="18510" y="8711"/>
                    <a:pt x="18510" y="8684"/>
                    <a:pt x="18510" y="8657"/>
                  </a:cubicBezTo>
                  <a:cubicBezTo>
                    <a:pt x="17797" y="6049"/>
                    <a:pt x="17058" y="4329"/>
                    <a:pt x="17045" y="4302"/>
                  </a:cubicBezTo>
                  <a:cubicBezTo>
                    <a:pt x="17031" y="4275"/>
                    <a:pt x="17004" y="4235"/>
                    <a:pt x="16977" y="4208"/>
                  </a:cubicBezTo>
                  <a:cubicBezTo>
                    <a:pt x="15821" y="3052"/>
                    <a:pt x="14195" y="2313"/>
                    <a:pt x="13510" y="2030"/>
                  </a:cubicBezTo>
                  <a:cubicBezTo>
                    <a:pt x="13644" y="1735"/>
                    <a:pt x="13644" y="1560"/>
                    <a:pt x="13644" y="1479"/>
                  </a:cubicBezTo>
                  <a:cubicBezTo>
                    <a:pt x="13644" y="901"/>
                    <a:pt x="13174" y="498"/>
                    <a:pt x="12259" y="256"/>
                  </a:cubicBezTo>
                  <a:cubicBezTo>
                    <a:pt x="11547" y="81"/>
                    <a:pt x="10566" y="1"/>
                    <a:pt x="92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27" name="Google Shape;1533;p31"/>
            <p:cNvSpPr/>
            <p:nvPr/>
          </p:nvSpPr>
          <p:spPr>
            <a:xfrm>
              <a:off x="2176925" y="2071500"/>
              <a:ext cx="64875" cy="14800"/>
            </a:xfrm>
            <a:custGeom>
              <a:avLst/>
              <a:gdLst/>
              <a:ahLst/>
              <a:cxnLst/>
              <a:rect l="l" t="t" r="r" b="b"/>
              <a:pathLst>
                <a:path w="2595" h="592" extrusionOk="0">
                  <a:moveTo>
                    <a:pt x="296" y="0"/>
                  </a:moveTo>
                  <a:cubicBezTo>
                    <a:pt x="134" y="0"/>
                    <a:pt x="0" y="135"/>
                    <a:pt x="0" y="296"/>
                  </a:cubicBezTo>
                  <a:cubicBezTo>
                    <a:pt x="0" y="457"/>
                    <a:pt x="134" y="592"/>
                    <a:pt x="296" y="592"/>
                  </a:cubicBezTo>
                  <a:lnTo>
                    <a:pt x="2285" y="592"/>
                  </a:lnTo>
                  <a:cubicBezTo>
                    <a:pt x="2460" y="592"/>
                    <a:pt x="2594" y="457"/>
                    <a:pt x="2594" y="296"/>
                  </a:cubicBezTo>
                  <a:cubicBezTo>
                    <a:pt x="2594" y="135"/>
                    <a:pt x="2460" y="0"/>
                    <a:pt x="22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28" name="Google Shape;1534;p31"/>
            <p:cNvSpPr/>
            <p:nvPr/>
          </p:nvSpPr>
          <p:spPr>
            <a:xfrm>
              <a:off x="2109700" y="1908525"/>
              <a:ext cx="37000" cy="15125"/>
            </a:xfrm>
            <a:custGeom>
              <a:avLst/>
              <a:gdLst/>
              <a:ahLst/>
              <a:cxnLst/>
              <a:rect l="l" t="t" r="r" b="b"/>
              <a:pathLst>
                <a:path w="1480" h="605" extrusionOk="0">
                  <a:moveTo>
                    <a:pt x="297" y="0"/>
                  </a:moveTo>
                  <a:cubicBezTo>
                    <a:pt x="135" y="0"/>
                    <a:pt x="1" y="135"/>
                    <a:pt x="1" y="296"/>
                  </a:cubicBezTo>
                  <a:cubicBezTo>
                    <a:pt x="1" y="457"/>
                    <a:pt x="135" y="605"/>
                    <a:pt x="297" y="605"/>
                  </a:cubicBezTo>
                  <a:lnTo>
                    <a:pt x="1170" y="605"/>
                  </a:lnTo>
                  <a:cubicBezTo>
                    <a:pt x="1345" y="605"/>
                    <a:pt x="1479" y="457"/>
                    <a:pt x="1479" y="296"/>
                  </a:cubicBezTo>
                  <a:cubicBezTo>
                    <a:pt x="1479" y="135"/>
                    <a:pt x="1345" y="0"/>
                    <a:pt x="11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</p:grpSp>
      <p:grpSp>
        <p:nvGrpSpPr>
          <p:cNvPr id="29" name="Google Shape;1562;p31"/>
          <p:cNvGrpSpPr/>
          <p:nvPr/>
        </p:nvGrpSpPr>
        <p:grpSpPr>
          <a:xfrm>
            <a:off x="7594284" y="1032350"/>
            <a:ext cx="507450" cy="476175"/>
            <a:chOff x="3271375" y="1110775"/>
            <a:chExt cx="507450" cy="476175"/>
          </a:xfrm>
        </p:grpSpPr>
        <p:sp>
          <p:nvSpPr>
            <p:cNvPr id="30" name="Google Shape;1563;p31"/>
            <p:cNvSpPr/>
            <p:nvPr/>
          </p:nvSpPr>
          <p:spPr>
            <a:xfrm>
              <a:off x="3271375" y="1110775"/>
              <a:ext cx="507450" cy="476175"/>
            </a:xfrm>
            <a:custGeom>
              <a:avLst/>
              <a:gdLst/>
              <a:ahLst/>
              <a:cxnLst/>
              <a:rect l="l" t="t" r="r" b="b"/>
              <a:pathLst>
                <a:path w="20298" h="19047" extrusionOk="0">
                  <a:moveTo>
                    <a:pt x="10149" y="592"/>
                  </a:moveTo>
                  <a:cubicBezTo>
                    <a:pt x="10445" y="592"/>
                    <a:pt x="10781" y="619"/>
                    <a:pt x="11103" y="646"/>
                  </a:cubicBezTo>
                  <a:lnTo>
                    <a:pt x="10149" y="995"/>
                  </a:lnTo>
                  <a:lnTo>
                    <a:pt x="9194" y="646"/>
                  </a:lnTo>
                  <a:cubicBezTo>
                    <a:pt x="9531" y="619"/>
                    <a:pt x="9867" y="592"/>
                    <a:pt x="10149" y="592"/>
                  </a:cubicBezTo>
                  <a:close/>
                  <a:moveTo>
                    <a:pt x="8294" y="955"/>
                  </a:moveTo>
                  <a:lnTo>
                    <a:pt x="9611" y="1439"/>
                  </a:lnTo>
                  <a:lnTo>
                    <a:pt x="8590" y="2447"/>
                  </a:lnTo>
                  <a:lnTo>
                    <a:pt x="8294" y="955"/>
                  </a:lnTo>
                  <a:close/>
                  <a:moveTo>
                    <a:pt x="12017" y="955"/>
                  </a:moveTo>
                  <a:lnTo>
                    <a:pt x="11721" y="2447"/>
                  </a:lnTo>
                  <a:lnTo>
                    <a:pt x="10700" y="1439"/>
                  </a:lnTo>
                  <a:lnTo>
                    <a:pt x="12017" y="955"/>
                  </a:lnTo>
                  <a:close/>
                  <a:moveTo>
                    <a:pt x="10149" y="1734"/>
                  </a:moveTo>
                  <a:lnTo>
                    <a:pt x="10834" y="2433"/>
                  </a:lnTo>
                  <a:lnTo>
                    <a:pt x="10364" y="3522"/>
                  </a:lnTo>
                  <a:lnTo>
                    <a:pt x="9934" y="3522"/>
                  </a:lnTo>
                  <a:lnTo>
                    <a:pt x="9463" y="2433"/>
                  </a:lnTo>
                  <a:lnTo>
                    <a:pt x="10149" y="1734"/>
                  </a:lnTo>
                  <a:close/>
                  <a:moveTo>
                    <a:pt x="9006" y="2890"/>
                  </a:moveTo>
                  <a:lnTo>
                    <a:pt x="9436" y="3871"/>
                  </a:lnTo>
                  <a:lnTo>
                    <a:pt x="9289" y="5995"/>
                  </a:lnTo>
                  <a:lnTo>
                    <a:pt x="8724" y="3159"/>
                  </a:lnTo>
                  <a:lnTo>
                    <a:pt x="9006" y="2890"/>
                  </a:lnTo>
                  <a:close/>
                  <a:moveTo>
                    <a:pt x="11305" y="2890"/>
                  </a:moveTo>
                  <a:lnTo>
                    <a:pt x="11574" y="3159"/>
                  </a:lnTo>
                  <a:lnTo>
                    <a:pt x="11009" y="5995"/>
                  </a:lnTo>
                  <a:lnTo>
                    <a:pt x="10861" y="3871"/>
                  </a:lnTo>
                  <a:lnTo>
                    <a:pt x="11305" y="2890"/>
                  </a:lnTo>
                  <a:close/>
                  <a:moveTo>
                    <a:pt x="7662" y="928"/>
                  </a:moveTo>
                  <a:lnTo>
                    <a:pt x="9517" y="10202"/>
                  </a:lnTo>
                  <a:lnTo>
                    <a:pt x="7662" y="7124"/>
                  </a:lnTo>
                  <a:lnTo>
                    <a:pt x="8160" y="5605"/>
                  </a:lnTo>
                  <a:cubicBezTo>
                    <a:pt x="8186" y="5511"/>
                    <a:pt x="8173" y="5417"/>
                    <a:pt x="8119" y="5337"/>
                  </a:cubicBezTo>
                  <a:cubicBezTo>
                    <a:pt x="8065" y="5256"/>
                    <a:pt x="7971" y="5202"/>
                    <a:pt x="7877" y="5202"/>
                  </a:cubicBezTo>
                  <a:lnTo>
                    <a:pt x="6923" y="5202"/>
                  </a:lnTo>
                  <a:lnTo>
                    <a:pt x="5928" y="1721"/>
                  </a:lnTo>
                  <a:lnTo>
                    <a:pt x="7662" y="928"/>
                  </a:lnTo>
                  <a:close/>
                  <a:moveTo>
                    <a:pt x="12635" y="928"/>
                  </a:moveTo>
                  <a:lnTo>
                    <a:pt x="14369" y="1721"/>
                  </a:lnTo>
                  <a:lnTo>
                    <a:pt x="13375" y="5202"/>
                  </a:lnTo>
                  <a:lnTo>
                    <a:pt x="12434" y="5202"/>
                  </a:lnTo>
                  <a:cubicBezTo>
                    <a:pt x="12326" y="5202"/>
                    <a:pt x="12246" y="5256"/>
                    <a:pt x="12178" y="5337"/>
                  </a:cubicBezTo>
                  <a:cubicBezTo>
                    <a:pt x="12125" y="5417"/>
                    <a:pt x="12111" y="5511"/>
                    <a:pt x="12138" y="5605"/>
                  </a:cubicBezTo>
                  <a:lnTo>
                    <a:pt x="12649" y="7124"/>
                  </a:lnTo>
                  <a:lnTo>
                    <a:pt x="10781" y="10202"/>
                  </a:lnTo>
                  <a:lnTo>
                    <a:pt x="12635" y="928"/>
                  </a:lnTo>
                  <a:close/>
                  <a:moveTo>
                    <a:pt x="10283" y="4127"/>
                  </a:moveTo>
                  <a:lnTo>
                    <a:pt x="10566" y="8253"/>
                  </a:lnTo>
                  <a:lnTo>
                    <a:pt x="10149" y="10296"/>
                  </a:lnTo>
                  <a:lnTo>
                    <a:pt x="9746" y="8253"/>
                  </a:lnTo>
                  <a:lnTo>
                    <a:pt x="10028" y="4127"/>
                  </a:lnTo>
                  <a:close/>
                  <a:moveTo>
                    <a:pt x="5512" y="13576"/>
                  </a:moveTo>
                  <a:lnTo>
                    <a:pt x="7246" y="14517"/>
                  </a:lnTo>
                  <a:lnTo>
                    <a:pt x="7246" y="14530"/>
                  </a:lnTo>
                  <a:cubicBezTo>
                    <a:pt x="7246" y="14719"/>
                    <a:pt x="7125" y="14799"/>
                    <a:pt x="7071" y="14840"/>
                  </a:cubicBezTo>
                  <a:cubicBezTo>
                    <a:pt x="7038" y="14856"/>
                    <a:pt x="6974" y="14888"/>
                    <a:pt x="6892" y="14888"/>
                  </a:cubicBezTo>
                  <a:cubicBezTo>
                    <a:pt x="6841" y="14888"/>
                    <a:pt x="6783" y="14876"/>
                    <a:pt x="6721" y="14840"/>
                  </a:cubicBezTo>
                  <a:lnTo>
                    <a:pt x="5512" y="14194"/>
                  </a:lnTo>
                  <a:lnTo>
                    <a:pt x="5512" y="13576"/>
                  </a:lnTo>
                  <a:close/>
                  <a:moveTo>
                    <a:pt x="14786" y="13576"/>
                  </a:moveTo>
                  <a:lnTo>
                    <a:pt x="14786" y="14194"/>
                  </a:lnTo>
                  <a:lnTo>
                    <a:pt x="13576" y="14840"/>
                  </a:lnTo>
                  <a:cubicBezTo>
                    <a:pt x="13514" y="14876"/>
                    <a:pt x="13457" y="14888"/>
                    <a:pt x="13406" y="14888"/>
                  </a:cubicBezTo>
                  <a:cubicBezTo>
                    <a:pt x="13324" y="14888"/>
                    <a:pt x="13260" y="14856"/>
                    <a:pt x="13227" y="14840"/>
                  </a:cubicBezTo>
                  <a:cubicBezTo>
                    <a:pt x="13173" y="14799"/>
                    <a:pt x="13052" y="14719"/>
                    <a:pt x="13052" y="14530"/>
                  </a:cubicBezTo>
                  <a:lnTo>
                    <a:pt x="13052" y="14517"/>
                  </a:lnTo>
                  <a:lnTo>
                    <a:pt x="14786" y="13576"/>
                  </a:lnTo>
                  <a:close/>
                  <a:moveTo>
                    <a:pt x="19625" y="13979"/>
                  </a:moveTo>
                  <a:cubicBezTo>
                    <a:pt x="19652" y="14315"/>
                    <a:pt x="19665" y="14651"/>
                    <a:pt x="19692" y="15001"/>
                  </a:cubicBezTo>
                  <a:cubicBezTo>
                    <a:pt x="19510" y="15160"/>
                    <a:pt x="19021" y="15540"/>
                    <a:pt x="18265" y="15540"/>
                  </a:cubicBezTo>
                  <a:cubicBezTo>
                    <a:pt x="18127" y="15540"/>
                    <a:pt x="17980" y="15527"/>
                    <a:pt x="17824" y="15498"/>
                  </a:cubicBezTo>
                  <a:lnTo>
                    <a:pt x="17528" y="14450"/>
                  </a:lnTo>
                  <a:cubicBezTo>
                    <a:pt x="18146" y="14436"/>
                    <a:pt x="18966" y="14356"/>
                    <a:pt x="19625" y="13979"/>
                  </a:cubicBezTo>
                  <a:close/>
                  <a:moveTo>
                    <a:pt x="686" y="13979"/>
                  </a:moveTo>
                  <a:cubicBezTo>
                    <a:pt x="1345" y="14356"/>
                    <a:pt x="2151" y="14436"/>
                    <a:pt x="2770" y="14450"/>
                  </a:cubicBezTo>
                  <a:lnTo>
                    <a:pt x="2487" y="15498"/>
                  </a:lnTo>
                  <a:cubicBezTo>
                    <a:pt x="2326" y="15528"/>
                    <a:pt x="2175" y="15541"/>
                    <a:pt x="2032" y="15541"/>
                  </a:cubicBezTo>
                  <a:cubicBezTo>
                    <a:pt x="1273" y="15541"/>
                    <a:pt x="789" y="15171"/>
                    <a:pt x="619" y="15001"/>
                  </a:cubicBezTo>
                  <a:cubicBezTo>
                    <a:pt x="632" y="14665"/>
                    <a:pt x="659" y="14329"/>
                    <a:pt x="686" y="13979"/>
                  </a:cubicBezTo>
                  <a:close/>
                  <a:moveTo>
                    <a:pt x="10149" y="0"/>
                  </a:moveTo>
                  <a:cubicBezTo>
                    <a:pt x="9248" y="0"/>
                    <a:pt x="7904" y="189"/>
                    <a:pt x="7850" y="189"/>
                  </a:cubicBezTo>
                  <a:cubicBezTo>
                    <a:pt x="7823" y="202"/>
                    <a:pt x="7783" y="202"/>
                    <a:pt x="7756" y="215"/>
                  </a:cubicBezTo>
                  <a:lnTo>
                    <a:pt x="5444" y="1291"/>
                  </a:lnTo>
                  <a:cubicBezTo>
                    <a:pt x="4665" y="1654"/>
                    <a:pt x="3576" y="2272"/>
                    <a:pt x="2743" y="3105"/>
                  </a:cubicBezTo>
                  <a:cubicBezTo>
                    <a:pt x="2716" y="3132"/>
                    <a:pt x="2689" y="3159"/>
                    <a:pt x="2675" y="3199"/>
                  </a:cubicBezTo>
                  <a:cubicBezTo>
                    <a:pt x="2662" y="3226"/>
                    <a:pt x="1506" y="5928"/>
                    <a:pt x="726" y="9665"/>
                  </a:cubicBezTo>
                  <a:cubicBezTo>
                    <a:pt x="686" y="9826"/>
                    <a:pt x="794" y="9987"/>
                    <a:pt x="955" y="10028"/>
                  </a:cubicBezTo>
                  <a:lnTo>
                    <a:pt x="1022" y="10028"/>
                  </a:lnTo>
                  <a:cubicBezTo>
                    <a:pt x="1157" y="10028"/>
                    <a:pt x="1278" y="9934"/>
                    <a:pt x="1318" y="9786"/>
                  </a:cubicBezTo>
                  <a:cubicBezTo>
                    <a:pt x="2030" y="6398"/>
                    <a:pt x="3052" y="3871"/>
                    <a:pt x="3213" y="3482"/>
                  </a:cubicBezTo>
                  <a:cubicBezTo>
                    <a:pt x="3872" y="2836"/>
                    <a:pt x="4705" y="2339"/>
                    <a:pt x="5377" y="1990"/>
                  </a:cubicBezTo>
                  <a:lnTo>
                    <a:pt x="6412" y="5592"/>
                  </a:lnTo>
                  <a:cubicBezTo>
                    <a:pt x="6439" y="5726"/>
                    <a:pt x="6560" y="5807"/>
                    <a:pt x="6694" y="5807"/>
                  </a:cubicBezTo>
                  <a:lnTo>
                    <a:pt x="7461" y="5807"/>
                  </a:lnTo>
                  <a:lnTo>
                    <a:pt x="7044" y="7057"/>
                  </a:lnTo>
                  <a:cubicBezTo>
                    <a:pt x="7017" y="7151"/>
                    <a:pt x="7017" y="7245"/>
                    <a:pt x="7071" y="7312"/>
                  </a:cubicBezTo>
                  <a:lnTo>
                    <a:pt x="9853" y="11923"/>
                  </a:lnTo>
                  <a:lnTo>
                    <a:pt x="9853" y="18442"/>
                  </a:lnTo>
                  <a:cubicBezTo>
                    <a:pt x="7044" y="18388"/>
                    <a:pt x="5821" y="17595"/>
                    <a:pt x="5512" y="17340"/>
                  </a:cubicBezTo>
                  <a:lnTo>
                    <a:pt x="5512" y="14880"/>
                  </a:lnTo>
                  <a:lnTo>
                    <a:pt x="6439" y="15377"/>
                  </a:lnTo>
                  <a:cubicBezTo>
                    <a:pt x="6587" y="15444"/>
                    <a:pt x="6735" y="15485"/>
                    <a:pt x="6896" y="15485"/>
                  </a:cubicBezTo>
                  <a:cubicBezTo>
                    <a:pt x="7057" y="15485"/>
                    <a:pt x="7232" y="15444"/>
                    <a:pt x="7380" y="15350"/>
                  </a:cubicBezTo>
                  <a:cubicBezTo>
                    <a:pt x="7676" y="15176"/>
                    <a:pt x="7850" y="14866"/>
                    <a:pt x="7850" y="14530"/>
                  </a:cubicBezTo>
                  <a:lnTo>
                    <a:pt x="7850" y="14329"/>
                  </a:lnTo>
                  <a:cubicBezTo>
                    <a:pt x="7850" y="14221"/>
                    <a:pt x="7783" y="14114"/>
                    <a:pt x="7689" y="14073"/>
                  </a:cubicBezTo>
                  <a:lnTo>
                    <a:pt x="5512" y="12891"/>
                  </a:lnTo>
                  <a:lnTo>
                    <a:pt x="5512" y="6775"/>
                  </a:lnTo>
                  <a:cubicBezTo>
                    <a:pt x="5512" y="6775"/>
                    <a:pt x="5512" y="6775"/>
                    <a:pt x="5512" y="6761"/>
                  </a:cubicBezTo>
                  <a:cubicBezTo>
                    <a:pt x="5512" y="5767"/>
                    <a:pt x="5122" y="4839"/>
                    <a:pt x="5095" y="4799"/>
                  </a:cubicBezTo>
                  <a:cubicBezTo>
                    <a:pt x="5045" y="4690"/>
                    <a:pt x="4938" y="4625"/>
                    <a:pt x="4825" y="4625"/>
                  </a:cubicBezTo>
                  <a:cubicBezTo>
                    <a:pt x="4785" y="4625"/>
                    <a:pt x="4744" y="4633"/>
                    <a:pt x="4705" y="4651"/>
                  </a:cubicBezTo>
                  <a:cubicBezTo>
                    <a:pt x="4557" y="4718"/>
                    <a:pt x="4477" y="4893"/>
                    <a:pt x="4544" y="5041"/>
                  </a:cubicBezTo>
                  <a:cubicBezTo>
                    <a:pt x="4557" y="5054"/>
                    <a:pt x="4893" y="5861"/>
                    <a:pt x="4907" y="6721"/>
                  </a:cubicBezTo>
                  <a:lnTo>
                    <a:pt x="2944" y="13845"/>
                  </a:lnTo>
                  <a:cubicBezTo>
                    <a:pt x="2299" y="13845"/>
                    <a:pt x="1331" y="13791"/>
                    <a:pt x="753" y="13307"/>
                  </a:cubicBezTo>
                  <a:cubicBezTo>
                    <a:pt x="834" y="12541"/>
                    <a:pt x="941" y="11748"/>
                    <a:pt x="1089" y="10969"/>
                  </a:cubicBezTo>
                  <a:cubicBezTo>
                    <a:pt x="1116" y="10794"/>
                    <a:pt x="1009" y="10646"/>
                    <a:pt x="834" y="10619"/>
                  </a:cubicBezTo>
                  <a:cubicBezTo>
                    <a:pt x="811" y="10613"/>
                    <a:pt x="788" y="10611"/>
                    <a:pt x="766" y="10611"/>
                  </a:cubicBezTo>
                  <a:cubicBezTo>
                    <a:pt x="633" y="10611"/>
                    <a:pt x="521" y="10711"/>
                    <a:pt x="498" y="10861"/>
                  </a:cubicBezTo>
                  <a:cubicBezTo>
                    <a:pt x="229" y="12313"/>
                    <a:pt x="68" y="13737"/>
                    <a:pt x="14" y="15095"/>
                  </a:cubicBezTo>
                  <a:cubicBezTo>
                    <a:pt x="1" y="15176"/>
                    <a:pt x="27" y="15243"/>
                    <a:pt x="81" y="15310"/>
                  </a:cubicBezTo>
                  <a:cubicBezTo>
                    <a:pt x="115" y="15344"/>
                    <a:pt x="797" y="16139"/>
                    <a:pt x="2018" y="16139"/>
                  </a:cubicBezTo>
                  <a:cubicBezTo>
                    <a:pt x="2257" y="16139"/>
                    <a:pt x="2517" y="16109"/>
                    <a:pt x="2796" y="16036"/>
                  </a:cubicBezTo>
                  <a:cubicBezTo>
                    <a:pt x="2904" y="16009"/>
                    <a:pt x="2985" y="15928"/>
                    <a:pt x="3011" y="15834"/>
                  </a:cubicBezTo>
                  <a:lnTo>
                    <a:pt x="4907" y="8993"/>
                  </a:lnTo>
                  <a:lnTo>
                    <a:pt x="4907" y="17474"/>
                  </a:lnTo>
                  <a:cubicBezTo>
                    <a:pt x="4907" y="17555"/>
                    <a:pt x="4934" y="17635"/>
                    <a:pt x="4987" y="17689"/>
                  </a:cubicBezTo>
                  <a:cubicBezTo>
                    <a:pt x="5041" y="17743"/>
                    <a:pt x="6331" y="19047"/>
                    <a:pt x="10149" y="19047"/>
                  </a:cubicBezTo>
                  <a:cubicBezTo>
                    <a:pt x="11385" y="19047"/>
                    <a:pt x="12488" y="18912"/>
                    <a:pt x="13415" y="18644"/>
                  </a:cubicBezTo>
                  <a:cubicBezTo>
                    <a:pt x="13563" y="18603"/>
                    <a:pt x="13657" y="18428"/>
                    <a:pt x="13617" y="18267"/>
                  </a:cubicBezTo>
                  <a:cubicBezTo>
                    <a:pt x="13571" y="18143"/>
                    <a:pt x="13450" y="18056"/>
                    <a:pt x="13316" y="18056"/>
                  </a:cubicBezTo>
                  <a:cubicBezTo>
                    <a:pt x="13291" y="18056"/>
                    <a:pt x="13266" y="18059"/>
                    <a:pt x="13240" y="18066"/>
                  </a:cubicBezTo>
                  <a:cubicBezTo>
                    <a:pt x="12447" y="18294"/>
                    <a:pt x="11506" y="18428"/>
                    <a:pt x="10458" y="18442"/>
                  </a:cubicBezTo>
                  <a:lnTo>
                    <a:pt x="10458" y="11923"/>
                  </a:lnTo>
                  <a:lnTo>
                    <a:pt x="13240" y="7312"/>
                  </a:lnTo>
                  <a:cubicBezTo>
                    <a:pt x="13281" y="7245"/>
                    <a:pt x="13294" y="7151"/>
                    <a:pt x="13267" y="7057"/>
                  </a:cubicBezTo>
                  <a:lnTo>
                    <a:pt x="12851" y="5807"/>
                  </a:lnTo>
                  <a:lnTo>
                    <a:pt x="13603" y="5807"/>
                  </a:lnTo>
                  <a:cubicBezTo>
                    <a:pt x="13738" y="5807"/>
                    <a:pt x="13859" y="5726"/>
                    <a:pt x="13899" y="5592"/>
                  </a:cubicBezTo>
                  <a:lnTo>
                    <a:pt x="14921" y="1990"/>
                  </a:lnTo>
                  <a:cubicBezTo>
                    <a:pt x="15606" y="2339"/>
                    <a:pt x="16439" y="2836"/>
                    <a:pt x="17098" y="3482"/>
                  </a:cubicBezTo>
                  <a:cubicBezTo>
                    <a:pt x="17313" y="4006"/>
                    <a:pt x="19007" y="8213"/>
                    <a:pt x="19558" y="13307"/>
                  </a:cubicBezTo>
                  <a:cubicBezTo>
                    <a:pt x="18966" y="13791"/>
                    <a:pt x="18012" y="13845"/>
                    <a:pt x="17367" y="13845"/>
                  </a:cubicBezTo>
                  <a:lnTo>
                    <a:pt x="15391" y="6734"/>
                  </a:lnTo>
                  <a:cubicBezTo>
                    <a:pt x="15404" y="5861"/>
                    <a:pt x="15754" y="5054"/>
                    <a:pt x="15754" y="5041"/>
                  </a:cubicBezTo>
                  <a:cubicBezTo>
                    <a:pt x="15821" y="4893"/>
                    <a:pt x="15754" y="4718"/>
                    <a:pt x="15606" y="4651"/>
                  </a:cubicBezTo>
                  <a:cubicBezTo>
                    <a:pt x="15563" y="4633"/>
                    <a:pt x="15520" y="4625"/>
                    <a:pt x="15478" y="4625"/>
                  </a:cubicBezTo>
                  <a:cubicBezTo>
                    <a:pt x="15360" y="4625"/>
                    <a:pt x="15252" y="4690"/>
                    <a:pt x="15203" y="4799"/>
                  </a:cubicBezTo>
                  <a:cubicBezTo>
                    <a:pt x="15189" y="4839"/>
                    <a:pt x="14786" y="5767"/>
                    <a:pt x="14786" y="6761"/>
                  </a:cubicBezTo>
                  <a:lnTo>
                    <a:pt x="14786" y="12891"/>
                  </a:lnTo>
                  <a:lnTo>
                    <a:pt x="12609" y="14073"/>
                  </a:lnTo>
                  <a:cubicBezTo>
                    <a:pt x="12515" y="14114"/>
                    <a:pt x="12461" y="14221"/>
                    <a:pt x="12461" y="14329"/>
                  </a:cubicBezTo>
                  <a:lnTo>
                    <a:pt x="12461" y="14530"/>
                  </a:lnTo>
                  <a:cubicBezTo>
                    <a:pt x="12461" y="14866"/>
                    <a:pt x="12622" y="15176"/>
                    <a:pt x="12918" y="15350"/>
                  </a:cubicBezTo>
                  <a:cubicBezTo>
                    <a:pt x="13066" y="15444"/>
                    <a:pt x="13240" y="15485"/>
                    <a:pt x="13415" y="15485"/>
                  </a:cubicBezTo>
                  <a:cubicBezTo>
                    <a:pt x="13563" y="15485"/>
                    <a:pt x="13724" y="15444"/>
                    <a:pt x="13859" y="15377"/>
                  </a:cubicBezTo>
                  <a:lnTo>
                    <a:pt x="14786" y="14880"/>
                  </a:lnTo>
                  <a:lnTo>
                    <a:pt x="14786" y="17340"/>
                  </a:lnTo>
                  <a:cubicBezTo>
                    <a:pt x="14705" y="17420"/>
                    <a:pt x="14544" y="17528"/>
                    <a:pt x="14302" y="17649"/>
                  </a:cubicBezTo>
                  <a:cubicBezTo>
                    <a:pt x="14154" y="17730"/>
                    <a:pt x="14101" y="17904"/>
                    <a:pt x="14181" y="18052"/>
                  </a:cubicBezTo>
                  <a:cubicBezTo>
                    <a:pt x="14235" y="18160"/>
                    <a:pt x="14343" y="18213"/>
                    <a:pt x="14450" y="18213"/>
                  </a:cubicBezTo>
                  <a:cubicBezTo>
                    <a:pt x="14490" y="18213"/>
                    <a:pt x="14544" y="18213"/>
                    <a:pt x="14584" y="18187"/>
                  </a:cubicBezTo>
                  <a:cubicBezTo>
                    <a:pt x="15068" y="17931"/>
                    <a:pt x="15283" y="17716"/>
                    <a:pt x="15310" y="17689"/>
                  </a:cubicBezTo>
                  <a:cubicBezTo>
                    <a:pt x="15364" y="17635"/>
                    <a:pt x="15391" y="17555"/>
                    <a:pt x="15391" y="17474"/>
                  </a:cubicBezTo>
                  <a:lnTo>
                    <a:pt x="15391" y="8993"/>
                  </a:lnTo>
                  <a:lnTo>
                    <a:pt x="17286" y="15834"/>
                  </a:lnTo>
                  <a:cubicBezTo>
                    <a:pt x="17313" y="15928"/>
                    <a:pt x="17394" y="16009"/>
                    <a:pt x="17501" y="16036"/>
                  </a:cubicBezTo>
                  <a:cubicBezTo>
                    <a:pt x="17783" y="16109"/>
                    <a:pt x="18044" y="16139"/>
                    <a:pt x="18285" y="16139"/>
                  </a:cubicBezTo>
                  <a:cubicBezTo>
                    <a:pt x="19514" y="16139"/>
                    <a:pt x="20196" y="15344"/>
                    <a:pt x="20230" y="15310"/>
                  </a:cubicBezTo>
                  <a:cubicBezTo>
                    <a:pt x="20270" y="15243"/>
                    <a:pt x="20297" y="15176"/>
                    <a:pt x="20297" y="15095"/>
                  </a:cubicBezTo>
                  <a:cubicBezTo>
                    <a:pt x="20149" y="11802"/>
                    <a:pt x="19423" y="8737"/>
                    <a:pt x="18859" y="6761"/>
                  </a:cubicBezTo>
                  <a:cubicBezTo>
                    <a:pt x="18227" y="4597"/>
                    <a:pt x="17649" y="3253"/>
                    <a:pt x="17622" y="3199"/>
                  </a:cubicBezTo>
                  <a:cubicBezTo>
                    <a:pt x="17609" y="3159"/>
                    <a:pt x="17582" y="3132"/>
                    <a:pt x="17555" y="3105"/>
                  </a:cubicBezTo>
                  <a:cubicBezTo>
                    <a:pt x="16735" y="2272"/>
                    <a:pt x="15646" y="1667"/>
                    <a:pt x="14867" y="1291"/>
                  </a:cubicBezTo>
                  <a:lnTo>
                    <a:pt x="14853" y="1291"/>
                  </a:lnTo>
                  <a:lnTo>
                    <a:pt x="12541" y="215"/>
                  </a:lnTo>
                  <a:cubicBezTo>
                    <a:pt x="12515" y="202"/>
                    <a:pt x="12488" y="202"/>
                    <a:pt x="12461" y="189"/>
                  </a:cubicBezTo>
                  <a:cubicBezTo>
                    <a:pt x="12407" y="189"/>
                    <a:pt x="11049" y="0"/>
                    <a:pt x="101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1" name="Google Shape;1564;p31"/>
            <p:cNvSpPr/>
            <p:nvPr/>
          </p:nvSpPr>
          <p:spPr>
            <a:xfrm>
              <a:off x="3742875" y="1470000"/>
              <a:ext cx="17125" cy="15100"/>
            </a:xfrm>
            <a:custGeom>
              <a:avLst/>
              <a:gdLst/>
              <a:ahLst/>
              <a:cxnLst/>
              <a:rect l="l" t="t" r="r" b="b"/>
              <a:pathLst>
                <a:path w="685" h="604" extrusionOk="0">
                  <a:moveTo>
                    <a:pt x="375" y="0"/>
                  </a:moveTo>
                  <a:cubicBezTo>
                    <a:pt x="254" y="0"/>
                    <a:pt x="133" y="67"/>
                    <a:pt x="79" y="188"/>
                  </a:cubicBezTo>
                  <a:cubicBezTo>
                    <a:pt x="1" y="391"/>
                    <a:pt x="167" y="603"/>
                    <a:pt x="366" y="603"/>
                  </a:cubicBezTo>
                  <a:cubicBezTo>
                    <a:pt x="404" y="603"/>
                    <a:pt x="444" y="596"/>
                    <a:pt x="483" y="578"/>
                  </a:cubicBezTo>
                  <a:cubicBezTo>
                    <a:pt x="604" y="524"/>
                    <a:pt x="684" y="377"/>
                    <a:pt x="657" y="242"/>
                  </a:cubicBezTo>
                  <a:cubicBezTo>
                    <a:pt x="631" y="108"/>
                    <a:pt x="510" y="14"/>
                    <a:pt x="37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2" name="Google Shape;1565;p31"/>
            <p:cNvSpPr/>
            <p:nvPr/>
          </p:nvSpPr>
          <p:spPr>
            <a:xfrm>
              <a:off x="3289650" y="1469950"/>
              <a:ext cx="17025" cy="15050"/>
            </a:xfrm>
            <a:custGeom>
              <a:avLst/>
              <a:gdLst/>
              <a:ahLst/>
              <a:cxnLst/>
              <a:rect l="l" t="t" r="r" b="b"/>
              <a:pathLst>
                <a:path w="681" h="602" extrusionOk="0">
                  <a:moveTo>
                    <a:pt x="358" y="1"/>
                  </a:moveTo>
                  <a:cubicBezTo>
                    <a:pt x="349" y="1"/>
                    <a:pt x="340" y="1"/>
                    <a:pt x="331" y="2"/>
                  </a:cubicBezTo>
                  <a:cubicBezTo>
                    <a:pt x="197" y="16"/>
                    <a:pt x="90" y="96"/>
                    <a:pt x="63" y="217"/>
                  </a:cubicBezTo>
                  <a:cubicBezTo>
                    <a:pt x="0" y="425"/>
                    <a:pt x="164" y="601"/>
                    <a:pt x="347" y="601"/>
                  </a:cubicBezTo>
                  <a:cubicBezTo>
                    <a:pt x="400" y="601"/>
                    <a:pt x="455" y="587"/>
                    <a:pt x="506" y="553"/>
                  </a:cubicBezTo>
                  <a:cubicBezTo>
                    <a:pt x="627" y="486"/>
                    <a:pt x="681" y="325"/>
                    <a:pt x="627" y="190"/>
                  </a:cubicBezTo>
                  <a:cubicBezTo>
                    <a:pt x="577" y="78"/>
                    <a:pt x="470" y="1"/>
                    <a:pt x="3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3" name="Google Shape;1566;p31"/>
            <p:cNvSpPr/>
            <p:nvPr/>
          </p:nvSpPr>
          <p:spPr>
            <a:xfrm>
              <a:off x="3548950" y="1417125"/>
              <a:ext cx="15800" cy="14925"/>
            </a:xfrm>
            <a:custGeom>
              <a:avLst/>
              <a:gdLst/>
              <a:ahLst/>
              <a:cxnLst/>
              <a:rect l="l" t="t" r="r" b="b"/>
              <a:pathLst>
                <a:path w="632" h="597" extrusionOk="0">
                  <a:moveTo>
                    <a:pt x="319" y="1"/>
                  </a:moveTo>
                  <a:cubicBezTo>
                    <a:pt x="159" y="1"/>
                    <a:pt x="0" y="125"/>
                    <a:pt x="0" y="301"/>
                  </a:cubicBezTo>
                  <a:cubicBezTo>
                    <a:pt x="14" y="435"/>
                    <a:pt x="94" y="556"/>
                    <a:pt x="229" y="583"/>
                  </a:cubicBezTo>
                  <a:cubicBezTo>
                    <a:pt x="256" y="592"/>
                    <a:pt x="284" y="596"/>
                    <a:pt x="312" y="596"/>
                  </a:cubicBezTo>
                  <a:cubicBezTo>
                    <a:pt x="407" y="596"/>
                    <a:pt x="499" y="545"/>
                    <a:pt x="551" y="462"/>
                  </a:cubicBezTo>
                  <a:cubicBezTo>
                    <a:pt x="632" y="341"/>
                    <a:pt x="618" y="180"/>
                    <a:pt x="524" y="86"/>
                  </a:cubicBezTo>
                  <a:cubicBezTo>
                    <a:pt x="465" y="27"/>
                    <a:pt x="392" y="1"/>
                    <a:pt x="3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4" name="Google Shape;1567;p31"/>
            <p:cNvSpPr/>
            <p:nvPr/>
          </p:nvSpPr>
          <p:spPr>
            <a:xfrm>
              <a:off x="3547025" y="1468275"/>
              <a:ext cx="17725" cy="14950"/>
            </a:xfrm>
            <a:custGeom>
              <a:avLst/>
              <a:gdLst/>
              <a:ahLst/>
              <a:cxnLst/>
              <a:rect l="l" t="t" r="r" b="b"/>
              <a:pathLst>
                <a:path w="709" h="598" extrusionOk="0">
                  <a:moveTo>
                    <a:pt x="380" y="1"/>
                  </a:moveTo>
                  <a:cubicBezTo>
                    <a:pt x="281" y="1"/>
                    <a:pt x="180" y="48"/>
                    <a:pt x="117" y="150"/>
                  </a:cubicBezTo>
                  <a:cubicBezTo>
                    <a:pt x="1" y="348"/>
                    <a:pt x="168" y="598"/>
                    <a:pt x="382" y="598"/>
                  </a:cubicBezTo>
                  <a:cubicBezTo>
                    <a:pt x="414" y="598"/>
                    <a:pt x="447" y="592"/>
                    <a:pt x="480" y="580"/>
                  </a:cubicBezTo>
                  <a:cubicBezTo>
                    <a:pt x="628" y="526"/>
                    <a:pt x="709" y="378"/>
                    <a:pt x="682" y="244"/>
                  </a:cubicBezTo>
                  <a:cubicBezTo>
                    <a:pt x="651" y="89"/>
                    <a:pt x="517" y="1"/>
                    <a:pt x="3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5" name="Google Shape;1568;p31"/>
            <p:cNvSpPr/>
            <p:nvPr/>
          </p:nvSpPr>
          <p:spPr>
            <a:xfrm>
              <a:off x="3548600" y="1522950"/>
              <a:ext cx="16150" cy="15075"/>
            </a:xfrm>
            <a:custGeom>
              <a:avLst/>
              <a:gdLst/>
              <a:ahLst/>
              <a:cxnLst/>
              <a:rect l="l" t="t" r="r" b="b"/>
              <a:pathLst>
                <a:path w="646" h="603" extrusionOk="0">
                  <a:moveTo>
                    <a:pt x="315" y="0"/>
                  </a:moveTo>
                  <a:cubicBezTo>
                    <a:pt x="296" y="0"/>
                    <a:pt x="276" y="2"/>
                    <a:pt x="256" y="6"/>
                  </a:cubicBezTo>
                  <a:cubicBezTo>
                    <a:pt x="149" y="33"/>
                    <a:pt x="54" y="127"/>
                    <a:pt x="28" y="248"/>
                  </a:cubicBezTo>
                  <a:cubicBezTo>
                    <a:pt x="1" y="369"/>
                    <a:pt x="68" y="503"/>
                    <a:pt x="175" y="570"/>
                  </a:cubicBezTo>
                  <a:cubicBezTo>
                    <a:pt x="218" y="592"/>
                    <a:pt x="268" y="603"/>
                    <a:pt x="318" y="603"/>
                  </a:cubicBezTo>
                  <a:cubicBezTo>
                    <a:pt x="393" y="603"/>
                    <a:pt x="468" y="579"/>
                    <a:pt x="525" y="530"/>
                  </a:cubicBezTo>
                  <a:cubicBezTo>
                    <a:pt x="619" y="436"/>
                    <a:pt x="646" y="288"/>
                    <a:pt x="592" y="167"/>
                  </a:cubicBezTo>
                  <a:cubicBezTo>
                    <a:pt x="535" y="64"/>
                    <a:pt x="429" y="0"/>
                    <a:pt x="3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</p:grpSp>
      <p:sp>
        <p:nvSpPr>
          <p:cNvPr id="36" name="Google Shape;1667;p31"/>
          <p:cNvSpPr/>
          <p:nvPr/>
        </p:nvSpPr>
        <p:spPr>
          <a:xfrm>
            <a:off x="6387138" y="1685461"/>
            <a:ext cx="364950" cy="507175"/>
          </a:xfrm>
          <a:custGeom>
            <a:avLst/>
            <a:gdLst/>
            <a:ahLst/>
            <a:cxnLst/>
            <a:rect l="l" t="t" r="r" b="b"/>
            <a:pathLst>
              <a:path w="14598" h="20287" extrusionOk="0">
                <a:moveTo>
                  <a:pt x="1183" y="2463"/>
                </a:moveTo>
                <a:cubicBezTo>
                  <a:pt x="1694" y="2557"/>
                  <a:pt x="2191" y="2652"/>
                  <a:pt x="2688" y="2732"/>
                </a:cubicBezTo>
                <a:cubicBezTo>
                  <a:pt x="2648" y="3404"/>
                  <a:pt x="2446" y="4090"/>
                  <a:pt x="2124" y="4641"/>
                </a:cubicBezTo>
                <a:cubicBezTo>
                  <a:pt x="1855" y="5098"/>
                  <a:pt x="1398" y="5662"/>
                  <a:pt x="659" y="5945"/>
                </a:cubicBezTo>
                <a:cubicBezTo>
                  <a:pt x="645" y="5541"/>
                  <a:pt x="659" y="5152"/>
                  <a:pt x="672" y="4816"/>
                </a:cubicBezTo>
                <a:cubicBezTo>
                  <a:pt x="753" y="3109"/>
                  <a:pt x="1035" y="2611"/>
                  <a:pt x="1183" y="2463"/>
                </a:cubicBezTo>
                <a:close/>
                <a:moveTo>
                  <a:pt x="13401" y="2463"/>
                </a:moveTo>
                <a:cubicBezTo>
                  <a:pt x="13562" y="2611"/>
                  <a:pt x="13845" y="3109"/>
                  <a:pt x="13925" y="4816"/>
                </a:cubicBezTo>
                <a:cubicBezTo>
                  <a:pt x="13939" y="5152"/>
                  <a:pt x="13939" y="5541"/>
                  <a:pt x="13939" y="5945"/>
                </a:cubicBezTo>
                <a:cubicBezTo>
                  <a:pt x="13186" y="5662"/>
                  <a:pt x="12729" y="5098"/>
                  <a:pt x="12474" y="4641"/>
                </a:cubicBezTo>
                <a:cubicBezTo>
                  <a:pt x="12138" y="4090"/>
                  <a:pt x="11936" y="3404"/>
                  <a:pt x="11896" y="2732"/>
                </a:cubicBezTo>
                <a:cubicBezTo>
                  <a:pt x="12406" y="2652"/>
                  <a:pt x="12904" y="2557"/>
                  <a:pt x="13401" y="2463"/>
                </a:cubicBezTo>
                <a:close/>
                <a:moveTo>
                  <a:pt x="5430" y="18902"/>
                </a:moveTo>
                <a:lnTo>
                  <a:pt x="5404" y="19346"/>
                </a:lnTo>
                <a:cubicBezTo>
                  <a:pt x="5404" y="19534"/>
                  <a:pt x="5256" y="19682"/>
                  <a:pt x="5068" y="19682"/>
                </a:cubicBezTo>
                <a:lnTo>
                  <a:pt x="4006" y="19682"/>
                </a:lnTo>
                <a:cubicBezTo>
                  <a:pt x="3858" y="19682"/>
                  <a:pt x="3723" y="19588"/>
                  <a:pt x="3670" y="19440"/>
                </a:cubicBezTo>
                <a:lnTo>
                  <a:pt x="3535" y="19023"/>
                </a:lnTo>
                <a:lnTo>
                  <a:pt x="3535" y="19023"/>
                </a:lnTo>
                <a:cubicBezTo>
                  <a:pt x="3764" y="19063"/>
                  <a:pt x="4033" y="19090"/>
                  <a:pt x="4315" y="19090"/>
                </a:cubicBezTo>
                <a:cubicBezTo>
                  <a:pt x="4557" y="19090"/>
                  <a:pt x="4812" y="19077"/>
                  <a:pt x="5081" y="19023"/>
                </a:cubicBezTo>
                <a:cubicBezTo>
                  <a:pt x="5202" y="19010"/>
                  <a:pt x="5323" y="18969"/>
                  <a:pt x="5430" y="18902"/>
                </a:cubicBezTo>
                <a:close/>
                <a:moveTo>
                  <a:pt x="9167" y="18902"/>
                </a:moveTo>
                <a:cubicBezTo>
                  <a:pt x="9261" y="18956"/>
                  <a:pt x="9382" y="19010"/>
                  <a:pt x="9503" y="19023"/>
                </a:cubicBezTo>
                <a:cubicBezTo>
                  <a:pt x="9772" y="19077"/>
                  <a:pt x="10027" y="19090"/>
                  <a:pt x="10269" y="19090"/>
                </a:cubicBezTo>
                <a:cubicBezTo>
                  <a:pt x="10565" y="19090"/>
                  <a:pt x="10834" y="19063"/>
                  <a:pt x="11049" y="19023"/>
                </a:cubicBezTo>
                <a:lnTo>
                  <a:pt x="11049" y="19023"/>
                </a:lnTo>
                <a:lnTo>
                  <a:pt x="10914" y="19440"/>
                </a:lnTo>
                <a:cubicBezTo>
                  <a:pt x="10874" y="19588"/>
                  <a:pt x="10740" y="19682"/>
                  <a:pt x="10592" y="19682"/>
                </a:cubicBezTo>
                <a:lnTo>
                  <a:pt x="9530" y="19682"/>
                </a:lnTo>
                <a:cubicBezTo>
                  <a:pt x="9342" y="19682"/>
                  <a:pt x="9194" y="19534"/>
                  <a:pt x="9181" y="19346"/>
                </a:cubicBezTo>
                <a:lnTo>
                  <a:pt x="9167" y="18902"/>
                </a:lnTo>
                <a:close/>
                <a:moveTo>
                  <a:pt x="2018" y="1"/>
                </a:moveTo>
                <a:cubicBezTo>
                  <a:pt x="1586" y="1"/>
                  <a:pt x="1197" y="304"/>
                  <a:pt x="1102" y="743"/>
                </a:cubicBezTo>
                <a:lnTo>
                  <a:pt x="847" y="1953"/>
                </a:lnTo>
                <a:cubicBezTo>
                  <a:pt x="390" y="2302"/>
                  <a:pt x="135" y="3216"/>
                  <a:pt x="67" y="4789"/>
                </a:cubicBezTo>
                <a:cubicBezTo>
                  <a:pt x="0" y="6375"/>
                  <a:pt x="135" y="8243"/>
                  <a:pt x="229" y="9224"/>
                </a:cubicBezTo>
                <a:cubicBezTo>
                  <a:pt x="457" y="11590"/>
                  <a:pt x="1922" y="16657"/>
                  <a:pt x="2366" y="18149"/>
                </a:cubicBezTo>
                <a:cubicBezTo>
                  <a:pt x="2446" y="18405"/>
                  <a:pt x="2608" y="18620"/>
                  <a:pt x="2823" y="18781"/>
                </a:cubicBezTo>
                <a:lnTo>
                  <a:pt x="3105" y="19628"/>
                </a:lnTo>
                <a:cubicBezTo>
                  <a:pt x="3226" y="20018"/>
                  <a:pt x="3589" y="20287"/>
                  <a:pt x="4006" y="20287"/>
                </a:cubicBezTo>
                <a:lnTo>
                  <a:pt x="5068" y="20287"/>
                </a:lnTo>
                <a:cubicBezTo>
                  <a:pt x="5578" y="20287"/>
                  <a:pt x="5995" y="19883"/>
                  <a:pt x="6008" y="19373"/>
                </a:cubicBezTo>
                <a:lnTo>
                  <a:pt x="6062" y="17961"/>
                </a:lnTo>
                <a:cubicBezTo>
                  <a:pt x="6062" y="17907"/>
                  <a:pt x="6062" y="17854"/>
                  <a:pt x="6062" y="17800"/>
                </a:cubicBezTo>
                <a:cubicBezTo>
                  <a:pt x="6035" y="17289"/>
                  <a:pt x="6008" y="16469"/>
                  <a:pt x="5995" y="15528"/>
                </a:cubicBezTo>
                <a:cubicBezTo>
                  <a:pt x="5995" y="15367"/>
                  <a:pt x="5861" y="15233"/>
                  <a:pt x="5686" y="15233"/>
                </a:cubicBezTo>
                <a:cubicBezTo>
                  <a:pt x="5525" y="15233"/>
                  <a:pt x="5390" y="15367"/>
                  <a:pt x="5390" y="15542"/>
                </a:cubicBezTo>
                <a:cubicBezTo>
                  <a:pt x="5404" y="16496"/>
                  <a:pt x="5430" y="17303"/>
                  <a:pt x="5457" y="17827"/>
                </a:cubicBezTo>
                <a:cubicBezTo>
                  <a:pt x="5471" y="18123"/>
                  <a:pt x="5269" y="18378"/>
                  <a:pt x="4973" y="18432"/>
                </a:cubicBezTo>
                <a:cubicBezTo>
                  <a:pt x="4751" y="18469"/>
                  <a:pt x="4536" y="18484"/>
                  <a:pt x="4335" y="18484"/>
                </a:cubicBezTo>
                <a:cubicBezTo>
                  <a:pt x="3953" y="18484"/>
                  <a:pt x="3620" y="18431"/>
                  <a:pt x="3374" y="18378"/>
                </a:cubicBezTo>
                <a:cubicBezTo>
                  <a:pt x="3172" y="18324"/>
                  <a:pt x="3011" y="18176"/>
                  <a:pt x="2944" y="17975"/>
                </a:cubicBezTo>
                <a:cubicBezTo>
                  <a:pt x="2514" y="16496"/>
                  <a:pt x="1049" y="11483"/>
                  <a:pt x="833" y="9171"/>
                </a:cubicBezTo>
                <a:cubicBezTo>
                  <a:pt x="753" y="8257"/>
                  <a:pt x="686" y="7383"/>
                  <a:pt x="672" y="6576"/>
                </a:cubicBezTo>
                <a:cubicBezTo>
                  <a:pt x="1492" y="6334"/>
                  <a:pt x="2178" y="5770"/>
                  <a:pt x="2648" y="4950"/>
                </a:cubicBezTo>
                <a:cubicBezTo>
                  <a:pt x="3011" y="4318"/>
                  <a:pt x="3239" y="3566"/>
                  <a:pt x="3293" y="2813"/>
                </a:cubicBezTo>
                <a:cubicBezTo>
                  <a:pt x="3468" y="2840"/>
                  <a:pt x="3643" y="2853"/>
                  <a:pt x="3817" y="2880"/>
                </a:cubicBezTo>
                <a:cubicBezTo>
                  <a:pt x="3616" y="3525"/>
                  <a:pt x="3414" y="4439"/>
                  <a:pt x="3266" y="5434"/>
                </a:cubicBezTo>
                <a:cubicBezTo>
                  <a:pt x="3078" y="6778"/>
                  <a:pt x="3011" y="8122"/>
                  <a:pt x="3065" y="9211"/>
                </a:cubicBezTo>
                <a:cubicBezTo>
                  <a:pt x="3199" y="11577"/>
                  <a:pt x="4059" y="16617"/>
                  <a:pt x="4315" y="18109"/>
                </a:cubicBezTo>
                <a:cubicBezTo>
                  <a:pt x="4342" y="18257"/>
                  <a:pt x="4476" y="18365"/>
                  <a:pt x="4624" y="18365"/>
                </a:cubicBezTo>
                <a:cubicBezTo>
                  <a:pt x="4637" y="18365"/>
                  <a:pt x="4651" y="18365"/>
                  <a:pt x="4678" y="18351"/>
                </a:cubicBezTo>
                <a:cubicBezTo>
                  <a:pt x="4839" y="18324"/>
                  <a:pt x="4947" y="18176"/>
                  <a:pt x="4920" y="18002"/>
                </a:cubicBezTo>
                <a:cubicBezTo>
                  <a:pt x="4664" y="16523"/>
                  <a:pt x="3804" y="11509"/>
                  <a:pt x="3670" y="9171"/>
                </a:cubicBezTo>
                <a:cubicBezTo>
                  <a:pt x="3562" y="7074"/>
                  <a:pt x="3965" y="4265"/>
                  <a:pt x="4436" y="2947"/>
                </a:cubicBezTo>
                <a:cubicBezTo>
                  <a:pt x="5014" y="3001"/>
                  <a:pt x="5592" y="3041"/>
                  <a:pt x="6170" y="3055"/>
                </a:cubicBezTo>
                <a:lnTo>
                  <a:pt x="6170" y="5219"/>
                </a:lnTo>
                <a:cubicBezTo>
                  <a:pt x="6170" y="5380"/>
                  <a:pt x="6304" y="5515"/>
                  <a:pt x="6479" y="5515"/>
                </a:cubicBezTo>
                <a:cubicBezTo>
                  <a:pt x="6640" y="5515"/>
                  <a:pt x="6775" y="5380"/>
                  <a:pt x="6775" y="5219"/>
                </a:cubicBezTo>
                <a:lnTo>
                  <a:pt x="6775" y="3068"/>
                </a:lnTo>
                <a:cubicBezTo>
                  <a:pt x="6949" y="3082"/>
                  <a:pt x="7124" y="3082"/>
                  <a:pt x="7299" y="3082"/>
                </a:cubicBezTo>
                <a:cubicBezTo>
                  <a:pt x="7474" y="3082"/>
                  <a:pt x="7635" y="3082"/>
                  <a:pt x="7810" y="3068"/>
                </a:cubicBezTo>
                <a:lnTo>
                  <a:pt x="7810" y="5219"/>
                </a:lnTo>
                <a:cubicBezTo>
                  <a:pt x="7810" y="5380"/>
                  <a:pt x="7944" y="5515"/>
                  <a:pt x="8119" y="5515"/>
                </a:cubicBezTo>
                <a:cubicBezTo>
                  <a:pt x="8280" y="5515"/>
                  <a:pt x="8414" y="5380"/>
                  <a:pt x="8414" y="5219"/>
                </a:cubicBezTo>
                <a:lnTo>
                  <a:pt x="8414" y="3055"/>
                </a:lnTo>
                <a:cubicBezTo>
                  <a:pt x="8992" y="3041"/>
                  <a:pt x="9570" y="3001"/>
                  <a:pt x="10148" y="2947"/>
                </a:cubicBezTo>
                <a:cubicBezTo>
                  <a:pt x="10619" y="4265"/>
                  <a:pt x="11035" y="7074"/>
                  <a:pt x="10914" y="9171"/>
                </a:cubicBezTo>
                <a:cubicBezTo>
                  <a:pt x="10794" y="11496"/>
                  <a:pt x="9933" y="16523"/>
                  <a:pt x="9678" y="18002"/>
                </a:cubicBezTo>
                <a:cubicBezTo>
                  <a:pt x="9638" y="18176"/>
                  <a:pt x="9759" y="18324"/>
                  <a:pt x="9920" y="18351"/>
                </a:cubicBezTo>
                <a:cubicBezTo>
                  <a:pt x="9933" y="18365"/>
                  <a:pt x="9960" y="18365"/>
                  <a:pt x="9974" y="18365"/>
                </a:cubicBezTo>
                <a:cubicBezTo>
                  <a:pt x="10121" y="18365"/>
                  <a:pt x="10242" y="18257"/>
                  <a:pt x="10269" y="18109"/>
                </a:cubicBezTo>
                <a:cubicBezTo>
                  <a:pt x="10525" y="16617"/>
                  <a:pt x="11398" y="11563"/>
                  <a:pt x="11519" y="9211"/>
                </a:cubicBezTo>
                <a:cubicBezTo>
                  <a:pt x="11587" y="8122"/>
                  <a:pt x="11506" y="6778"/>
                  <a:pt x="11318" y="5434"/>
                </a:cubicBezTo>
                <a:cubicBezTo>
                  <a:pt x="11183" y="4439"/>
                  <a:pt x="10982" y="3525"/>
                  <a:pt x="10767" y="2880"/>
                </a:cubicBezTo>
                <a:cubicBezTo>
                  <a:pt x="10941" y="2853"/>
                  <a:pt x="11116" y="2840"/>
                  <a:pt x="11291" y="2813"/>
                </a:cubicBezTo>
                <a:cubicBezTo>
                  <a:pt x="11358" y="3566"/>
                  <a:pt x="11587" y="4318"/>
                  <a:pt x="11949" y="4950"/>
                </a:cubicBezTo>
                <a:cubicBezTo>
                  <a:pt x="12420" y="5770"/>
                  <a:pt x="13105" y="6334"/>
                  <a:pt x="13925" y="6576"/>
                </a:cubicBezTo>
                <a:cubicBezTo>
                  <a:pt x="13898" y="7383"/>
                  <a:pt x="13845" y="8257"/>
                  <a:pt x="13764" y="9171"/>
                </a:cubicBezTo>
                <a:cubicBezTo>
                  <a:pt x="13536" y="11483"/>
                  <a:pt x="12084" y="16496"/>
                  <a:pt x="11640" y="17975"/>
                </a:cubicBezTo>
                <a:cubicBezTo>
                  <a:pt x="11587" y="18176"/>
                  <a:pt x="11412" y="18324"/>
                  <a:pt x="11210" y="18378"/>
                </a:cubicBezTo>
                <a:cubicBezTo>
                  <a:pt x="10973" y="18431"/>
                  <a:pt x="10643" y="18484"/>
                  <a:pt x="10259" y="18484"/>
                </a:cubicBezTo>
                <a:cubicBezTo>
                  <a:pt x="10056" y="18484"/>
                  <a:pt x="9838" y="18469"/>
                  <a:pt x="9611" y="18432"/>
                </a:cubicBezTo>
                <a:cubicBezTo>
                  <a:pt x="9328" y="18378"/>
                  <a:pt x="9127" y="18123"/>
                  <a:pt x="9127" y="17827"/>
                </a:cubicBezTo>
                <a:cubicBezTo>
                  <a:pt x="9181" y="16617"/>
                  <a:pt x="9261" y="14265"/>
                  <a:pt x="9154" y="12007"/>
                </a:cubicBezTo>
                <a:cubicBezTo>
                  <a:pt x="9019" y="9090"/>
                  <a:pt x="8643" y="7356"/>
                  <a:pt x="8011" y="6697"/>
                </a:cubicBezTo>
                <a:cubicBezTo>
                  <a:pt x="7796" y="6469"/>
                  <a:pt x="7568" y="6361"/>
                  <a:pt x="7299" y="6361"/>
                </a:cubicBezTo>
                <a:cubicBezTo>
                  <a:pt x="6264" y="6361"/>
                  <a:pt x="5887" y="7961"/>
                  <a:pt x="5699" y="9171"/>
                </a:cubicBezTo>
                <a:cubicBezTo>
                  <a:pt x="5498" y="10461"/>
                  <a:pt x="5390" y="12195"/>
                  <a:pt x="5390" y="14319"/>
                </a:cubicBezTo>
                <a:cubicBezTo>
                  <a:pt x="5377" y="14493"/>
                  <a:pt x="5525" y="14628"/>
                  <a:pt x="5686" y="14628"/>
                </a:cubicBezTo>
                <a:cubicBezTo>
                  <a:pt x="5847" y="14628"/>
                  <a:pt x="5995" y="14493"/>
                  <a:pt x="5995" y="14332"/>
                </a:cubicBezTo>
                <a:cubicBezTo>
                  <a:pt x="5995" y="12222"/>
                  <a:pt x="6102" y="10515"/>
                  <a:pt x="6291" y="9265"/>
                </a:cubicBezTo>
                <a:cubicBezTo>
                  <a:pt x="6385" y="8727"/>
                  <a:pt x="6707" y="6966"/>
                  <a:pt x="7299" y="6966"/>
                </a:cubicBezTo>
                <a:cubicBezTo>
                  <a:pt x="7353" y="6966"/>
                  <a:pt x="7447" y="6980"/>
                  <a:pt x="7568" y="7114"/>
                </a:cubicBezTo>
                <a:cubicBezTo>
                  <a:pt x="8253" y="7826"/>
                  <a:pt x="8482" y="10501"/>
                  <a:pt x="8549" y="12034"/>
                </a:cubicBezTo>
                <a:cubicBezTo>
                  <a:pt x="8656" y="14265"/>
                  <a:pt x="8576" y="16604"/>
                  <a:pt x="8522" y="17800"/>
                </a:cubicBezTo>
                <a:cubicBezTo>
                  <a:pt x="8522" y="17854"/>
                  <a:pt x="8522" y="17907"/>
                  <a:pt x="8535" y="17961"/>
                </a:cubicBezTo>
                <a:lnTo>
                  <a:pt x="8576" y="19373"/>
                </a:lnTo>
                <a:cubicBezTo>
                  <a:pt x="8589" y="19883"/>
                  <a:pt x="9006" y="20287"/>
                  <a:pt x="9530" y="20287"/>
                </a:cubicBezTo>
                <a:lnTo>
                  <a:pt x="10592" y="20287"/>
                </a:lnTo>
                <a:cubicBezTo>
                  <a:pt x="11009" y="20287"/>
                  <a:pt x="11358" y="20018"/>
                  <a:pt x="11492" y="19628"/>
                </a:cubicBezTo>
                <a:lnTo>
                  <a:pt x="11775" y="18781"/>
                </a:lnTo>
                <a:cubicBezTo>
                  <a:pt x="11990" y="18620"/>
                  <a:pt x="12151" y="18405"/>
                  <a:pt x="12218" y="18149"/>
                </a:cubicBezTo>
                <a:cubicBezTo>
                  <a:pt x="12662" y="16657"/>
                  <a:pt x="14140" y="11590"/>
                  <a:pt x="14355" y="9224"/>
                </a:cubicBezTo>
                <a:cubicBezTo>
                  <a:pt x="14450" y="8243"/>
                  <a:pt x="14597" y="6375"/>
                  <a:pt x="14530" y="4789"/>
                </a:cubicBezTo>
                <a:cubicBezTo>
                  <a:pt x="14450" y="3216"/>
                  <a:pt x="14208" y="2302"/>
                  <a:pt x="13737" y="1953"/>
                </a:cubicBezTo>
                <a:lnTo>
                  <a:pt x="13495" y="743"/>
                </a:lnTo>
                <a:cubicBezTo>
                  <a:pt x="13400" y="304"/>
                  <a:pt x="13012" y="1"/>
                  <a:pt x="12580" y="1"/>
                </a:cubicBezTo>
                <a:cubicBezTo>
                  <a:pt x="12523" y="1"/>
                  <a:pt x="12465" y="6"/>
                  <a:pt x="12406" y="17"/>
                </a:cubicBezTo>
                <a:cubicBezTo>
                  <a:pt x="12044" y="71"/>
                  <a:pt x="11667" y="138"/>
                  <a:pt x="11291" y="192"/>
                </a:cubicBezTo>
                <a:cubicBezTo>
                  <a:pt x="11130" y="219"/>
                  <a:pt x="11009" y="367"/>
                  <a:pt x="11035" y="541"/>
                </a:cubicBezTo>
                <a:cubicBezTo>
                  <a:pt x="11061" y="693"/>
                  <a:pt x="11194" y="798"/>
                  <a:pt x="11344" y="798"/>
                </a:cubicBezTo>
                <a:cubicBezTo>
                  <a:pt x="11353" y="798"/>
                  <a:pt x="11362" y="797"/>
                  <a:pt x="11372" y="797"/>
                </a:cubicBezTo>
                <a:cubicBezTo>
                  <a:pt x="11761" y="743"/>
                  <a:pt x="12138" y="676"/>
                  <a:pt x="12514" y="608"/>
                </a:cubicBezTo>
                <a:cubicBezTo>
                  <a:pt x="12537" y="603"/>
                  <a:pt x="12560" y="601"/>
                  <a:pt x="12582" y="601"/>
                </a:cubicBezTo>
                <a:cubicBezTo>
                  <a:pt x="12732" y="601"/>
                  <a:pt x="12869" y="712"/>
                  <a:pt x="12904" y="864"/>
                </a:cubicBezTo>
                <a:lnTo>
                  <a:pt x="13105" y="1899"/>
                </a:lnTo>
                <a:cubicBezTo>
                  <a:pt x="11560" y="2208"/>
                  <a:pt x="9987" y="2396"/>
                  <a:pt x="8414" y="2450"/>
                </a:cubicBezTo>
                <a:lnTo>
                  <a:pt x="8414" y="1818"/>
                </a:lnTo>
                <a:cubicBezTo>
                  <a:pt x="8414" y="1657"/>
                  <a:pt x="8280" y="1522"/>
                  <a:pt x="8119" y="1522"/>
                </a:cubicBezTo>
                <a:cubicBezTo>
                  <a:pt x="7944" y="1522"/>
                  <a:pt x="7810" y="1657"/>
                  <a:pt x="7810" y="1818"/>
                </a:cubicBezTo>
                <a:lnTo>
                  <a:pt x="7810" y="2463"/>
                </a:lnTo>
                <a:cubicBezTo>
                  <a:pt x="7642" y="2470"/>
                  <a:pt x="7470" y="2473"/>
                  <a:pt x="7297" y="2473"/>
                </a:cubicBezTo>
                <a:cubicBezTo>
                  <a:pt x="7124" y="2473"/>
                  <a:pt x="6949" y="2470"/>
                  <a:pt x="6775" y="2463"/>
                </a:cubicBezTo>
                <a:lnTo>
                  <a:pt x="6775" y="1818"/>
                </a:lnTo>
                <a:cubicBezTo>
                  <a:pt x="6775" y="1657"/>
                  <a:pt x="6640" y="1522"/>
                  <a:pt x="6479" y="1522"/>
                </a:cubicBezTo>
                <a:cubicBezTo>
                  <a:pt x="6304" y="1522"/>
                  <a:pt x="6170" y="1657"/>
                  <a:pt x="6170" y="1818"/>
                </a:cubicBezTo>
                <a:lnTo>
                  <a:pt x="6170" y="2450"/>
                </a:lnTo>
                <a:cubicBezTo>
                  <a:pt x="4610" y="2396"/>
                  <a:pt x="3038" y="2208"/>
                  <a:pt x="1479" y="1899"/>
                </a:cubicBezTo>
                <a:lnTo>
                  <a:pt x="1694" y="864"/>
                </a:lnTo>
                <a:cubicBezTo>
                  <a:pt x="1729" y="712"/>
                  <a:pt x="1865" y="601"/>
                  <a:pt x="2015" y="601"/>
                </a:cubicBezTo>
                <a:cubicBezTo>
                  <a:pt x="2038" y="601"/>
                  <a:pt x="2061" y="603"/>
                  <a:pt x="2084" y="608"/>
                </a:cubicBezTo>
                <a:cubicBezTo>
                  <a:pt x="3816" y="923"/>
                  <a:pt x="5571" y="1085"/>
                  <a:pt x="7331" y="1085"/>
                </a:cubicBezTo>
                <a:cubicBezTo>
                  <a:pt x="8274" y="1085"/>
                  <a:pt x="9219" y="1038"/>
                  <a:pt x="10162" y="945"/>
                </a:cubicBezTo>
                <a:cubicBezTo>
                  <a:pt x="10323" y="918"/>
                  <a:pt x="10444" y="770"/>
                  <a:pt x="10431" y="608"/>
                </a:cubicBezTo>
                <a:cubicBezTo>
                  <a:pt x="10418" y="455"/>
                  <a:pt x="10284" y="339"/>
                  <a:pt x="10121" y="339"/>
                </a:cubicBezTo>
                <a:cubicBezTo>
                  <a:pt x="10112" y="339"/>
                  <a:pt x="10103" y="339"/>
                  <a:pt x="10095" y="340"/>
                </a:cubicBezTo>
                <a:cubicBezTo>
                  <a:pt x="9168" y="430"/>
                  <a:pt x="8237" y="474"/>
                  <a:pt x="7307" y="474"/>
                </a:cubicBezTo>
                <a:cubicBezTo>
                  <a:pt x="5594" y="474"/>
                  <a:pt x="3881" y="322"/>
                  <a:pt x="2191" y="17"/>
                </a:cubicBezTo>
                <a:cubicBezTo>
                  <a:pt x="2133" y="6"/>
                  <a:pt x="2075" y="1"/>
                  <a:pt x="2018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2"/>
              </a:solidFill>
              <a:latin typeface="Bahnschrift Condensed" panose="020B0502040204020203" pitchFamily="34" charset="0"/>
              <a:sym typeface="Arial"/>
            </a:endParaRPr>
          </a:p>
        </p:txBody>
      </p:sp>
      <p:grpSp>
        <p:nvGrpSpPr>
          <p:cNvPr id="37" name="Google Shape;1647;p31"/>
          <p:cNvGrpSpPr/>
          <p:nvPr/>
        </p:nvGrpSpPr>
        <p:grpSpPr>
          <a:xfrm>
            <a:off x="4071069" y="1688098"/>
            <a:ext cx="3406562" cy="448525"/>
            <a:chOff x="7038650" y="1702055"/>
            <a:chExt cx="3406562" cy="448525"/>
          </a:xfrm>
        </p:grpSpPr>
        <p:sp>
          <p:nvSpPr>
            <p:cNvPr id="38" name="Google Shape;1648;p31"/>
            <p:cNvSpPr/>
            <p:nvPr/>
          </p:nvSpPr>
          <p:spPr>
            <a:xfrm>
              <a:off x="9938112" y="1702055"/>
              <a:ext cx="507100" cy="448525"/>
            </a:xfrm>
            <a:custGeom>
              <a:avLst/>
              <a:gdLst/>
              <a:ahLst/>
              <a:cxnLst/>
              <a:rect l="l" t="t" r="r" b="b"/>
              <a:pathLst>
                <a:path w="20284" h="17941" extrusionOk="0">
                  <a:moveTo>
                    <a:pt x="2797" y="606"/>
                  </a:moveTo>
                  <a:lnTo>
                    <a:pt x="2797" y="2232"/>
                  </a:lnTo>
                  <a:lnTo>
                    <a:pt x="1775" y="2232"/>
                  </a:lnTo>
                  <a:lnTo>
                    <a:pt x="1775" y="606"/>
                  </a:lnTo>
                  <a:close/>
                  <a:moveTo>
                    <a:pt x="7394" y="606"/>
                  </a:moveTo>
                  <a:lnTo>
                    <a:pt x="7394" y="2232"/>
                  </a:lnTo>
                  <a:lnTo>
                    <a:pt x="3402" y="2232"/>
                  </a:lnTo>
                  <a:lnTo>
                    <a:pt x="3402" y="606"/>
                  </a:lnTo>
                  <a:close/>
                  <a:moveTo>
                    <a:pt x="12179" y="606"/>
                  </a:moveTo>
                  <a:lnTo>
                    <a:pt x="12179" y="2232"/>
                  </a:lnTo>
                  <a:lnTo>
                    <a:pt x="7999" y="2232"/>
                  </a:lnTo>
                  <a:lnTo>
                    <a:pt x="7999" y="606"/>
                  </a:lnTo>
                  <a:close/>
                  <a:moveTo>
                    <a:pt x="16883" y="606"/>
                  </a:moveTo>
                  <a:lnTo>
                    <a:pt x="16883" y="2232"/>
                  </a:lnTo>
                  <a:lnTo>
                    <a:pt x="12784" y="2232"/>
                  </a:lnTo>
                  <a:lnTo>
                    <a:pt x="12784" y="606"/>
                  </a:lnTo>
                  <a:close/>
                  <a:moveTo>
                    <a:pt x="18510" y="606"/>
                  </a:moveTo>
                  <a:lnTo>
                    <a:pt x="18510" y="2232"/>
                  </a:lnTo>
                  <a:lnTo>
                    <a:pt x="17488" y="2232"/>
                  </a:lnTo>
                  <a:lnTo>
                    <a:pt x="17488" y="606"/>
                  </a:lnTo>
                  <a:close/>
                  <a:moveTo>
                    <a:pt x="4531" y="2837"/>
                  </a:moveTo>
                  <a:cubicBezTo>
                    <a:pt x="4463" y="3482"/>
                    <a:pt x="4141" y="4383"/>
                    <a:pt x="3146" y="5391"/>
                  </a:cubicBezTo>
                  <a:cubicBezTo>
                    <a:pt x="2461" y="6076"/>
                    <a:pt x="1600" y="6654"/>
                    <a:pt x="727" y="7058"/>
                  </a:cubicBezTo>
                  <a:lnTo>
                    <a:pt x="1721" y="2837"/>
                  </a:lnTo>
                  <a:close/>
                  <a:moveTo>
                    <a:pt x="18940" y="15929"/>
                  </a:moveTo>
                  <a:lnTo>
                    <a:pt x="18873" y="16830"/>
                  </a:lnTo>
                  <a:cubicBezTo>
                    <a:pt x="17643" y="17166"/>
                    <a:pt x="16379" y="17334"/>
                    <a:pt x="15117" y="17334"/>
                  </a:cubicBezTo>
                  <a:cubicBezTo>
                    <a:pt x="13856" y="17334"/>
                    <a:pt x="12595" y="17166"/>
                    <a:pt x="11372" y="16830"/>
                  </a:cubicBezTo>
                  <a:lnTo>
                    <a:pt x="11238" y="15942"/>
                  </a:lnTo>
                  <a:lnTo>
                    <a:pt x="11238" y="15942"/>
                  </a:lnTo>
                  <a:cubicBezTo>
                    <a:pt x="12515" y="16157"/>
                    <a:pt x="13778" y="16225"/>
                    <a:pt x="14907" y="16225"/>
                  </a:cubicBezTo>
                  <a:cubicBezTo>
                    <a:pt x="16749" y="16225"/>
                    <a:pt x="18268" y="16036"/>
                    <a:pt x="18940" y="15929"/>
                  </a:cubicBezTo>
                  <a:close/>
                  <a:moveTo>
                    <a:pt x="15149" y="2837"/>
                  </a:moveTo>
                  <a:cubicBezTo>
                    <a:pt x="15217" y="3603"/>
                    <a:pt x="15566" y="4665"/>
                    <a:pt x="16709" y="5808"/>
                  </a:cubicBezTo>
                  <a:cubicBezTo>
                    <a:pt x="17528" y="6641"/>
                    <a:pt x="18590" y="7340"/>
                    <a:pt x="19666" y="7743"/>
                  </a:cubicBezTo>
                  <a:lnTo>
                    <a:pt x="19007" y="15311"/>
                  </a:lnTo>
                  <a:cubicBezTo>
                    <a:pt x="18436" y="15403"/>
                    <a:pt x="16852" y="15621"/>
                    <a:pt x="14905" y="15621"/>
                  </a:cubicBezTo>
                  <a:cubicBezTo>
                    <a:pt x="13735" y="15621"/>
                    <a:pt x="12435" y="15543"/>
                    <a:pt x="11144" y="15311"/>
                  </a:cubicBezTo>
                  <a:lnTo>
                    <a:pt x="10445" y="10633"/>
                  </a:lnTo>
                  <a:cubicBezTo>
                    <a:pt x="10418" y="10485"/>
                    <a:pt x="10297" y="10364"/>
                    <a:pt x="10149" y="10364"/>
                  </a:cubicBezTo>
                  <a:cubicBezTo>
                    <a:pt x="9988" y="10364"/>
                    <a:pt x="9867" y="10485"/>
                    <a:pt x="9840" y="10633"/>
                  </a:cubicBezTo>
                  <a:lnTo>
                    <a:pt x="9141" y="15311"/>
                  </a:lnTo>
                  <a:cubicBezTo>
                    <a:pt x="8014" y="15517"/>
                    <a:pt x="6776" y="15621"/>
                    <a:pt x="5457" y="15621"/>
                  </a:cubicBezTo>
                  <a:cubicBezTo>
                    <a:pt x="5061" y="15621"/>
                    <a:pt x="4658" y="15612"/>
                    <a:pt x="4248" y="15593"/>
                  </a:cubicBezTo>
                  <a:cubicBezTo>
                    <a:pt x="4087" y="15593"/>
                    <a:pt x="3939" y="15714"/>
                    <a:pt x="3939" y="15889"/>
                  </a:cubicBezTo>
                  <a:cubicBezTo>
                    <a:pt x="3926" y="16050"/>
                    <a:pt x="4060" y="16198"/>
                    <a:pt x="4222" y="16198"/>
                  </a:cubicBezTo>
                  <a:cubicBezTo>
                    <a:pt x="4625" y="16211"/>
                    <a:pt x="5015" y="16225"/>
                    <a:pt x="5391" y="16225"/>
                  </a:cubicBezTo>
                  <a:cubicBezTo>
                    <a:pt x="6695" y="16225"/>
                    <a:pt x="7918" y="16131"/>
                    <a:pt x="9047" y="15942"/>
                  </a:cubicBezTo>
                  <a:lnTo>
                    <a:pt x="9047" y="15942"/>
                  </a:lnTo>
                  <a:lnTo>
                    <a:pt x="8913" y="16830"/>
                  </a:lnTo>
                  <a:cubicBezTo>
                    <a:pt x="7683" y="17167"/>
                    <a:pt x="6417" y="17335"/>
                    <a:pt x="5150" y="17335"/>
                  </a:cubicBezTo>
                  <a:cubicBezTo>
                    <a:pt x="3896" y="17335"/>
                    <a:pt x="2643" y="17171"/>
                    <a:pt x="1426" y="16843"/>
                  </a:cubicBezTo>
                  <a:lnTo>
                    <a:pt x="1345" y="15929"/>
                  </a:lnTo>
                  <a:lnTo>
                    <a:pt x="1345" y="15929"/>
                  </a:lnTo>
                  <a:cubicBezTo>
                    <a:pt x="1695" y="15983"/>
                    <a:pt x="2273" y="16063"/>
                    <a:pt x="3012" y="16117"/>
                  </a:cubicBezTo>
                  <a:lnTo>
                    <a:pt x="3039" y="16117"/>
                  </a:lnTo>
                  <a:cubicBezTo>
                    <a:pt x="3187" y="16117"/>
                    <a:pt x="3321" y="16010"/>
                    <a:pt x="3334" y="15848"/>
                  </a:cubicBezTo>
                  <a:cubicBezTo>
                    <a:pt x="3348" y="15687"/>
                    <a:pt x="3227" y="15539"/>
                    <a:pt x="3066" y="15526"/>
                  </a:cubicBezTo>
                  <a:cubicBezTo>
                    <a:pt x="2232" y="15445"/>
                    <a:pt x="1600" y="15364"/>
                    <a:pt x="1291" y="15311"/>
                  </a:cubicBezTo>
                  <a:lnTo>
                    <a:pt x="619" y="7743"/>
                  </a:lnTo>
                  <a:cubicBezTo>
                    <a:pt x="1695" y="7340"/>
                    <a:pt x="2756" y="6641"/>
                    <a:pt x="3576" y="5808"/>
                  </a:cubicBezTo>
                  <a:cubicBezTo>
                    <a:pt x="4719" y="4665"/>
                    <a:pt x="5068" y="3603"/>
                    <a:pt x="5136" y="2837"/>
                  </a:cubicBezTo>
                  <a:lnTo>
                    <a:pt x="10888" y="2837"/>
                  </a:lnTo>
                  <a:lnTo>
                    <a:pt x="10888" y="6453"/>
                  </a:lnTo>
                  <a:cubicBezTo>
                    <a:pt x="10888" y="6883"/>
                    <a:pt x="10526" y="7246"/>
                    <a:pt x="10095" y="7246"/>
                  </a:cubicBezTo>
                  <a:lnTo>
                    <a:pt x="9101" y="7246"/>
                  </a:lnTo>
                  <a:cubicBezTo>
                    <a:pt x="8939" y="7246"/>
                    <a:pt x="8792" y="7380"/>
                    <a:pt x="8792" y="7542"/>
                  </a:cubicBezTo>
                  <a:cubicBezTo>
                    <a:pt x="8792" y="7716"/>
                    <a:pt x="8939" y="7851"/>
                    <a:pt x="9101" y="7851"/>
                  </a:cubicBezTo>
                  <a:lnTo>
                    <a:pt x="10095" y="7851"/>
                  </a:lnTo>
                  <a:cubicBezTo>
                    <a:pt x="10862" y="7851"/>
                    <a:pt x="11493" y="7219"/>
                    <a:pt x="11493" y="6453"/>
                  </a:cubicBezTo>
                  <a:lnTo>
                    <a:pt x="11493" y="2837"/>
                  </a:lnTo>
                  <a:close/>
                  <a:moveTo>
                    <a:pt x="1479" y="1"/>
                  </a:moveTo>
                  <a:cubicBezTo>
                    <a:pt x="1318" y="1"/>
                    <a:pt x="1184" y="135"/>
                    <a:pt x="1184" y="297"/>
                  </a:cubicBezTo>
                  <a:lnTo>
                    <a:pt x="1184" y="2501"/>
                  </a:lnTo>
                  <a:lnTo>
                    <a:pt x="1" y="7474"/>
                  </a:lnTo>
                  <a:cubicBezTo>
                    <a:pt x="1" y="7501"/>
                    <a:pt x="1" y="7542"/>
                    <a:pt x="1" y="7568"/>
                  </a:cubicBezTo>
                  <a:lnTo>
                    <a:pt x="834" y="17098"/>
                  </a:lnTo>
                  <a:cubicBezTo>
                    <a:pt x="848" y="17219"/>
                    <a:pt x="928" y="17327"/>
                    <a:pt x="1049" y="17354"/>
                  </a:cubicBezTo>
                  <a:cubicBezTo>
                    <a:pt x="2393" y="17744"/>
                    <a:pt x="3778" y="17932"/>
                    <a:pt x="5162" y="17932"/>
                  </a:cubicBezTo>
                  <a:cubicBezTo>
                    <a:pt x="6493" y="17932"/>
                    <a:pt x="7837" y="17757"/>
                    <a:pt x="9128" y="17394"/>
                  </a:cubicBezTo>
                  <a:lnTo>
                    <a:pt x="9262" y="17367"/>
                  </a:lnTo>
                  <a:cubicBezTo>
                    <a:pt x="9383" y="17327"/>
                    <a:pt x="9464" y="17233"/>
                    <a:pt x="9491" y="17112"/>
                  </a:cubicBezTo>
                  <a:lnTo>
                    <a:pt x="10149" y="12716"/>
                  </a:lnTo>
                  <a:lnTo>
                    <a:pt x="10794" y="17112"/>
                  </a:lnTo>
                  <a:cubicBezTo>
                    <a:pt x="10821" y="17233"/>
                    <a:pt x="10902" y="17327"/>
                    <a:pt x="11023" y="17367"/>
                  </a:cubicBezTo>
                  <a:lnTo>
                    <a:pt x="11157" y="17394"/>
                  </a:lnTo>
                  <a:cubicBezTo>
                    <a:pt x="12457" y="17759"/>
                    <a:pt x="13795" y="17940"/>
                    <a:pt x="15135" y="17940"/>
                  </a:cubicBezTo>
                  <a:cubicBezTo>
                    <a:pt x="16511" y="17940"/>
                    <a:pt x="17887" y="17749"/>
                    <a:pt x="19222" y="17367"/>
                  </a:cubicBezTo>
                  <a:cubicBezTo>
                    <a:pt x="19343" y="17327"/>
                    <a:pt x="19437" y="17233"/>
                    <a:pt x="19451" y="17098"/>
                  </a:cubicBezTo>
                  <a:lnTo>
                    <a:pt x="20284" y="7568"/>
                  </a:lnTo>
                  <a:cubicBezTo>
                    <a:pt x="20284" y="7542"/>
                    <a:pt x="20284" y="7501"/>
                    <a:pt x="20284" y="7474"/>
                  </a:cubicBezTo>
                  <a:lnTo>
                    <a:pt x="19598" y="4598"/>
                  </a:lnTo>
                  <a:cubicBezTo>
                    <a:pt x="19564" y="4460"/>
                    <a:pt x="19440" y="4361"/>
                    <a:pt x="19304" y="4361"/>
                  </a:cubicBezTo>
                  <a:cubicBezTo>
                    <a:pt x="19282" y="4361"/>
                    <a:pt x="19259" y="4364"/>
                    <a:pt x="19236" y="4369"/>
                  </a:cubicBezTo>
                  <a:cubicBezTo>
                    <a:pt x="19074" y="4410"/>
                    <a:pt x="18980" y="4571"/>
                    <a:pt x="19020" y="4732"/>
                  </a:cubicBezTo>
                  <a:lnTo>
                    <a:pt x="19558" y="7044"/>
                  </a:lnTo>
                  <a:cubicBezTo>
                    <a:pt x="18684" y="6654"/>
                    <a:pt x="17824" y="6076"/>
                    <a:pt x="17139" y="5391"/>
                  </a:cubicBezTo>
                  <a:cubicBezTo>
                    <a:pt x="16144" y="4383"/>
                    <a:pt x="15821" y="3482"/>
                    <a:pt x="15754" y="2837"/>
                  </a:cubicBezTo>
                  <a:lnTo>
                    <a:pt x="18563" y="2837"/>
                  </a:lnTo>
                  <a:lnTo>
                    <a:pt x="18738" y="3563"/>
                  </a:lnTo>
                  <a:cubicBezTo>
                    <a:pt x="18765" y="3697"/>
                    <a:pt x="18899" y="3791"/>
                    <a:pt x="19034" y="3791"/>
                  </a:cubicBezTo>
                  <a:lnTo>
                    <a:pt x="19101" y="3791"/>
                  </a:lnTo>
                  <a:cubicBezTo>
                    <a:pt x="19262" y="3751"/>
                    <a:pt x="19370" y="3590"/>
                    <a:pt x="19330" y="3429"/>
                  </a:cubicBezTo>
                  <a:lnTo>
                    <a:pt x="19115" y="2501"/>
                  </a:lnTo>
                  <a:lnTo>
                    <a:pt x="19115" y="297"/>
                  </a:lnTo>
                  <a:cubicBezTo>
                    <a:pt x="19115" y="135"/>
                    <a:pt x="18980" y="1"/>
                    <a:pt x="188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9" name="Google Shape;1649;p31"/>
            <p:cNvSpPr/>
            <p:nvPr/>
          </p:nvSpPr>
          <p:spPr>
            <a:xfrm>
              <a:off x="7038650" y="1943075"/>
              <a:ext cx="16150" cy="15200"/>
            </a:xfrm>
            <a:custGeom>
              <a:avLst/>
              <a:gdLst/>
              <a:ahLst/>
              <a:cxnLst/>
              <a:rect l="l" t="t" r="r" b="b"/>
              <a:pathLst>
                <a:path w="646" h="608" extrusionOk="0">
                  <a:moveTo>
                    <a:pt x="341" y="1"/>
                  </a:moveTo>
                  <a:cubicBezTo>
                    <a:pt x="230" y="1"/>
                    <a:pt x="115" y="55"/>
                    <a:pt x="55" y="164"/>
                  </a:cubicBezTo>
                  <a:cubicBezTo>
                    <a:pt x="1" y="271"/>
                    <a:pt x="14" y="419"/>
                    <a:pt x="108" y="513"/>
                  </a:cubicBezTo>
                  <a:cubicBezTo>
                    <a:pt x="161" y="575"/>
                    <a:pt x="243" y="608"/>
                    <a:pt x="324" y="608"/>
                  </a:cubicBezTo>
                  <a:cubicBezTo>
                    <a:pt x="366" y="608"/>
                    <a:pt x="407" y="599"/>
                    <a:pt x="444" y="581"/>
                  </a:cubicBezTo>
                  <a:cubicBezTo>
                    <a:pt x="579" y="527"/>
                    <a:pt x="646" y="379"/>
                    <a:pt x="619" y="245"/>
                  </a:cubicBezTo>
                  <a:cubicBezTo>
                    <a:pt x="592" y="124"/>
                    <a:pt x="498" y="29"/>
                    <a:pt x="377" y="3"/>
                  </a:cubicBezTo>
                  <a:cubicBezTo>
                    <a:pt x="365" y="1"/>
                    <a:pt x="353" y="1"/>
                    <a:pt x="3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</p:grpSp>
      <p:grpSp>
        <p:nvGrpSpPr>
          <p:cNvPr id="40" name="Google Shape;1668;p31"/>
          <p:cNvGrpSpPr/>
          <p:nvPr/>
        </p:nvGrpSpPr>
        <p:grpSpPr>
          <a:xfrm>
            <a:off x="6952920" y="1484156"/>
            <a:ext cx="1060536" cy="757104"/>
            <a:chOff x="7735250" y="1911625"/>
            <a:chExt cx="1036199" cy="732637"/>
          </a:xfrm>
        </p:grpSpPr>
        <p:sp>
          <p:nvSpPr>
            <p:cNvPr id="41" name="Google Shape;1669;p31"/>
            <p:cNvSpPr/>
            <p:nvPr/>
          </p:nvSpPr>
          <p:spPr>
            <a:xfrm>
              <a:off x="7735250" y="1911625"/>
              <a:ext cx="14825" cy="15050"/>
            </a:xfrm>
            <a:custGeom>
              <a:avLst/>
              <a:gdLst/>
              <a:ahLst/>
              <a:cxnLst/>
              <a:rect l="l" t="t" r="r" b="b"/>
              <a:pathLst>
                <a:path w="593" h="602" extrusionOk="0">
                  <a:moveTo>
                    <a:pt x="291" y="0"/>
                  </a:moveTo>
                  <a:cubicBezTo>
                    <a:pt x="273" y="0"/>
                    <a:pt x="256" y="4"/>
                    <a:pt x="243" y="11"/>
                  </a:cubicBezTo>
                  <a:cubicBezTo>
                    <a:pt x="216" y="11"/>
                    <a:pt x="202" y="24"/>
                    <a:pt x="175" y="24"/>
                  </a:cubicBezTo>
                  <a:cubicBezTo>
                    <a:pt x="162" y="37"/>
                    <a:pt x="149" y="51"/>
                    <a:pt x="122" y="51"/>
                  </a:cubicBezTo>
                  <a:cubicBezTo>
                    <a:pt x="108" y="64"/>
                    <a:pt x="95" y="78"/>
                    <a:pt x="81" y="91"/>
                  </a:cubicBezTo>
                  <a:cubicBezTo>
                    <a:pt x="68" y="105"/>
                    <a:pt x="54" y="118"/>
                    <a:pt x="41" y="145"/>
                  </a:cubicBezTo>
                  <a:cubicBezTo>
                    <a:pt x="41" y="158"/>
                    <a:pt x="28" y="172"/>
                    <a:pt x="14" y="185"/>
                  </a:cubicBezTo>
                  <a:cubicBezTo>
                    <a:pt x="14" y="212"/>
                    <a:pt x="1" y="226"/>
                    <a:pt x="1" y="252"/>
                  </a:cubicBezTo>
                  <a:cubicBezTo>
                    <a:pt x="1" y="266"/>
                    <a:pt x="1" y="293"/>
                    <a:pt x="1" y="306"/>
                  </a:cubicBezTo>
                  <a:cubicBezTo>
                    <a:pt x="1" y="320"/>
                    <a:pt x="1" y="347"/>
                    <a:pt x="1" y="360"/>
                  </a:cubicBezTo>
                  <a:cubicBezTo>
                    <a:pt x="1" y="387"/>
                    <a:pt x="14" y="400"/>
                    <a:pt x="14" y="427"/>
                  </a:cubicBezTo>
                  <a:cubicBezTo>
                    <a:pt x="28" y="441"/>
                    <a:pt x="41" y="454"/>
                    <a:pt x="41" y="468"/>
                  </a:cubicBezTo>
                  <a:cubicBezTo>
                    <a:pt x="54" y="494"/>
                    <a:pt x="68" y="508"/>
                    <a:pt x="81" y="521"/>
                  </a:cubicBezTo>
                  <a:cubicBezTo>
                    <a:pt x="135" y="575"/>
                    <a:pt x="216" y="602"/>
                    <a:pt x="296" y="602"/>
                  </a:cubicBezTo>
                  <a:lnTo>
                    <a:pt x="350" y="602"/>
                  </a:lnTo>
                  <a:cubicBezTo>
                    <a:pt x="377" y="602"/>
                    <a:pt x="391" y="589"/>
                    <a:pt x="417" y="589"/>
                  </a:cubicBezTo>
                  <a:cubicBezTo>
                    <a:pt x="431" y="575"/>
                    <a:pt x="444" y="562"/>
                    <a:pt x="458" y="562"/>
                  </a:cubicBezTo>
                  <a:cubicBezTo>
                    <a:pt x="485" y="548"/>
                    <a:pt x="498" y="535"/>
                    <a:pt x="511" y="521"/>
                  </a:cubicBezTo>
                  <a:cubicBezTo>
                    <a:pt x="565" y="468"/>
                    <a:pt x="592" y="387"/>
                    <a:pt x="592" y="306"/>
                  </a:cubicBezTo>
                  <a:cubicBezTo>
                    <a:pt x="592" y="293"/>
                    <a:pt x="592" y="266"/>
                    <a:pt x="592" y="252"/>
                  </a:cubicBezTo>
                  <a:cubicBezTo>
                    <a:pt x="592" y="226"/>
                    <a:pt x="579" y="212"/>
                    <a:pt x="579" y="185"/>
                  </a:cubicBezTo>
                  <a:cubicBezTo>
                    <a:pt x="565" y="172"/>
                    <a:pt x="552" y="158"/>
                    <a:pt x="552" y="145"/>
                  </a:cubicBezTo>
                  <a:cubicBezTo>
                    <a:pt x="538" y="118"/>
                    <a:pt x="525" y="105"/>
                    <a:pt x="511" y="91"/>
                  </a:cubicBezTo>
                  <a:cubicBezTo>
                    <a:pt x="498" y="78"/>
                    <a:pt x="485" y="64"/>
                    <a:pt x="458" y="51"/>
                  </a:cubicBezTo>
                  <a:cubicBezTo>
                    <a:pt x="444" y="51"/>
                    <a:pt x="431" y="37"/>
                    <a:pt x="417" y="24"/>
                  </a:cubicBezTo>
                  <a:cubicBezTo>
                    <a:pt x="391" y="24"/>
                    <a:pt x="377" y="11"/>
                    <a:pt x="350" y="11"/>
                  </a:cubicBezTo>
                  <a:cubicBezTo>
                    <a:pt x="330" y="4"/>
                    <a:pt x="310" y="0"/>
                    <a:pt x="2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2" name="Google Shape;1670;p31"/>
            <p:cNvSpPr/>
            <p:nvPr/>
          </p:nvSpPr>
          <p:spPr>
            <a:xfrm>
              <a:off x="8448149" y="2136812"/>
              <a:ext cx="323300" cy="507450"/>
            </a:xfrm>
            <a:custGeom>
              <a:avLst/>
              <a:gdLst/>
              <a:ahLst/>
              <a:cxnLst/>
              <a:rect l="l" t="t" r="r" b="b"/>
              <a:pathLst>
                <a:path w="12932" h="20298" extrusionOk="0">
                  <a:moveTo>
                    <a:pt x="1493" y="606"/>
                  </a:moveTo>
                  <a:lnTo>
                    <a:pt x="1493" y="2030"/>
                  </a:lnTo>
                  <a:lnTo>
                    <a:pt x="632" y="2030"/>
                  </a:lnTo>
                  <a:cubicBezTo>
                    <a:pt x="646" y="1318"/>
                    <a:pt x="659" y="874"/>
                    <a:pt x="686" y="606"/>
                  </a:cubicBezTo>
                  <a:close/>
                  <a:moveTo>
                    <a:pt x="4369" y="606"/>
                  </a:moveTo>
                  <a:lnTo>
                    <a:pt x="4369" y="2030"/>
                  </a:lnTo>
                  <a:lnTo>
                    <a:pt x="2097" y="2030"/>
                  </a:lnTo>
                  <a:lnTo>
                    <a:pt x="2097" y="606"/>
                  </a:lnTo>
                  <a:close/>
                  <a:moveTo>
                    <a:pt x="7985" y="606"/>
                  </a:moveTo>
                  <a:lnTo>
                    <a:pt x="7985" y="2030"/>
                  </a:lnTo>
                  <a:lnTo>
                    <a:pt x="4974" y="2030"/>
                  </a:lnTo>
                  <a:lnTo>
                    <a:pt x="4974" y="606"/>
                  </a:lnTo>
                  <a:close/>
                  <a:moveTo>
                    <a:pt x="10861" y="606"/>
                  </a:moveTo>
                  <a:lnTo>
                    <a:pt x="10861" y="2030"/>
                  </a:lnTo>
                  <a:lnTo>
                    <a:pt x="8590" y="2030"/>
                  </a:lnTo>
                  <a:lnTo>
                    <a:pt x="8590" y="606"/>
                  </a:lnTo>
                  <a:close/>
                  <a:moveTo>
                    <a:pt x="12273" y="606"/>
                  </a:moveTo>
                  <a:cubicBezTo>
                    <a:pt x="12299" y="915"/>
                    <a:pt x="12326" y="1399"/>
                    <a:pt x="12326" y="2030"/>
                  </a:cubicBezTo>
                  <a:lnTo>
                    <a:pt x="11466" y="2030"/>
                  </a:lnTo>
                  <a:lnTo>
                    <a:pt x="11466" y="606"/>
                  </a:lnTo>
                  <a:close/>
                  <a:moveTo>
                    <a:pt x="2178" y="3522"/>
                  </a:moveTo>
                  <a:cubicBezTo>
                    <a:pt x="2097" y="3670"/>
                    <a:pt x="2003" y="3805"/>
                    <a:pt x="1896" y="3939"/>
                  </a:cubicBezTo>
                  <a:cubicBezTo>
                    <a:pt x="1829" y="4020"/>
                    <a:pt x="1761" y="4100"/>
                    <a:pt x="1681" y="4181"/>
                  </a:cubicBezTo>
                  <a:lnTo>
                    <a:pt x="1681" y="3522"/>
                  </a:lnTo>
                  <a:close/>
                  <a:moveTo>
                    <a:pt x="2487" y="2635"/>
                  </a:moveTo>
                  <a:cubicBezTo>
                    <a:pt x="2474" y="2729"/>
                    <a:pt x="2447" y="2823"/>
                    <a:pt x="2420" y="2917"/>
                  </a:cubicBezTo>
                  <a:lnTo>
                    <a:pt x="1372" y="2917"/>
                  </a:lnTo>
                  <a:cubicBezTo>
                    <a:pt x="1210" y="2917"/>
                    <a:pt x="1076" y="3052"/>
                    <a:pt x="1076" y="3213"/>
                  </a:cubicBezTo>
                  <a:lnTo>
                    <a:pt x="1076" y="4651"/>
                  </a:lnTo>
                  <a:cubicBezTo>
                    <a:pt x="941" y="4732"/>
                    <a:pt x="807" y="4799"/>
                    <a:pt x="673" y="4853"/>
                  </a:cubicBezTo>
                  <a:cubicBezTo>
                    <a:pt x="646" y="3952"/>
                    <a:pt x="646" y="3213"/>
                    <a:pt x="632" y="2635"/>
                  </a:cubicBezTo>
                  <a:close/>
                  <a:moveTo>
                    <a:pt x="12326" y="2635"/>
                  </a:moveTo>
                  <a:cubicBezTo>
                    <a:pt x="12326" y="3253"/>
                    <a:pt x="12313" y="3993"/>
                    <a:pt x="12286" y="4853"/>
                  </a:cubicBezTo>
                  <a:cubicBezTo>
                    <a:pt x="11816" y="4665"/>
                    <a:pt x="11385" y="4342"/>
                    <a:pt x="11063" y="3939"/>
                  </a:cubicBezTo>
                  <a:cubicBezTo>
                    <a:pt x="10740" y="3536"/>
                    <a:pt x="10539" y="3079"/>
                    <a:pt x="10471" y="2635"/>
                  </a:cubicBezTo>
                  <a:close/>
                  <a:moveTo>
                    <a:pt x="6815" y="2635"/>
                  </a:moveTo>
                  <a:lnTo>
                    <a:pt x="6815" y="5686"/>
                  </a:lnTo>
                  <a:lnTo>
                    <a:pt x="6143" y="5686"/>
                  </a:lnTo>
                  <a:lnTo>
                    <a:pt x="6143" y="2635"/>
                  </a:lnTo>
                  <a:close/>
                  <a:moveTo>
                    <a:pt x="4503" y="18751"/>
                  </a:moveTo>
                  <a:cubicBezTo>
                    <a:pt x="4557" y="18751"/>
                    <a:pt x="4598" y="18792"/>
                    <a:pt x="4598" y="18845"/>
                  </a:cubicBezTo>
                  <a:lnTo>
                    <a:pt x="4598" y="19598"/>
                  </a:lnTo>
                  <a:cubicBezTo>
                    <a:pt x="4598" y="19652"/>
                    <a:pt x="4557" y="19692"/>
                    <a:pt x="4503" y="19692"/>
                  </a:cubicBezTo>
                  <a:lnTo>
                    <a:pt x="1022" y="19692"/>
                  </a:lnTo>
                  <a:cubicBezTo>
                    <a:pt x="968" y="19692"/>
                    <a:pt x="928" y="19652"/>
                    <a:pt x="928" y="19598"/>
                  </a:cubicBezTo>
                  <a:lnTo>
                    <a:pt x="928" y="18845"/>
                  </a:lnTo>
                  <a:cubicBezTo>
                    <a:pt x="928" y="18792"/>
                    <a:pt x="968" y="18751"/>
                    <a:pt x="1022" y="18751"/>
                  </a:cubicBezTo>
                  <a:close/>
                  <a:moveTo>
                    <a:pt x="11937" y="18751"/>
                  </a:moveTo>
                  <a:cubicBezTo>
                    <a:pt x="11990" y="18751"/>
                    <a:pt x="12031" y="18792"/>
                    <a:pt x="12031" y="18845"/>
                  </a:cubicBezTo>
                  <a:lnTo>
                    <a:pt x="12031" y="19598"/>
                  </a:lnTo>
                  <a:cubicBezTo>
                    <a:pt x="12031" y="19652"/>
                    <a:pt x="11990" y="19692"/>
                    <a:pt x="11937" y="19692"/>
                  </a:cubicBezTo>
                  <a:lnTo>
                    <a:pt x="8455" y="19692"/>
                  </a:lnTo>
                  <a:cubicBezTo>
                    <a:pt x="8401" y="19692"/>
                    <a:pt x="8361" y="19652"/>
                    <a:pt x="8361" y="19598"/>
                  </a:cubicBezTo>
                  <a:lnTo>
                    <a:pt x="8361" y="18845"/>
                  </a:lnTo>
                  <a:cubicBezTo>
                    <a:pt x="8361" y="18792"/>
                    <a:pt x="8401" y="18751"/>
                    <a:pt x="8455" y="18751"/>
                  </a:cubicBezTo>
                  <a:close/>
                  <a:moveTo>
                    <a:pt x="431" y="1"/>
                  </a:moveTo>
                  <a:cubicBezTo>
                    <a:pt x="283" y="1"/>
                    <a:pt x="162" y="108"/>
                    <a:pt x="135" y="256"/>
                  </a:cubicBezTo>
                  <a:cubicBezTo>
                    <a:pt x="14" y="888"/>
                    <a:pt x="1" y="2850"/>
                    <a:pt x="108" y="6237"/>
                  </a:cubicBezTo>
                  <a:cubicBezTo>
                    <a:pt x="108" y="6399"/>
                    <a:pt x="256" y="6533"/>
                    <a:pt x="417" y="6533"/>
                  </a:cubicBezTo>
                  <a:cubicBezTo>
                    <a:pt x="592" y="6520"/>
                    <a:pt x="713" y="6385"/>
                    <a:pt x="713" y="6224"/>
                  </a:cubicBezTo>
                  <a:cubicBezTo>
                    <a:pt x="700" y="5969"/>
                    <a:pt x="700" y="5727"/>
                    <a:pt x="686" y="5485"/>
                  </a:cubicBezTo>
                  <a:cubicBezTo>
                    <a:pt x="1976" y="5055"/>
                    <a:pt x="2958" y="3885"/>
                    <a:pt x="3092" y="2635"/>
                  </a:cubicBezTo>
                  <a:lnTo>
                    <a:pt x="5538" y="2635"/>
                  </a:lnTo>
                  <a:lnTo>
                    <a:pt x="5538" y="5740"/>
                  </a:lnTo>
                  <a:cubicBezTo>
                    <a:pt x="5538" y="6049"/>
                    <a:pt x="5794" y="6291"/>
                    <a:pt x="6090" y="6291"/>
                  </a:cubicBezTo>
                  <a:lnTo>
                    <a:pt x="6157" y="6291"/>
                  </a:lnTo>
                  <a:cubicBezTo>
                    <a:pt x="5888" y="9087"/>
                    <a:pt x="5283" y="12837"/>
                    <a:pt x="4786" y="15861"/>
                  </a:cubicBezTo>
                  <a:cubicBezTo>
                    <a:pt x="4651" y="16695"/>
                    <a:pt x="4517" y="17488"/>
                    <a:pt x="4409" y="18147"/>
                  </a:cubicBezTo>
                  <a:lnTo>
                    <a:pt x="1251" y="18147"/>
                  </a:lnTo>
                  <a:cubicBezTo>
                    <a:pt x="1116" y="15700"/>
                    <a:pt x="888" y="11291"/>
                    <a:pt x="753" y="7420"/>
                  </a:cubicBezTo>
                  <a:cubicBezTo>
                    <a:pt x="740" y="7259"/>
                    <a:pt x="605" y="7125"/>
                    <a:pt x="444" y="7125"/>
                  </a:cubicBezTo>
                  <a:cubicBezTo>
                    <a:pt x="269" y="7138"/>
                    <a:pt x="148" y="7272"/>
                    <a:pt x="148" y="7447"/>
                  </a:cubicBezTo>
                  <a:cubicBezTo>
                    <a:pt x="283" y="11359"/>
                    <a:pt x="525" y="15821"/>
                    <a:pt x="659" y="18254"/>
                  </a:cubicBezTo>
                  <a:cubicBezTo>
                    <a:pt x="458" y="18388"/>
                    <a:pt x="323" y="18604"/>
                    <a:pt x="323" y="18845"/>
                  </a:cubicBezTo>
                  <a:lnTo>
                    <a:pt x="323" y="19598"/>
                  </a:lnTo>
                  <a:cubicBezTo>
                    <a:pt x="323" y="19988"/>
                    <a:pt x="646" y="20297"/>
                    <a:pt x="1022" y="20297"/>
                  </a:cubicBezTo>
                  <a:lnTo>
                    <a:pt x="4503" y="20297"/>
                  </a:lnTo>
                  <a:cubicBezTo>
                    <a:pt x="4880" y="20297"/>
                    <a:pt x="5202" y="19988"/>
                    <a:pt x="5202" y="19598"/>
                  </a:cubicBezTo>
                  <a:lnTo>
                    <a:pt x="5202" y="18845"/>
                  </a:lnTo>
                  <a:cubicBezTo>
                    <a:pt x="5202" y="18657"/>
                    <a:pt x="5122" y="18483"/>
                    <a:pt x="4987" y="18348"/>
                  </a:cubicBezTo>
                  <a:cubicBezTo>
                    <a:pt x="5095" y="17663"/>
                    <a:pt x="5229" y="16829"/>
                    <a:pt x="5377" y="15956"/>
                  </a:cubicBezTo>
                  <a:cubicBezTo>
                    <a:pt x="5740" y="13711"/>
                    <a:pt x="6170" y="11076"/>
                    <a:pt x="6479" y="8724"/>
                  </a:cubicBezTo>
                  <a:cubicBezTo>
                    <a:pt x="6788" y="11076"/>
                    <a:pt x="7219" y="13711"/>
                    <a:pt x="7582" y="15956"/>
                  </a:cubicBezTo>
                  <a:cubicBezTo>
                    <a:pt x="7729" y="16829"/>
                    <a:pt x="7864" y="17663"/>
                    <a:pt x="7971" y="18348"/>
                  </a:cubicBezTo>
                  <a:cubicBezTo>
                    <a:pt x="7837" y="18483"/>
                    <a:pt x="7756" y="18657"/>
                    <a:pt x="7756" y="18845"/>
                  </a:cubicBezTo>
                  <a:lnTo>
                    <a:pt x="7756" y="19598"/>
                  </a:lnTo>
                  <a:cubicBezTo>
                    <a:pt x="7756" y="19988"/>
                    <a:pt x="8079" y="20297"/>
                    <a:pt x="8455" y="20297"/>
                  </a:cubicBezTo>
                  <a:lnTo>
                    <a:pt x="11937" y="20297"/>
                  </a:lnTo>
                  <a:cubicBezTo>
                    <a:pt x="12326" y="20297"/>
                    <a:pt x="12635" y="19988"/>
                    <a:pt x="12635" y="19598"/>
                  </a:cubicBezTo>
                  <a:lnTo>
                    <a:pt x="12635" y="18845"/>
                  </a:lnTo>
                  <a:cubicBezTo>
                    <a:pt x="12635" y="18604"/>
                    <a:pt x="12501" y="18388"/>
                    <a:pt x="12299" y="18254"/>
                  </a:cubicBezTo>
                  <a:cubicBezTo>
                    <a:pt x="12326" y="17999"/>
                    <a:pt x="12340" y="17703"/>
                    <a:pt x="12353" y="17394"/>
                  </a:cubicBezTo>
                  <a:cubicBezTo>
                    <a:pt x="12367" y="17232"/>
                    <a:pt x="12232" y="17085"/>
                    <a:pt x="12071" y="17085"/>
                  </a:cubicBezTo>
                  <a:cubicBezTo>
                    <a:pt x="12062" y="17084"/>
                    <a:pt x="12053" y="17084"/>
                    <a:pt x="12045" y="17084"/>
                  </a:cubicBezTo>
                  <a:cubicBezTo>
                    <a:pt x="11883" y="17084"/>
                    <a:pt x="11761" y="17201"/>
                    <a:pt x="11748" y="17367"/>
                  </a:cubicBezTo>
                  <a:cubicBezTo>
                    <a:pt x="11735" y="17649"/>
                    <a:pt x="11721" y="17905"/>
                    <a:pt x="11708" y="18147"/>
                  </a:cubicBezTo>
                  <a:lnTo>
                    <a:pt x="8549" y="18147"/>
                  </a:lnTo>
                  <a:cubicBezTo>
                    <a:pt x="8442" y="17488"/>
                    <a:pt x="8321" y="16695"/>
                    <a:pt x="8173" y="15861"/>
                  </a:cubicBezTo>
                  <a:cubicBezTo>
                    <a:pt x="7689" y="12837"/>
                    <a:pt x="7071" y="9087"/>
                    <a:pt x="6815" y="6291"/>
                  </a:cubicBezTo>
                  <a:lnTo>
                    <a:pt x="6869" y="6291"/>
                  </a:lnTo>
                  <a:cubicBezTo>
                    <a:pt x="7178" y="6291"/>
                    <a:pt x="7420" y="6049"/>
                    <a:pt x="7420" y="5740"/>
                  </a:cubicBezTo>
                  <a:lnTo>
                    <a:pt x="7420" y="2635"/>
                  </a:lnTo>
                  <a:lnTo>
                    <a:pt x="9867" y="2635"/>
                  </a:lnTo>
                  <a:cubicBezTo>
                    <a:pt x="10001" y="3885"/>
                    <a:pt x="10982" y="5055"/>
                    <a:pt x="12273" y="5485"/>
                  </a:cubicBezTo>
                  <a:cubicBezTo>
                    <a:pt x="12192" y="8146"/>
                    <a:pt x="12044" y="11735"/>
                    <a:pt x="11816" y="16157"/>
                  </a:cubicBezTo>
                  <a:cubicBezTo>
                    <a:pt x="11802" y="16332"/>
                    <a:pt x="11937" y="16466"/>
                    <a:pt x="12098" y="16480"/>
                  </a:cubicBezTo>
                  <a:lnTo>
                    <a:pt x="12111" y="16480"/>
                  </a:lnTo>
                  <a:cubicBezTo>
                    <a:pt x="12273" y="16480"/>
                    <a:pt x="12407" y="16359"/>
                    <a:pt x="12420" y="16198"/>
                  </a:cubicBezTo>
                  <a:cubicBezTo>
                    <a:pt x="12810" y="8617"/>
                    <a:pt x="12931" y="4517"/>
                    <a:pt x="12931" y="2339"/>
                  </a:cubicBezTo>
                  <a:cubicBezTo>
                    <a:pt x="12931" y="2339"/>
                    <a:pt x="12931" y="2326"/>
                    <a:pt x="12931" y="2326"/>
                  </a:cubicBezTo>
                  <a:cubicBezTo>
                    <a:pt x="12931" y="2326"/>
                    <a:pt x="12931" y="2313"/>
                    <a:pt x="12931" y="2313"/>
                  </a:cubicBezTo>
                  <a:cubicBezTo>
                    <a:pt x="12918" y="1130"/>
                    <a:pt x="12877" y="525"/>
                    <a:pt x="12837" y="256"/>
                  </a:cubicBezTo>
                  <a:cubicBezTo>
                    <a:pt x="12810" y="108"/>
                    <a:pt x="12676" y="1"/>
                    <a:pt x="125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</p:grpSp>
      <p:grpSp>
        <p:nvGrpSpPr>
          <p:cNvPr id="43" name="Google Shape;1552;p31"/>
          <p:cNvGrpSpPr/>
          <p:nvPr/>
        </p:nvGrpSpPr>
        <p:grpSpPr>
          <a:xfrm>
            <a:off x="6453175" y="2389247"/>
            <a:ext cx="249025" cy="507425"/>
            <a:chOff x="2702125" y="3385725"/>
            <a:chExt cx="249025" cy="507425"/>
          </a:xfrm>
        </p:grpSpPr>
        <p:sp>
          <p:nvSpPr>
            <p:cNvPr id="44" name="Google Shape;1553;p31"/>
            <p:cNvSpPr/>
            <p:nvPr/>
          </p:nvSpPr>
          <p:spPr>
            <a:xfrm>
              <a:off x="2706175" y="3385725"/>
              <a:ext cx="204675" cy="448950"/>
            </a:xfrm>
            <a:custGeom>
              <a:avLst/>
              <a:gdLst/>
              <a:ahLst/>
              <a:cxnLst/>
              <a:rect l="l" t="t" r="r" b="b"/>
              <a:pathLst>
                <a:path w="8187" h="17958" extrusionOk="0">
                  <a:moveTo>
                    <a:pt x="3401" y="1573"/>
                  </a:moveTo>
                  <a:cubicBezTo>
                    <a:pt x="3764" y="1855"/>
                    <a:pt x="4207" y="2137"/>
                    <a:pt x="4705" y="2353"/>
                  </a:cubicBezTo>
                  <a:cubicBezTo>
                    <a:pt x="4745" y="2379"/>
                    <a:pt x="4785" y="2379"/>
                    <a:pt x="4826" y="2379"/>
                  </a:cubicBezTo>
                  <a:cubicBezTo>
                    <a:pt x="4866" y="2379"/>
                    <a:pt x="4906" y="2379"/>
                    <a:pt x="4947" y="2353"/>
                  </a:cubicBezTo>
                  <a:cubicBezTo>
                    <a:pt x="5444" y="2137"/>
                    <a:pt x="5888" y="1855"/>
                    <a:pt x="6250" y="1573"/>
                  </a:cubicBezTo>
                  <a:lnTo>
                    <a:pt x="6250" y="1573"/>
                  </a:lnTo>
                  <a:cubicBezTo>
                    <a:pt x="5888" y="2285"/>
                    <a:pt x="5404" y="3146"/>
                    <a:pt x="4826" y="3777"/>
                  </a:cubicBezTo>
                  <a:cubicBezTo>
                    <a:pt x="4248" y="3146"/>
                    <a:pt x="3750" y="2285"/>
                    <a:pt x="3401" y="1573"/>
                  </a:cubicBezTo>
                  <a:close/>
                  <a:moveTo>
                    <a:pt x="2541" y="0"/>
                  </a:moveTo>
                  <a:cubicBezTo>
                    <a:pt x="2420" y="0"/>
                    <a:pt x="2299" y="68"/>
                    <a:pt x="2258" y="188"/>
                  </a:cubicBezTo>
                  <a:cubicBezTo>
                    <a:pt x="2245" y="215"/>
                    <a:pt x="1922" y="955"/>
                    <a:pt x="1734" y="1963"/>
                  </a:cubicBezTo>
                  <a:cubicBezTo>
                    <a:pt x="1465" y="3334"/>
                    <a:pt x="1546" y="4570"/>
                    <a:pt x="1963" y="5538"/>
                  </a:cubicBezTo>
                  <a:cubicBezTo>
                    <a:pt x="2191" y="6156"/>
                    <a:pt x="1788" y="7111"/>
                    <a:pt x="1533" y="7743"/>
                  </a:cubicBezTo>
                  <a:lnTo>
                    <a:pt x="1506" y="7783"/>
                  </a:lnTo>
                  <a:cubicBezTo>
                    <a:pt x="995" y="8979"/>
                    <a:pt x="390" y="13831"/>
                    <a:pt x="14" y="17635"/>
                  </a:cubicBezTo>
                  <a:cubicBezTo>
                    <a:pt x="0" y="17797"/>
                    <a:pt x="121" y="17945"/>
                    <a:pt x="296" y="17958"/>
                  </a:cubicBezTo>
                  <a:lnTo>
                    <a:pt x="323" y="17958"/>
                  </a:lnTo>
                  <a:cubicBezTo>
                    <a:pt x="471" y="17958"/>
                    <a:pt x="605" y="17850"/>
                    <a:pt x="619" y="17689"/>
                  </a:cubicBezTo>
                  <a:cubicBezTo>
                    <a:pt x="1022" y="13643"/>
                    <a:pt x="1613" y="9073"/>
                    <a:pt x="2057" y="8025"/>
                  </a:cubicBezTo>
                  <a:lnTo>
                    <a:pt x="2084" y="7971"/>
                  </a:lnTo>
                  <a:cubicBezTo>
                    <a:pt x="2393" y="7245"/>
                    <a:pt x="2850" y="6156"/>
                    <a:pt x="2527" y="5310"/>
                  </a:cubicBezTo>
                  <a:lnTo>
                    <a:pt x="2514" y="5310"/>
                  </a:lnTo>
                  <a:cubicBezTo>
                    <a:pt x="1909" y="3871"/>
                    <a:pt x="2258" y="2137"/>
                    <a:pt x="2554" y="1170"/>
                  </a:cubicBezTo>
                  <a:cubicBezTo>
                    <a:pt x="2648" y="1385"/>
                    <a:pt x="2756" y="1640"/>
                    <a:pt x="2890" y="1909"/>
                  </a:cubicBezTo>
                  <a:cubicBezTo>
                    <a:pt x="3441" y="3011"/>
                    <a:pt x="4019" y="3858"/>
                    <a:pt x="4611" y="4423"/>
                  </a:cubicBezTo>
                  <a:cubicBezTo>
                    <a:pt x="4671" y="4476"/>
                    <a:pt x="4748" y="4503"/>
                    <a:pt x="4824" y="4503"/>
                  </a:cubicBezTo>
                  <a:cubicBezTo>
                    <a:pt x="4900" y="4503"/>
                    <a:pt x="4974" y="4476"/>
                    <a:pt x="5027" y="4423"/>
                  </a:cubicBezTo>
                  <a:cubicBezTo>
                    <a:pt x="5632" y="3858"/>
                    <a:pt x="6210" y="3011"/>
                    <a:pt x="6761" y="1909"/>
                  </a:cubicBezTo>
                  <a:cubicBezTo>
                    <a:pt x="6882" y="1640"/>
                    <a:pt x="7003" y="1385"/>
                    <a:pt x="7097" y="1170"/>
                  </a:cubicBezTo>
                  <a:cubicBezTo>
                    <a:pt x="7380" y="2137"/>
                    <a:pt x="7742" y="3871"/>
                    <a:pt x="7124" y="5310"/>
                  </a:cubicBezTo>
                  <a:cubicBezTo>
                    <a:pt x="6855" y="6009"/>
                    <a:pt x="7124" y="6869"/>
                    <a:pt x="7353" y="7460"/>
                  </a:cubicBezTo>
                  <a:cubicBezTo>
                    <a:pt x="7395" y="7577"/>
                    <a:pt x="7513" y="7652"/>
                    <a:pt x="7640" y="7652"/>
                  </a:cubicBezTo>
                  <a:cubicBezTo>
                    <a:pt x="7674" y="7652"/>
                    <a:pt x="7708" y="7646"/>
                    <a:pt x="7742" y="7635"/>
                  </a:cubicBezTo>
                  <a:cubicBezTo>
                    <a:pt x="7904" y="7568"/>
                    <a:pt x="7971" y="7393"/>
                    <a:pt x="7917" y="7245"/>
                  </a:cubicBezTo>
                  <a:cubicBezTo>
                    <a:pt x="7729" y="6748"/>
                    <a:pt x="7501" y="6035"/>
                    <a:pt x="7689" y="5538"/>
                  </a:cubicBezTo>
                  <a:cubicBezTo>
                    <a:pt x="8105" y="4570"/>
                    <a:pt x="8186" y="3334"/>
                    <a:pt x="7917" y="1963"/>
                  </a:cubicBezTo>
                  <a:cubicBezTo>
                    <a:pt x="7716" y="955"/>
                    <a:pt x="7406" y="215"/>
                    <a:pt x="7393" y="188"/>
                  </a:cubicBezTo>
                  <a:cubicBezTo>
                    <a:pt x="7339" y="68"/>
                    <a:pt x="7232" y="0"/>
                    <a:pt x="7111" y="0"/>
                  </a:cubicBezTo>
                  <a:cubicBezTo>
                    <a:pt x="7017" y="14"/>
                    <a:pt x="6936" y="54"/>
                    <a:pt x="6882" y="121"/>
                  </a:cubicBezTo>
                  <a:cubicBezTo>
                    <a:pt x="6869" y="135"/>
                    <a:pt x="6035" y="1183"/>
                    <a:pt x="4826" y="1748"/>
                  </a:cubicBezTo>
                  <a:cubicBezTo>
                    <a:pt x="3643" y="1197"/>
                    <a:pt x="2836" y="202"/>
                    <a:pt x="2769" y="121"/>
                  </a:cubicBezTo>
                  <a:cubicBezTo>
                    <a:pt x="2715" y="54"/>
                    <a:pt x="2635" y="14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5" name="Google Shape;1554;p31"/>
            <p:cNvSpPr/>
            <p:nvPr/>
          </p:nvSpPr>
          <p:spPr>
            <a:xfrm>
              <a:off x="2702125" y="3590125"/>
              <a:ext cx="249025" cy="303025"/>
            </a:xfrm>
            <a:custGeom>
              <a:avLst/>
              <a:gdLst/>
              <a:ahLst/>
              <a:cxnLst/>
              <a:rect l="l" t="t" r="r" b="b"/>
              <a:pathLst>
                <a:path w="9961" h="12121" extrusionOk="0">
                  <a:moveTo>
                    <a:pt x="6950" y="4137"/>
                  </a:moveTo>
                  <a:cubicBezTo>
                    <a:pt x="7300" y="5561"/>
                    <a:pt x="7689" y="7376"/>
                    <a:pt x="8012" y="9244"/>
                  </a:cubicBezTo>
                  <a:lnTo>
                    <a:pt x="7864" y="9244"/>
                  </a:lnTo>
                  <a:cubicBezTo>
                    <a:pt x="7824" y="9242"/>
                    <a:pt x="7784" y="9241"/>
                    <a:pt x="7745" y="9241"/>
                  </a:cubicBezTo>
                  <a:cubicBezTo>
                    <a:pt x="7565" y="9241"/>
                    <a:pt x="7403" y="9265"/>
                    <a:pt x="7259" y="9298"/>
                  </a:cubicBezTo>
                  <a:lnTo>
                    <a:pt x="6950" y="4137"/>
                  </a:lnTo>
                  <a:close/>
                  <a:moveTo>
                    <a:pt x="8208" y="1"/>
                  </a:moveTo>
                  <a:cubicBezTo>
                    <a:pt x="8183" y="1"/>
                    <a:pt x="8158" y="4"/>
                    <a:pt x="8133" y="10"/>
                  </a:cubicBezTo>
                  <a:cubicBezTo>
                    <a:pt x="7972" y="50"/>
                    <a:pt x="7878" y="225"/>
                    <a:pt x="7918" y="386"/>
                  </a:cubicBezTo>
                  <a:cubicBezTo>
                    <a:pt x="8442" y="2403"/>
                    <a:pt x="9047" y="7725"/>
                    <a:pt x="9329" y="11032"/>
                  </a:cubicBezTo>
                  <a:cubicBezTo>
                    <a:pt x="9222" y="11045"/>
                    <a:pt x="9087" y="11086"/>
                    <a:pt x="8913" y="11113"/>
                  </a:cubicBezTo>
                  <a:cubicBezTo>
                    <a:pt x="8523" y="8303"/>
                    <a:pt x="7568" y="3438"/>
                    <a:pt x="6762" y="1354"/>
                  </a:cubicBezTo>
                  <a:cubicBezTo>
                    <a:pt x="6718" y="1243"/>
                    <a:pt x="6609" y="1169"/>
                    <a:pt x="6497" y="1169"/>
                  </a:cubicBezTo>
                  <a:cubicBezTo>
                    <a:pt x="6473" y="1169"/>
                    <a:pt x="6449" y="1172"/>
                    <a:pt x="6426" y="1179"/>
                  </a:cubicBezTo>
                  <a:cubicBezTo>
                    <a:pt x="6278" y="1206"/>
                    <a:pt x="6171" y="1341"/>
                    <a:pt x="6184" y="1489"/>
                  </a:cubicBezTo>
                  <a:lnTo>
                    <a:pt x="6775" y="11422"/>
                  </a:lnTo>
                  <a:cubicBezTo>
                    <a:pt x="6157" y="11489"/>
                    <a:pt x="5552" y="11516"/>
                    <a:pt x="4988" y="11516"/>
                  </a:cubicBezTo>
                  <a:cubicBezTo>
                    <a:pt x="3092" y="11516"/>
                    <a:pt x="1291" y="11166"/>
                    <a:pt x="646" y="11032"/>
                  </a:cubicBezTo>
                  <a:cubicBezTo>
                    <a:pt x="646" y="10924"/>
                    <a:pt x="660" y="10817"/>
                    <a:pt x="673" y="10709"/>
                  </a:cubicBezTo>
                  <a:cubicBezTo>
                    <a:pt x="686" y="10548"/>
                    <a:pt x="565" y="10400"/>
                    <a:pt x="391" y="10387"/>
                  </a:cubicBezTo>
                  <a:cubicBezTo>
                    <a:pt x="383" y="10386"/>
                    <a:pt x="374" y="10386"/>
                    <a:pt x="366" y="10386"/>
                  </a:cubicBezTo>
                  <a:cubicBezTo>
                    <a:pt x="215" y="10386"/>
                    <a:pt x="81" y="10503"/>
                    <a:pt x="68" y="10656"/>
                  </a:cubicBezTo>
                  <a:cubicBezTo>
                    <a:pt x="55" y="10857"/>
                    <a:pt x="41" y="11059"/>
                    <a:pt x="14" y="11247"/>
                  </a:cubicBezTo>
                  <a:cubicBezTo>
                    <a:pt x="1" y="11395"/>
                    <a:pt x="108" y="11529"/>
                    <a:pt x="243" y="11556"/>
                  </a:cubicBezTo>
                  <a:cubicBezTo>
                    <a:pt x="337" y="11583"/>
                    <a:pt x="2555" y="12121"/>
                    <a:pt x="4988" y="12121"/>
                  </a:cubicBezTo>
                  <a:cubicBezTo>
                    <a:pt x="5660" y="12121"/>
                    <a:pt x="6386" y="12080"/>
                    <a:pt x="7138" y="12000"/>
                  </a:cubicBezTo>
                  <a:cubicBezTo>
                    <a:pt x="7300" y="11973"/>
                    <a:pt x="7407" y="11838"/>
                    <a:pt x="7407" y="11677"/>
                  </a:cubicBezTo>
                  <a:lnTo>
                    <a:pt x="7300" y="9930"/>
                  </a:lnTo>
                  <a:cubicBezTo>
                    <a:pt x="7423" y="9864"/>
                    <a:pt x="7600" y="9844"/>
                    <a:pt x="7781" y="9844"/>
                  </a:cubicBezTo>
                  <a:cubicBezTo>
                    <a:pt x="7897" y="9844"/>
                    <a:pt x="8015" y="9852"/>
                    <a:pt x="8120" y="9863"/>
                  </a:cubicBezTo>
                  <a:cubicBezTo>
                    <a:pt x="8214" y="10414"/>
                    <a:pt x="8294" y="10965"/>
                    <a:pt x="8361" y="11502"/>
                  </a:cubicBezTo>
                  <a:cubicBezTo>
                    <a:pt x="8375" y="11583"/>
                    <a:pt x="8415" y="11664"/>
                    <a:pt x="8482" y="11718"/>
                  </a:cubicBezTo>
                  <a:cubicBezTo>
                    <a:pt x="8531" y="11747"/>
                    <a:pt x="8586" y="11769"/>
                    <a:pt x="8644" y="11769"/>
                  </a:cubicBezTo>
                  <a:cubicBezTo>
                    <a:pt x="8666" y="11769"/>
                    <a:pt x="8688" y="11765"/>
                    <a:pt x="8711" y="11758"/>
                  </a:cubicBezTo>
                  <a:cubicBezTo>
                    <a:pt x="9329" y="11650"/>
                    <a:pt x="9706" y="11570"/>
                    <a:pt x="9719" y="11556"/>
                  </a:cubicBezTo>
                  <a:cubicBezTo>
                    <a:pt x="9867" y="11529"/>
                    <a:pt x="9961" y="11395"/>
                    <a:pt x="9948" y="11247"/>
                  </a:cubicBezTo>
                  <a:cubicBezTo>
                    <a:pt x="9679" y="7940"/>
                    <a:pt x="9047" y="2335"/>
                    <a:pt x="8496" y="225"/>
                  </a:cubicBezTo>
                  <a:cubicBezTo>
                    <a:pt x="8462" y="89"/>
                    <a:pt x="8342" y="1"/>
                    <a:pt x="82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</p:grpSp>
      <p:sp>
        <p:nvSpPr>
          <p:cNvPr id="46" name="Google Shape;1536;p31"/>
          <p:cNvSpPr/>
          <p:nvPr/>
        </p:nvSpPr>
        <p:spPr>
          <a:xfrm>
            <a:off x="6991875" y="2380732"/>
            <a:ext cx="455000" cy="507200"/>
          </a:xfrm>
          <a:custGeom>
            <a:avLst/>
            <a:gdLst/>
            <a:ahLst/>
            <a:cxnLst/>
            <a:rect l="l" t="t" r="r" b="b"/>
            <a:pathLst>
              <a:path w="18200" h="20288" extrusionOk="0">
                <a:moveTo>
                  <a:pt x="7057" y="811"/>
                </a:moveTo>
                <a:cubicBezTo>
                  <a:pt x="7191" y="1107"/>
                  <a:pt x="7366" y="1551"/>
                  <a:pt x="7447" y="2008"/>
                </a:cubicBezTo>
                <a:cubicBezTo>
                  <a:pt x="7257" y="1970"/>
                  <a:pt x="7081" y="1953"/>
                  <a:pt x="6917" y="1953"/>
                </a:cubicBezTo>
                <a:cubicBezTo>
                  <a:pt x="6790" y="1953"/>
                  <a:pt x="6671" y="1963"/>
                  <a:pt x="6560" y="1981"/>
                </a:cubicBezTo>
                <a:cubicBezTo>
                  <a:pt x="6613" y="1658"/>
                  <a:pt x="6734" y="1201"/>
                  <a:pt x="7057" y="811"/>
                </a:cubicBezTo>
                <a:close/>
                <a:moveTo>
                  <a:pt x="11143" y="811"/>
                </a:moveTo>
                <a:cubicBezTo>
                  <a:pt x="11466" y="1201"/>
                  <a:pt x="11587" y="1658"/>
                  <a:pt x="11640" y="1981"/>
                </a:cubicBezTo>
                <a:cubicBezTo>
                  <a:pt x="11529" y="1963"/>
                  <a:pt x="11410" y="1953"/>
                  <a:pt x="11283" y="1953"/>
                </a:cubicBezTo>
                <a:cubicBezTo>
                  <a:pt x="11119" y="1953"/>
                  <a:pt x="10943" y="1970"/>
                  <a:pt x="10753" y="2008"/>
                </a:cubicBezTo>
                <a:cubicBezTo>
                  <a:pt x="10834" y="1551"/>
                  <a:pt x="11009" y="1107"/>
                  <a:pt x="11143" y="811"/>
                </a:cubicBezTo>
                <a:close/>
                <a:moveTo>
                  <a:pt x="11640" y="7048"/>
                </a:moveTo>
                <a:lnTo>
                  <a:pt x="11640" y="7854"/>
                </a:lnTo>
                <a:lnTo>
                  <a:pt x="6560" y="7854"/>
                </a:lnTo>
                <a:lnTo>
                  <a:pt x="6560" y="7048"/>
                </a:lnTo>
                <a:close/>
                <a:moveTo>
                  <a:pt x="7117" y="0"/>
                </a:moveTo>
                <a:cubicBezTo>
                  <a:pt x="7048" y="0"/>
                  <a:pt x="6988" y="20"/>
                  <a:pt x="6936" y="72"/>
                </a:cubicBezTo>
                <a:cubicBezTo>
                  <a:pt x="6103" y="771"/>
                  <a:pt x="5955" y="1779"/>
                  <a:pt x="5928" y="2209"/>
                </a:cubicBezTo>
                <a:cubicBezTo>
                  <a:pt x="5632" y="2384"/>
                  <a:pt x="5417" y="2666"/>
                  <a:pt x="5283" y="3029"/>
                </a:cubicBezTo>
                <a:cubicBezTo>
                  <a:pt x="5256" y="3096"/>
                  <a:pt x="5256" y="3150"/>
                  <a:pt x="5269" y="3217"/>
                </a:cubicBezTo>
                <a:cubicBezTo>
                  <a:pt x="5283" y="3231"/>
                  <a:pt x="5968" y="5811"/>
                  <a:pt x="5968" y="6752"/>
                </a:cubicBezTo>
                <a:lnTo>
                  <a:pt x="5968" y="8083"/>
                </a:lnTo>
                <a:cubicBezTo>
                  <a:pt x="5632" y="8661"/>
                  <a:pt x="3146" y="13016"/>
                  <a:pt x="94" y="16067"/>
                </a:cubicBezTo>
                <a:cubicBezTo>
                  <a:pt x="27" y="16134"/>
                  <a:pt x="0" y="16215"/>
                  <a:pt x="0" y="16296"/>
                </a:cubicBezTo>
                <a:cubicBezTo>
                  <a:pt x="14" y="16390"/>
                  <a:pt x="54" y="16470"/>
                  <a:pt x="108" y="16524"/>
                </a:cubicBezTo>
                <a:cubicBezTo>
                  <a:pt x="148" y="16551"/>
                  <a:pt x="874" y="17142"/>
                  <a:pt x="2137" y="17801"/>
                </a:cubicBezTo>
                <a:cubicBezTo>
                  <a:pt x="2084" y="17855"/>
                  <a:pt x="2057" y="17949"/>
                  <a:pt x="2070" y="18030"/>
                </a:cubicBezTo>
                <a:cubicBezTo>
                  <a:pt x="2084" y="18110"/>
                  <a:pt x="2137" y="18177"/>
                  <a:pt x="2191" y="18231"/>
                </a:cubicBezTo>
                <a:cubicBezTo>
                  <a:pt x="2218" y="18245"/>
                  <a:pt x="2783" y="18648"/>
                  <a:pt x="3737" y="19078"/>
                </a:cubicBezTo>
                <a:cubicBezTo>
                  <a:pt x="3777" y="19105"/>
                  <a:pt x="3831" y="19118"/>
                  <a:pt x="3871" y="19118"/>
                </a:cubicBezTo>
                <a:cubicBezTo>
                  <a:pt x="3979" y="19118"/>
                  <a:pt x="4086" y="19051"/>
                  <a:pt x="4140" y="18930"/>
                </a:cubicBezTo>
                <a:cubicBezTo>
                  <a:pt x="4207" y="18782"/>
                  <a:pt x="4140" y="18608"/>
                  <a:pt x="3992" y="18540"/>
                </a:cubicBezTo>
                <a:cubicBezTo>
                  <a:pt x="3455" y="18285"/>
                  <a:pt x="3051" y="18056"/>
                  <a:pt x="2810" y="17909"/>
                </a:cubicBezTo>
                <a:cubicBezTo>
                  <a:pt x="5269" y="14683"/>
                  <a:pt x="7191" y="10261"/>
                  <a:pt x="7205" y="10220"/>
                </a:cubicBezTo>
                <a:cubicBezTo>
                  <a:pt x="7272" y="10059"/>
                  <a:pt x="7205" y="9884"/>
                  <a:pt x="7057" y="9817"/>
                </a:cubicBezTo>
                <a:cubicBezTo>
                  <a:pt x="7015" y="9799"/>
                  <a:pt x="6972" y="9791"/>
                  <a:pt x="6931" y="9791"/>
                </a:cubicBezTo>
                <a:cubicBezTo>
                  <a:pt x="6812" y="9791"/>
                  <a:pt x="6703" y="9859"/>
                  <a:pt x="6654" y="9978"/>
                </a:cubicBezTo>
                <a:cubicBezTo>
                  <a:pt x="6640" y="10019"/>
                  <a:pt x="4839" y="14172"/>
                  <a:pt x="2514" y="17304"/>
                </a:cubicBezTo>
                <a:cubicBezTo>
                  <a:pt x="1680" y="16887"/>
                  <a:pt x="1089" y="16484"/>
                  <a:pt x="766" y="16255"/>
                </a:cubicBezTo>
                <a:cubicBezTo>
                  <a:pt x="3643" y="13285"/>
                  <a:pt x="5968" y="9293"/>
                  <a:pt x="6439" y="8459"/>
                </a:cubicBezTo>
                <a:lnTo>
                  <a:pt x="11761" y="8459"/>
                </a:lnTo>
                <a:cubicBezTo>
                  <a:pt x="12232" y="9293"/>
                  <a:pt x="14557" y="13285"/>
                  <a:pt x="17434" y="16255"/>
                </a:cubicBezTo>
                <a:cubicBezTo>
                  <a:pt x="17111" y="16484"/>
                  <a:pt x="16520" y="16887"/>
                  <a:pt x="15686" y="17304"/>
                </a:cubicBezTo>
                <a:cubicBezTo>
                  <a:pt x="13361" y="14172"/>
                  <a:pt x="11560" y="10019"/>
                  <a:pt x="11546" y="9978"/>
                </a:cubicBezTo>
                <a:cubicBezTo>
                  <a:pt x="11497" y="9859"/>
                  <a:pt x="11388" y="9791"/>
                  <a:pt x="11270" y="9791"/>
                </a:cubicBezTo>
                <a:cubicBezTo>
                  <a:pt x="11228" y="9791"/>
                  <a:pt x="11185" y="9799"/>
                  <a:pt x="11143" y="9817"/>
                </a:cubicBezTo>
                <a:cubicBezTo>
                  <a:pt x="10995" y="9884"/>
                  <a:pt x="10928" y="10059"/>
                  <a:pt x="10995" y="10220"/>
                </a:cubicBezTo>
                <a:cubicBezTo>
                  <a:pt x="11009" y="10261"/>
                  <a:pt x="12931" y="14683"/>
                  <a:pt x="15391" y="17909"/>
                </a:cubicBezTo>
                <a:cubicBezTo>
                  <a:pt x="14611" y="18379"/>
                  <a:pt x="12218" y="19683"/>
                  <a:pt x="9100" y="19683"/>
                </a:cubicBezTo>
                <a:cubicBezTo>
                  <a:pt x="7756" y="19683"/>
                  <a:pt x="6412" y="19441"/>
                  <a:pt x="5081" y="18984"/>
                </a:cubicBezTo>
                <a:cubicBezTo>
                  <a:pt x="5048" y="18969"/>
                  <a:pt x="5013" y="18962"/>
                  <a:pt x="4979" y="18962"/>
                </a:cubicBezTo>
                <a:cubicBezTo>
                  <a:pt x="4861" y="18962"/>
                  <a:pt x="4746" y="19044"/>
                  <a:pt x="4705" y="19159"/>
                </a:cubicBezTo>
                <a:cubicBezTo>
                  <a:pt x="4651" y="19320"/>
                  <a:pt x="4732" y="19495"/>
                  <a:pt x="4879" y="19548"/>
                </a:cubicBezTo>
                <a:cubicBezTo>
                  <a:pt x="6277" y="20032"/>
                  <a:pt x="7689" y="20288"/>
                  <a:pt x="9100" y="20288"/>
                </a:cubicBezTo>
                <a:cubicBezTo>
                  <a:pt x="13079" y="20288"/>
                  <a:pt x="15888" y="18312"/>
                  <a:pt x="15995" y="18231"/>
                </a:cubicBezTo>
                <a:cubicBezTo>
                  <a:pt x="16063" y="18177"/>
                  <a:pt x="16116" y="18110"/>
                  <a:pt x="16130" y="18030"/>
                </a:cubicBezTo>
                <a:cubicBezTo>
                  <a:pt x="16143" y="17949"/>
                  <a:pt x="16116" y="17855"/>
                  <a:pt x="16063" y="17801"/>
                </a:cubicBezTo>
                <a:cubicBezTo>
                  <a:pt x="17326" y="17142"/>
                  <a:pt x="18052" y="16551"/>
                  <a:pt x="18092" y="16524"/>
                </a:cubicBezTo>
                <a:cubicBezTo>
                  <a:pt x="18146" y="16470"/>
                  <a:pt x="18186" y="16390"/>
                  <a:pt x="18200" y="16296"/>
                </a:cubicBezTo>
                <a:cubicBezTo>
                  <a:pt x="18200" y="16215"/>
                  <a:pt x="18173" y="16134"/>
                  <a:pt x="18106" y="16067"/>
                </a:cubicBezTo>
                <a:cubicBezTo>
                  <a:pt x="15055" y="13016"/>
                  <a:pt x="12568" y="8674"/>
                  <a:pt x="12232" y="8083"/>
                </a:cubicBezTo>
                <a:lnTo>
                  <a:pt x="12232" y="6752"/>
                </a:lnTo>
                <a:cubicBezTo>
                  <a:pt x="12232" y="6483"/>
                  <a:pt x="12299" y="6053"/>
                  <a:pt x="12407" y="5475"/>
                </a:cubicBezTo>
                <a:cubicBezTo>
                  <a:pt x="12434" y="5314"/>
                  <a:pt x="12326" y="5153"/>
                  <a:pt x="12165" y="5126"/>
                </a:cubicBezTo>
                <a:cubicBezTo>
                  <a:pt x="12142" y="5120"/>
                  <a:pt x="12119" y="5117"/>
                  <a:pt x="12096" y="5117"/>
                </a:cubicBezTo>
                <a:cubicBezTo>
                  <a:pt x="11960" y="5117"/>
                  <a:pt x="11838" y="5216"/>
                  <a:pt x="11815" y="5354"/>
                </a:cubicBezTo>
                <a:cubicBezTo>
                  <a:pt x="11721" y="5811"/>
                  <a:pt x="11667" y="6174"/>
                  <a:pt x="11654" y="6443"/>
                </a:cubicBezTo>
                <a:lnTo>
                  <a:pt x="6546" y="6443"/>
                </a:lnTo>
                <a:cubicBezTo>
                  <a:pt x="6466" y="5422"/>
                  <a:pt x="5995" y="3594"/>
                  <a:pt x="5888" y="3150"/>
                </a:cubicBezTo>
                <a:cubicBezTo>
                  <a:pt x="5995" y="2895"/>
                  <a:pt x="6170" y="2720"/>
                  <a:pt x="6412" y="2639"/>
                </a:cubicBezTo>
                <a:cubicBezTo>
                  <a:pt x="6562" y="2582"/>
                  <a:pt x="6731" y="2558"/>
                  <a:pt x="6911" y="2558"/>
                </a:cubicBezTo>
                <a:cubicBezTo>
                  <a:pt x="7665" y="2558"/>
                  <a:pt x="8594" y="2984"/>
                  <a:pt x="8952" y="3190"/>
                </a:cubicBezTo>
                <a:cubicBezTo>
                  <a:pt x="8999" y="3217"/>
                  <a:pt x="9050" y="3231"/>
                  <a:pt x="9100" y="3231"/>
                </a:cubicBezTo>
                <a:cubicBezTo>
                  <a:pt x="9150" y="3231"/>
                  <a:pt x="9201" y="3217"/>
                  <a:pt x="9248" y="3190"/>
                </a:cubicBezTo>
                <a:cubicBezTo>
                  <a:pt x="9606" y="2984"/>
                  <a:pt x="10535" y="2558"/>
                  <a:pt x="11290" y="2558"/>
                </a:cubicBezTo>
                <a:cubicBezTo>
                  <a:pt x="11469" y="2558"/>
                  <a:pt x="11639" y="2582"/>
                  <a:pt x="11788" y="2639"/>
                </a:cubicBezTo>
                <a:cubicBezTo>
                  <a:pt x="12030" y="2720"/>
                  <a:pt x="12205" y="2895"/>
                  <a:pt x="12313" y="3150"/>
                </a:cubicBezTo>
                <a:cubicBezTo>
                  <a:pt x="12272" y="3325"/>
                  <a:pt x="12178" y="3715"/>
                  <a:pt x="12071" y="4172"/>
                </a:cubicBezTo>
                <a:cubicBezTo>
                  <a:pt x="12030" y="4333"/>
                  <a:pt x="12124" y="4494"/>
                  <a:pt x="12286" y="4534"/>
                </a:cubicBezTo>
                <a:cubicBezTo>
                  <a:pt x="12313" y="4541"/>
                  <a:pt x="12339" y="4544"/>
                  <a:pt x="12365" y="4544"/>
                </a:cubicBezTo>
                <a:cubicBezTo>
                  <a:pt x="12507" y="4544"/>
                  <a:pt x="12626" y="4454"/>
                  <a:pt x="12649" y="4306"/>
                </a:cubicBezTo>
                <a:cubicBezTo>
                  <a:pt x="12796" y="3701"/>
                  <a:pt x="12931" y="3217"/>
                  <a:pt x="12931" y="3217"/>
                </a:cubicBezTo>
                <a:cubicBezTo>
                  <a:pt x="12944" y="3150"/>
                  <a:pt x="12944" y="3096"/>
                  <a:pt x="12917" y="3029"/>
                </a:cubicBezTo>
                <a:cubicBezTo>
                  <a:pt x="12783" y="2666"/>
                  <a:pt x="12568" y="2384"/>
                  <a:pt x="12272" y="2209"/>
                </a:cubicBezTo>
                <a:cubicBezTo>
                  <a:pt x="12245" y="1779"/>
                  <a:pt x="12097" y="771"/>
                  <a:pt x="11264" y="72"/>
                </a:cubicBezTo>
                <a:cubicBezTo>
                  <a:pt x="11212" y="20"/>
                  <a:pt x="11152" y="0"/>
                  <a:pt x="11084" y="0"/>
                </a:cubicBezTo>
                <a:cubicBezTo>
                  <a:pt x="11064" y="0"/>
                  <a:pt x="11043" y="2"/>
                  <a:pt x="11022" y="5"/>
                </a:cubicBezTo>
                <a:cubicBezTo>
                  <a:pt x="10942" y="18"/>
                  <a:pt x="10861" y="72"/>
                  <a:pt x="10807" y="139"/>
                </a:cubicBezTo>
                <a:cubicBezTo>
                  <a:pt x="10794" y="193"/>
                  <a:pt x="10216" y="1161"/>
                  <a:pt x="10135" y="2155"/>
                </a:cubicBezTo>
                <a:cubicBezTo>
                  <a:pt x="10081" y="2169"/>
                  <a:pt x="10041" y="2182"/>
                  <a:pt x="9987" y="2209"/>
                </a:cubicBezTo>
                <a:cubicBezTo>
                  <a:pt x="9611" y="2344"/>
                  <a:pt x="9275" y="2491"/>
                  <a:pt x="9100" y="2585"/>
                </a:cubicBezTo>
                <a:cubicBezTo>
                  <a:pt x="8925" y="2491"/>
                  <a:pt x="8589" y="2344"/>
                  <a:pt x="8213" y="2209"/>
                </a:cubicBezTo>
                <a:cubicBezTo>
                  <a:pt x="8159" y="2182"/>
                  <a:pt x="8119" y="2169"/>
                  <a:pt x="8065" y="2155"/>
                </a:cubicBezTo>
                <a:cubicBezTo>
                  <a:pt x="7984" y="1161"/>
                  <a:pt x="7406" y="193"/>
                  <a:pt x="7393" y="139"/>
                </a:cubicBezTo>
                <a:cubicBezTo>
                  <a:pt x="7339" y="72"/>
                  <a:pt x="7259" y="18"/>
                  <a:pt x="7178" y="5"/>
                </a:cubicBezTo>
                <a:cubicBezTo>
                  <a:pt x="7157" y="2"/>
                  <a:pt x="7136" y="0"/>
                  <a:pt x="711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2"/>
              </a:solidFill>
              <a:latin typeface="Bahnschrift Condensed" panose="020B0502040204020203" pitchFamily="34" charset="0"/>
              <a:sym typeface="Arial"/>
            </a:endParaRPr>
          </a:p>
        </p:txBody>
      </p:sp>
      <p:sp>
        <p:nvSpPr>
          <p:cNvPr id="47" name="Google Shape;1609;p31"/>
          <p:cNvSpPr/>
          <p:nvPr/>
        </p:nvSpPr>
        <p:spPr>
          <a:xfrm>
            <a:off x="6358104" y="3075717"/>
            <a:ext cx="508100" cy="285300"/>
          </a:xfrm>
          <a:custGeom>
            <a:avLst/>
            <a:gdLst/>
            <a:ahLst/>
            <a:cxnLst/>
            <a:rect l="l" t="t" r="r" b="b"/>
            <a:pathLst>
              <a:path w="20324" h="11412" extrusionOk="0">
                <a:moveTo>
                  <a:pt x="10148" y="605"/>
                </a:moveTo>
                <a:cubicBezTo>
                  <a:pt x="11977" y="605"/>
                  <a:pt x="13119" y="1452"/>
                  <a:pt x="13751" y="2164"/>
                </a:cubicBezTo>
                <a:cubicBezTo>
                  <a:pt x="14248" y="2715"/>
                  <a:pt x="14584" y="3334"/>
                  <a:pt x="14813" y="3938"/>
                </a:cubicBezTo>
                <a:cubicBezTo>
                  <a:pt x="13267" y="3683"/>
                  <a:pt x="11708" y="3549"/>
                  <a:pt x="10148" y="3549"/>
                </a:cubicBezTo>
                <a:cubicBezTo>
                  <a:pt x="9302" y="3549"/>
                  <a:pt x="8441" y="3589"/>
                  <a:pt x="7581" y="3670"/>
                </a:cubicBezTo>
                <a:cubicBezTo>
                  <a:pt x="7420" y="3683"/>
                  <a:pt x="7299" y="3831"/>
                  <a:pt x="7312" y="3992"/>
                </a:cubicBezTo>
                <a:cubicBezTo>
                  <a:pt x="7325" y="4158"/>
                  <a:pt x="7459" y="4275"/>
                  <a:pt x="7610" y="4275"/>
                </a:cubicBezTo>
                <a:cubicBezTo>
                  <a:pt x="7619" y="4275"/>
                  <a:pt x="7627" y="4275"/>
                  <a:pt x="7635" y="4274"/>
                </a:cubicBezTo>
                <a:cubicBezTo>
                  <a:pt x="8468" y="4194"/>
                  <a:pt x="9315" y="4153"/>
                  <a:pt x="10148" y="4153"/>
                </a:cubicBezTo>
                <a:cubicBezTo>
                  <a:pt x="11775" y="4153"/>
                  <a:pt x="13401" y="4301"/>
                  <a:pt x="15001" y="4584"/>
                </a:cubicBezTo>
                <a:cubicBezTo>
                  <a:pt x="15068" y="4906"/>
                  <a:pt x="15108" y="5215"/>
                  <a:pt x="15108" y="5484"/>
                </a:cubicBezTo>
                <a:cubicBezTo>
                  <a:pt x="13468" y="5202"/>
                  <a:pt x="11802" y="5054"/>
                  <a:pt x="10148" y="5054"/>
                </a:cubicBezTo>
                <a:cubicBezTo>
                  <a:pt x="8495" y="5054"/>
                  <a:pt x="6842" y="5202"/>
                  <a:pt x="5189" y="5484"/>
                </a:cubicBezTo>
                <a:cubicBezTo>
                  <a:pt x="5189" y="5215"/>
                  <a:pt x="5229" y="4906"/>
                  <a:pt x="5296" y="4584"/>
                </a:cubicBezTo>
                <a:cubicBezTo>
                  <a:pt x="5686" y="4516"/>
                  <a:pt x="6076" y="4449"/>
                  <a:pt x="6466" y="4395"/>
                </a:cubicBezTo>
                <a:cubicBezTo>
                  <a:pt x="6627" y="4382"/>
                  <a:pt x="6734" y="4234"/>
                  <a:pt x="6721" y="4059"/>
                </a:cubicBezTo>
                <a:cubicBezTo>
                  <a:pt x="6697" y="3913"/>
                  <a:pt x="6573" y="3800"/>
                  <a:pt x="6430" y="3800"/>
                </a:cubicBezTo>
                <a:cubicBezTo>
                  <a:pt x="6415" y="3800"/>
                  <a:pt x="6400" y="3801"/>
                  <a:pt x="6385" y="3804"/>
                </a:cubicBezTo>
                <a:cubicBezTo>
                  <a:pt x="6089" y="3844"/>
                  <a:pt x="5793" y="3885"/>
                  <a:pt x="5498" y="3938"/>
                </a:cubicBezTo>
                <a:cubicBezTo>
                  <a:pt x="5713" y="3334"/>
                  <a:pt x="6062" y="2715"/>
                  <a:pt x="6546" y="2164"/>
                </a:cubicBezTo>
                <a:cubicBezTo>
                  <a:pt x="7191" y="1452"/>
                  <a:pt x="8334" y="605"/>
                  <a:pt x="10148" y="605"/>
                </a:cubicBezTo>
                <a:close/>
                <a:moveTo>
                  <a:pt x="10150" y="5656"/>
                </a:moveTo>
                <a:cubicBezTo>
                  <a:pt x="11859" y="5656"/>
                  <a:pt x="13569" y="5813"/>
                  <a:pt x="15270" y="6129"/>
                </a:cubicBezTo>
                <a:lnTo>
                  <a:pt x="18455" y="8791"/>
                </a:lnTo>
                <a:cubicBezTo>
                  <a:pt x="17526" y="8557"/>
                  <a:pt x="16486" y="8442"/>
                  <a:pt x="15411" y="8442"/>
                </a:cubicBezTo>
                <a:cubicBezTo>
                  <a:pt x="13206" y="8442"/>
                  <a:pt x="10850" y="8926"/>
                  <a:pt x="8979" y="9866"/>
                </a:cubicBezTo>
                <a:cubicBezTo>
                  <a:pt x="7823" y="10452"/>
                  <a:pt x="6478" y="10675"/>
                  <a:pt x="5198" y="10675"/>
                </a:cubicBezTo>
                <a:cubicBezTo>
                  <a:pt x="3310" y="10675"/>
                  <a:pt x="1565" y="10191"/>
                  <a:pt x="780" y="9678"/>
                </a:cubicBezTo>
                <a:lnTo>
                  <a:pt x="5041" y="6129"/>
                </a:lnTo>
                <a:cubicBezTo>
                  <a:pt x="6734" y="5813"/>
                  <a:pt x="8441" y="5656"/>
                  <a:pt x="10150" y="5656"/>
                </a:cubicBezTo>
                <a:close/>
                <a:moveTo>
                  <a:pt x="10148" y="0"/>
                </a:moveTo>
                <a:cubicBezTo>
                  <a:pt x="8105" y="0"/>
                  <a:pt x="6815" y="954"/>
                  <a:pt x="6103" y="1761"/>
                </a:cubicBezTo>
                <a:cubicBezTo>
                  <a:pt x="4974" y="3024"/>
                  <a:pt x="4543" y="4651"/>
                  <a:pt x="4597" y="5713"/>
                </a:cubicBezTo>
                <a:lnTo>
                  <a:pt x="108" y="9463"/>
                </a:lnTo>
                <a:cubicBezTo>
                  <a:pt x="54" y="9517"/>
                  <a:pt x="14" y="9597"/>
                  <a:pt x="0" y="9678"/>
                </a:cubicBezTo>
                <a:cubicBezTo>
                  <a:pt x="0" y="9759"/>
                  <a:pt x="41" y="9839"/>
                  <a:pt x="94" y="9906"/>
                </a:cubicBezTo>
                <a:cubicBezTo>
                  <a:pt x="686" y="10498"/>
                  <a:pt x="2205" y="11022"/>
                  <a:pt x="3858" y="11210"/>
                </a:cubicBezTo>
                <a:cubicBezTo>
                  <a:pt x="4221" y="11251"/>
                  <a:pt x="4678" y="11277"/>
                  <a:pt x="5202" y="11277"/>
                </a:cubicBezTo>
                <a:cubicBezTo>
                  <a:pt x="6345" y="11277"/>
                  <a:pt x="7796" y="11116"/>
                  <a:pt x="9127" y="10471"/>
                </a:cubicBezTo>
                <a:cubicBezTo>
                  <a:pt x="10726" y="11197"/>
                  <a:pt x="12434" y="11412"/>
                  <a:pt x="13872" y="11412"/>
                </a:cubicBezTo>
                <a:cubicBezTo>
                  <a:pt x="14813" y="11412"/>
                  <a:pt x="15633" y="11318"/>
                  <a:pt x="16237" y="11237"/>
                </a:cubicBezTo>
                <a:cubicBezTo>
                  <a:pt x="16399" y="11210"/>
                  <a:pt x="16506" y="11049"/>
                  <a:pt x="16493" y="10888"/>
                </a:cubicBezTo>
                <a:cubicBezTo>
                  <a:pt x="16468" y="10741"/>
                  <a:pt x="16334" y="10628"/>
                  <a:pt x="16189" y="10628"/>
                </a:cubicBezTo>
                <a:cubicBezTo>
                  <a:pt x="16174" y="10628"/>
                  <a:pt x="16159" y="10630"/>
                  <a:pt x="16143" y="10632"/>
                </a:cubicBezTo>
                <a:cubicBezTo>
                  <a:pt x="15560" y="10724"/>
                  <a:pt x="14763" y="10810"/>
                  <a:pt x="13858" y="10810"/>
                </a:cubicBezTo>
                <a:cubicBezTo>
                  <a:pt x="12636" y="10810"/>
                  <a:pt x="11218" y="10652"/>
                  <a:pt x="9866" y="10135"/>
                </a:cubicBezTo>
                <a:cubicBezTo>
                  <a:pt x="11278" y="9530"/>
                  <a:pt x="13025" y="9140"/>
                  <a:pt x="14745" y="9060"/>
                </a:cubicBezTo>
                <a:cubicBezTo>
                  <a:pt x="14971" y="9049"/>
                  <a:pt x="15194" y="9044"/>
                  <a:pt x="15414" y="9044"/>
                </a:cubicBezTo>
                <a:cubicBezTo>
                  <a:pt x="16934" y="9044"/>
                  <a:pt x="18301" y="9285"/>
                  <a:pt x="19369" y="9732"/>
                </a:cubicBezTo>
                <a:cubicBezTo>
                  <a:pt x="18966" y="9933"/>
                  <a:pt x="18267" y="10189"/>
                  <a:pt x="17299" y="10417"/>
                </a:cubicBezTo>
                <a:cubicBezTo>
                  <a:pt x="17138" y="10444"/>
                  <a:pt x="17044" y="10619"/>
                  <a:pt x="17084" y="10780"/>
                </a:cubicBezTo>
                <a:cubicBezTo>
                  <a:pt x="17111" y="10914"/>
                  <a:pt x="17232" y="11009"/>
                  <a:pt x="17366" y="11009"/>
                </a:cubicBezTo>
                <a:cubicBezTo>
                  <a:pt x="17393" y="11009"/>
                  <a:pt x="17420" y="11009"/>
                  <a:pt x="17447" y="10995"/>
                </a:cubicBezTo>
                <a:cubicBezTo>
                  <a:pt x="18738" y="10699"/>
                  <a:pt x="19853" y="10256"/>
                  <a:pt x="20203" y="9906"/>
                </a:cubicBezTo>
                <a:cubicBezTo>
                  <a:pt x="20216" y="9893"/>
                  <a:pt x="20230" y="9879"/>
                  <a:pt x="20243" y="9853"/>
                </a:cubicBezTo>
                <a:cubicBezTo>
                  <a:pt x="20324" y="9732"/>
                  <a:pt x="20310" y="9557"/>
                  <a:pt x="20189" y="9463"/>
                </a:cubicBezTo>
                <a:lnTo>
                  <a:pt x="15713" y="5713"/>
                </a:lnTo>
                <a:cubicBezTo>
                  <a:pt x="15767" y="4651"/>
                  <a:pt x="15323" y="3024"/>
                  <a:pt x="14194" y="1761"/>
                </a:cubicBezTo>
                <a:cubicBezTo>
                  <a:pt x="13482" y="954"/>
                  <a:pt x="12192" y="0"/>
                  <a:pt x="1014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2"/>
              </a:solidFill>
              <a:latin typeface="Bahnschrift Condensed" panose="020B0502040204020203" pitchFamily="34" charset="0"/>
              <a:sym typeface="Arial"/>
            </a:endParaRPr>
          </a:p>
        </p:txBody>
      </p:sp>
      <p:sp>
        <p:nvSpPr>
          <p:cNvPr id="48" name="Google Shape;1620;p31"/>
          <p:cNvSpPr/>
          <p:nvPr/>
        </p:nvSpPr>
        <p:spPr>
          <a:xfrm>
            <a:off x="6981650" y="3063279"/>
            <a:ext cx="507100" cy="310175"/>
          </a:xfrm>
          <a:custGeom>
            <a:avLst/>
            <a:gdLst/>
            <a:ahLst/>
            <a:cxnLst/>
            <a:rect l="l" t="t" r="r" b="b"/>
            <a:pathLst>
              <a:path w="20284" h="12407" extrusionOk="0">
                <a:moveTo>
                  <a:pt x="15471" y="5404"/>
                </a:moveTo>
                <a:cubicBezTo>
                  <a:pt x="15512" y="5941"/>
                  <a:pt x="15539" y="6452"/>
                  <a:pt x="15552" y="6923"/>
                </a:cubicBezTo>
                <a:cubicBezTo>
                  <a:pt x="14987" y="7218"/>
                  <a:pt x="12891" y="8200"/>
                  <a:pt x="10149" y="8200"/>
                </a:cubicBezTo>
                <a:cubicBezTo>
                  <a:pt x="7406" y="8200"/>
                  <a:pt x="5310" y="7218"/>
                  <a:pt x="4745" y="6923"/>
                </a:cubicBezTo>
                <a:cubicBezTo>
                  <a:pt x="4745" y="6439"/>
                  <a:pt x="4772" y="5928"/>
                  <a:pt x="4812" y="5404"/>
                </a:cubicBezTo>
                <a:cubicBezTo>
                  <a:pt x="5726" y="5820"/>
                  <a:pt x="7675" y="6560"/>
                  <a:pt x="10149" y="6560"/>
                </a:cubicBezTo>
                <a:cubicBezTo>
                  <a:pt x="12608" y="6560"/>
                  <a:pt x="14557" y="5834"/>
                  <a:pt x="15471" y="5404"/>
                </a:cubicBezTo>
                <a:close/>
                <a:moveTo>
                  <a:pt x="6896" y="0"/>
                </a:moveTo>
                <a:cubicBezTo>
                  <a:pt x="6748" y="0"/>
                  <a:pt x="6600" y="27"/>
                  <a:pt x="6452" y="68"/>
                </a:cubicBezTo>
                <a:cubicBezTo>
                  <a:pt x="6291" y="121"/>
                  <a:pt x="6197" y="283"/>
                  <a:pt x="6251" y="444"/>
                </a:cubicBezTo>
                <a:cubicBezTo>
                  <a:pt x="6294" y="574"/>
                  <a:pt x="6408" y="661"/>
                  <a:pt x="6535" y="661"/>
                </a:cubicBezTo>
                <a:cubicBezTo>
                  <a:pt x="6565" y="661"/>
                  <a:pt x="6596" y="656"/>
                  <a:pt x="6627" y="646"/>
                </a:cubicBezTo>
                <a:cubicBezTo>
                  <a:pt x="6721" y="619"/>
                  <a:pt x="6802" y="605"/>
                  <a:pt x="6896" y="605"/>
                </a:cubicBezTo>
                <a:cubicBezTo>
                  <a:pt x="7810" y="605"/>
                  <a:pt x="8200" y="1035"/>
                  <a:pt x="8589" y="1492"/>
                </a:cubicBezTo>
                <a:cubicBezTo>
                  <a:pt x="8952" y="1909"/>
                  <a:pt x="9369" y="2379"/>
                  <a:pt x="10149" y="2379"/>
                </a:cubicBezTo>
                <a:cubicBezTo>
                  <a:pt x="10928" y="2379"/>
                  <a:pt x="11331" y="1909"/>
                  <a:pt x="11694" y="1492"/>
                </a:cubicBezTo>
                <a:cubicBezTo>
                  <a:pt x="12098" y="1035"/>
                  <a:pt x="12474" y="605"/>
                  <a:pt x="13388" y="605"/>
                </a:cubicBezTo>
                <a:cubicBezTo>
                  <a:pt x="14517" y="605"/>
                  <a:pt x="15149" y="2675"/>
                  <a:pt x="15404" y="4772"/>
                </a:cubicBezTo>
                <a:cubicBezTo>
                  <a:pt x="14638" y="5148"/>
                  <a:pt x="12689" y="5968"/>
                  <a:pt x="10149" y="5968"/>
                </a:cubicBezTo>
                <a:cubicBezTo>
                  <a:pt x="7595" y="5968"/>
                  <a:pt x="5646" y="5148"/>
                  <a:pt x="4880" y="4772"/>
                </a:cubicBezTo>
                <a:cubicBezTo>
                  <a:pt x="5054" y="3388"/>
                  <a:pt x="5377" y="2070"/>
                  <a:pt x="5874" y="1304"/>
                </a:cubicBezTo>
                <a:cubicBezTo>
                  <a:pt x="5968" y="1156"/>
                  <a:pt x="5928" y="982"/>
                  <a:pt x="5794" y="887"/>
                </a:cubicBezTo>
                <a:cubicBezTo>
                  <a:pt x="5739" y="853"/>
                  <a:pt x="5678" y="836"/>
                  <a:pt x="5620" y="836"/>
                </a:cubicBezTo>
                <a:cubicBezTo>
                  <a:pt x="5521" y="836"/>
                  <a:pt x="5428" y="884"/>
                  <a:pt x="5377" y="968"/>
                </a:cubicBezTo>
                <a:cubicBezTo>
                  <a:pt x="4638" y="2097"/>
                  <a:pt x="4288" y="4113"/>
                  <a:pt x="4181" y="5874"/>
                </a:cubicBezTo>
                <a:cubicBezTo>
                  <a:pt x="1519" y="6546"/>
                  <a:pt x="0" y="7608"/>
                  <a:pt x="0" y="8804"/>
                </a:cubicBezTo>
                <a:cubicBezTo>
                  <a:pt x="0" y="9826"/>
                  <a:pt x="1089" y="10753"/>
                  <a:pt x="3092" y="11425"/>
                </a:cubicBezTo>
                <a:cubicBezTo>
                  <a:pt x="4974" y="12057"/>
                  <a:pt x="7487" y="12407"/>
                  <a:pt x="10149" y="12407"/>
                </a:cubicBezTo>
                <a:cubicBezTo>
                  <a:pt x="12783" y="12407"/>
                  <a:pt x="15270" y="12071"/>
                  <a:pt x="17151" y="11439"/>
                </a:cubicBezTo>
                <a:cubicBezTo>
                  <a:pt x="17313" y="11385"/>
                  <a:pt x="17393" y="11224"/>
                  <a:pt x="17340" y="11063"/>
                </a:cubicBezTo>
                <a:cubicBezTo>
                  <a:pt x="17297" y="10935"/>
                  <a:pt x="17179" y="10858"/>
                  <a:pt x="17058" y="10858"/>
                </a:cubicBezTo>
                <a:cubicBezTo>
                  <a:pt x="17026" y="10858"/>
                  <a:pt x="16994" y="10863"/>
                  <a:pt x="16963" y="10874"/>
                </a:cubicBezTo>
                <a:cubicBezTo>
                  <a:pt x="15135" y="11479"/>
                  <a:pt x="12716" y="11802"/>
                  <a:pt x="10149" y="11802"/>
                </a:cubicBezTo>
                <a:cubicBezTo>
                  <a:pt x="7541" y="11802"/>
                  <a:pt x="5108" y="11466"/>
                  <a:pt x="3280" y="10861"/>
                </a:cubicBezTo>
                <a:cubicBezTo>
                  <a:pt x="1573" y="10283"/>
                  <a:pt x="605" y="9544"/>
                  <a:pt x="605" y="8804"/>
                </a:cubicBezTo>
                <a:cubicBezTo>
                  <a:pt x="605" y="7958"/>
                  <a:pt x="1949" y="7084"/>
                  <a:pt x="4140" y="6506"/>
                </a:cubicBezTo>
                <a:cubicBezTo>
                  <a:pt x="4140" y="6708"/>
                  <a:pt x="4140" y="6909"/>
                  <a:pt x="4140" y="7111"/>
                </a:cubicBezTo>
                <a:cubicBezTo>
                  <a:pt x="4140" y="7218"/>
                  <a:pt x="4194" y="7312"/>
                  <a:pt x="4288" y="7366"/>
                </a:cubicBezTo>
                <a:cubicBezTo>
                  <a:pt x="4382" y="7420"/>
                  <a:pt x="6775" y="8791"/>
                  <a:pt x="10149" y="8791"/>
                </a:cubicBezTo>
                <a:cubicBezTo>
                  <a:pt x="13509" y="8791"/>
                  <a:pt x="15901" y="7420"/>
                  <a:pt x="15996" y="7366"/>
                </a:cubicBezTo>
                <a:cubicBezTo>
                  <a:pt x="16090" y="7312"/>
                  <a:pt x="16157" y="7218"/>
                  <a:pt x="16157" y="7111"/>
                </a:cubicBezTo>
                <a:cubicBezTo>
                  <a:pt x="16157" y="6976"/>
                  <a:pt x="16143" y="6775"/>
                  <a:pt x="16143" y="6506"/>
                </a:cubicBezTo>
                <a:lnTo>
                  <a:pt x="16143" y="6506"/>
                </a:lnTo>
                <a:cubicBezTo>
                  <a:pt x="18334" y="7084"/>
                  <a:pt x="19692" y="7958"/>
                  <a:pt x="19692" y="8804"/>
                </a:cubicBezTo>
                <a:cubicBezTo>
                  <a:pt x="19692" y="9369"/>
                  <a:pt x="19100" y="9947"/>
                  <a:pt x="18039" y="10444"/>
                </a:cubicBezTo>
                <a:cubicBezTo>
                  <a:pt x="17891" y="10511"/>
                  <a:pt x="17824" y="10700"/>
                  <a:pt x="17904" y="10847"/>
                </a:cubicBezTo>
                <a:cubicBezTo>
                  <a:pt x="17945" y="10955"/>
                  <a:pt x="18065" y="11022"/>
                  <a:pt x="18173" y="11022"/>
                </a:cubicBezTo>
                <a:cubicBezTo>
                  <a:pt x="18213" y="11022"/>
                  <a:pt x="18254" y="11009"/>
                  <a:pt x="18307" y="10995"/>
                </a:cubicBezTo>
                <a:cubicBezTo>
                  <a:pt x="19598" y="10377"/>
                  <a:pt x="20283" y="9624"/>
                  <a:pt x="20283" y="8804"/>
                </a:cubicBezTo>
                <a:cubicBezTo>
                  <a:pt x="20283" y="7608"/>
                  <a:pt x="18764" y="6546"/>
                  <a:pt x="16116" y="5874"/>
                </a:cubicBezTo>
                <a:cubicBezTo>
                  <a:pt x="16049" y="5001"/>
                  <a:pt x="15928" y="3831"/>
                  <a:pt x="15633" y="2742"/>
                </a:cubicBezTo>
                <a:cubicBezTo>
                  <a:pt x="15162" y="928"/>
                  <a:pt x="14396" y="0"/>
                  <a:pt x="13388" y="0"/>
                </a:cubicBezTo>
                <a:cubicBezTo>
                  <a:pt x="12192" y="0"/>
                  <a:pt x="11667" y="605"/>
                  <a:pt x="11237" y="1103"/>
                </a:cubicBezTo>
                <a:cubicBezTo>
                  <a:pt x="10901" y="1492"/>
                  <a:pt x="10646" y="1775"/>
                  <a:pt x="10149" y="1775"/>
                </a:cubicBezTo>
                <a:cubicBezTo>
                  <a:pt x="9638" y="1775"/>
                  <a:pt x="9396" y="1492"/>
                  <a:pt x="9046" y="1103"/>
                </a:cubicBezTo>
                <a:cubicBezTo>
                  <a:pt x="8616" y="605"/>
                  <a:pt x="8092" y="0"/>
                  <a:pt x="689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2"/>
              </a:solidFill>
              <a:latin typeface="Bahnschrift Condensed" panose="020B0502040204020203" pitchFamily="34" charset="0"/>
              <a:sym typeface="Arial"/>
            </a:endParaRPr>
          </a:p>
        </p:txBody>
      </p:sp>
      <p:sp>
        <p:nvSpPr>
          <p:cNvPr id="49" name="Google Shape;1582;p31"/>
          <p:cNvSpPr/>
          <p:nvPr/>
        </p:nvSpPr>
        <p:spPr>
          <a:xfrm>
            <a:off x="7602662" y="2896672"/>
            <a:ext cx="510475" cy="489800"/>
          </a:xfrm>
          <a:custGeom>
            <a:avLst/>
            <a:gdLst/>
            <a:ahLst/>
            <a:cxnLst/>
            <a:rect l="l" t="t" r="r" b="b"/>
            <a:pathLst>
              <a:path w="20419" h="19592" extrusionOk="0">
                <a:moveTo>
                  <a:pt x="10212" y="603"/>
                </a:moveTo>
                <a:cubicBezTo>
                  <a:pt x="10377" y="603"/>
                  <a:pt x="10542" y="647"/>
                  <a:pt x="10687" y="733"/>
                </a:cubicBezTo>
                <a:cubicBezTo>
                  <a:pt x="10687" y="733"/>
                  <a:pt x="10700" y="746"/>
                  <a:pt x="10700" y="746"/>
                </a:cubicBezTo>
                <a:cubicBezTo>
                  <a:pt x="10902" y="867"/>
                  <a:pt x="11130" y="934"/>
                  <a:pt x="11372" y="961"/>
                </a:cubicBezTo>
                <a:lnTo>
                  <a:pt x="11386" y="961"/>
                </a:lnTo>
                <a:cubicBezTo>
                  <a:pt x="11722" y="988"/>
                  <a:pt x="12031" y="1217"/>
                  <a:pt x="12165" y="1539"/>
                </a:cubicBezTo>
                <a:cubicBezTo>
                  <a:pt x="12259" y="1754"/>
                  <a:pt x="12394" y="1943"/>
                  <a:pt x="12569" y="2104"/>
                </a:cubicBezTo>
                <a:cubicBezTo>
                  <a:pt x="12569" y="2104"/>
                  <a:pt x="12582" y="2104"/>
                  <a:pt x="12582" y="2117"/>
                </a:cubicBezTo>
                <a:cubicBezTo>
                  <a:pt x="12851" y="2346"/>
                  <a:pt x="12958" y="2695"/>
                  <a:pt x="12878" y="3045"/>
                </a:cubicBezTo>
                <a:cubicBezTo>
                  <a:pt x="12851" y="3166"/>
                  <a:pt x="12837" y="3273"/>
                  <a:pt x="12837" y="3394"/>
                </a:cubicBezTo>
                <a:cubicBezTo>
                  <a:pt x="12837" y="3515"/>
                  <a:pt x="12851" y="3636"/>
                  <a:pt x="12878" y="3757"/>
                </a:cubicBezTo>
                <a:cubicBezTo>
                  <a:pt x="12945" y="3999"/>
                  <a:pt x="12905" y="4241"/>
                  <a:pt x="12784" y="4456"/>
                </a:cubicBezTo>
                <a:cubicBezTo>
                  <a:pt x="12017" y="4228"/>
                  <a:pt x="11171" y="4107"/>
                  <a:pt x="10203" y="4107"/>
                </a:cubicBezTo>
                <a:cubicBezTo>
                  <a:pt x="9248" y="4107"/>
                  <a:pt x="8388" y="4228"/>
                  <a:pt x="7636" y="4443"/>
                </a:cubicBezTo>
                <a:cubicBezTo>
                  <a:pt x="7555" y="4308"/>
                  <a:pt x="7501" y="4133"/>
                  <a:pt x="7501" y="3972"/>
                </a:cubicBezTo>
                <a:cubicBezTo>
                  <a:pt x="7501" y="3892"/>
                  <a:pt x="7515" y="3824"/>
                  <a:pt x="7528" y="3757"/>
                </a:cubicBezTo>
                <a:cubicBezTo>
                  <a:pt x="7555" y="3636"/>
                  <a:pt x="7568" y="3515"/>
                  <a:pt x="7568" y="3394"/>
                </a:cubicBezTo>
                <a:cubicBezTo>
                  <a:pt x="7568" y="3273"/>
                  <a:pt x="7555" y="3166"/>
                  <a:pt x="7528" y="3045"/>
                </a:cubicBezTo>
                <a:cubicBezTo>
                  <a:pt x="7447" y="2695"/>
                  <a:pt x="7568" y="2346"/>
                  <a:pt x="7837" y="2117"/>
                </a:cubicBezTo>
                <a:cubicBezTo>
                  <a:pt x="7837" y="2104"/>
                  <a:pt x="7837" y="2104"/>
                  <a:pt x="7837" y="2104"/>
                </a:cubicBezTo>
                <a:cubicBezTo>
                  <a:pt x="8012" y="1956"/>
                  <a:pt x="8160" y="1754"/>
                  <a:pt x="8254" y="1539"/>
                </a:cubicBezTo>
                <a:cubicBezTo>
                  <a:pt x="8254" y="1539"/>
                  <a:pt x="8254" y="1526"/>
                  <a:pt x="8254" y="1526"/>
                </a:cubicBezTo>
                <a:cubicBezTo>
                  <a:pt x="8388" y="1203"/>
                  <a:pt x="8684" y="988"/>
                  <a:pt x="9033" y="961"/>
                </a:cubicBezTo>
                <a:lnTo>
                  <a:pt x="9047" y="961"/>
                </a:lnTo>
                <a:cubicBezTo>
                  <a:pt x="9275" y="934"/>
                  <a:pt x="9517" y="867"/>
                  <a:pt x="9719" y="746"/>
                </a:cubicBezTo>
                <a:cubicBezTo>
                  <a:pt x="9870" y="650"/>
                  <a:pt x="10041" y="603"/>
                  <a:pt x="10212" y="603"/>
                </a:cubicBezTo>
                <a:close/>
                <a:moveTo>
                  <a:pt x="10216" y="4698"/>
                </a:moveTo>
                <a:cubicBezTo>
                  <a:pt x="10445" y="4725"/>
                  <a:pt x="10902" y="5330"/>
                  <a:pt x="11265" y="7454"/>
                </a:cubicBezTo>
                <a:cubicBezTo>
                  <a:pt x="11547" y="9120"/>
                  <a:pt x="11668" y="11083"/>
                  <a:pt x="11695" y="12467"/>
                </a:cubicBezTo>
                <a:cubicBezTo>
                  <a:pt x="11197" y="12454"/>
                  <a:pt x="10700" y="12447"/>
                  <a:pt x="10203" y="12447"/>
                </a:cubicBezTo>
                <a:cubicBezTo>
                  <a:pt x="9706" y="12447"/>
                  <a:pt x="9208" y="12454"/>
                  <a:pt x="8711" y="12467"/>
                </a:cubicBezTo>
                <a:cubicBezTo>
                  <a:pt x="8738" y="11083"/>
                  <a:pt x="8859" y="9120"/>
                  <a:pt x="9154" y="7454"/>
                </a:cubicBezTo>
                <a:cubicBezTo>
                  <a:pt x="9517" y="5330"/>
                  <a:pt x="9974" y="4725"/>
                  <a:pt x="10189" y="4698"/>
                </a:cubicBezTo>
                <a:close/>
                <a:moveTo>
                  <a:pt x="9222" y="4940"/>
                </a:moveTo>
                <a:lnTo>
                  <a:pt x="9222" y="4940"/>
                </a:lnTo>
                <a:cubicBezTo>
                  <a:pt x="8966" y="5478"/>
                  <a:pt x="8738" y="6271"/>
                  <a:pt x="8550" y="7359"/>
                </a:cubicBezTo>
                <a:cubicBezTo>
                  <a:pt x="8254" y="9066"/>
                  <a:pt x="8133" y="11069"/>
                  <a:pt x="8119" y="12494"/>
                </a:cubicBezTo>
                <a:cubicBezTo>
                  <a:pt x="7461" y="12521"/>
                  <a:pt x="6802" y="12561"/>
                  <a:pt x="6157" y="12615"/>
                </a:cubicBezTo>
                <a:cubicBezTo>
                  <a:pt x="6197" y="11244"/>
                  <a:pt x="6466" y="9295"/>
                  <a:pt x="7152" y="7601"/>
                </a:cubicBezTo>
                <a:cubicBezTo>
                  <a:pt x="7568" y="6593"/>
                  <a:pt x="8240" y="5424"/>
                  <a:pt x="9222" y="4940"/>
                </a:cubicBezTo>
                <a:close/>
                <a:moveTo>
                  <a:pt x="11184" y="4940"/>
                </a:moveTo>
                <a:cubicBezTo>
                  <a:pt x="12179" y="5424"/>
                  <a:pt x="12837" y="6593"/>
                  <a:pt x="13254" y="7601"/>
                </a:cubicBezTo>
                <a:cubicBezTo>
                  <a:pt x="13940" y="9295"/>
                  <a:pt x="14222" y="11244"/>
                  <a:pt x="14262" y="12615"/>
                </a:cubicBezTo>
                <a:cubicBezTo>
                  <a:pt x="13604" y="12561"/>
                  <a:pt x="12958" y="12521"/>
                  <a:pt x="12300" y="12494"/>
                </a:cubicBezTo>
                <a:cubicBezTo>
                  <a:pt x="12273" y="11069"/>
                  <a:pt x="12152" y="9066"/>
                  <a:pt x="11856" y="7359"/>
                </a:cubicBezTo>
                <a:cubicBezTo>
                  <a:pt x="11668" y="6271"/>
                  <a:pt x="11453" y="5478"/>
                  <a:pt x="11184" y="4940"/>
                </a:cubicBezTo>
                <a:close/>
                <a:moveTo>
                  <a:pt x="7931" y="5168"/>
                </a:moveTo>
                <a:lnTo>
                  <a:pt x="7931" y="5168"/>
                </a:lnTo>
                <a:cubicBezTo>
                  <a:pt x="7420" y="5720"/>
                  <a:pt x="6977" y="6445"/>
                  <a:pt x="6601" y="7373"/>
                </a:cubicBezTo>
                <a:cubicBezTo>
                  <a:pt x="5875" y="9174"/>
                  <a:pt x="5579" y="11231"/>
                  <a:pt x="5552" y="12669"/>
                </a:cubicBezTo>
                <a:cubicBezTo>
                  <a:pt x="4893" y="12723"/>
                  <a:pt x="4235" y="12803"/>
                  <a:pt x="3576" y="12884"/>
                </a:cubicBezTo>
                <a:cubicBezTo>
                  <a:pt x="3590" y="11970"/>
                  <a:pt x="3778" y="10894"/>
                  <a:pt x="4114" y="9873"/>
                </a:cubicBezTo>
                <a:cubicBezTo>
                  <a:pt x="4557" y="8556"/>
                  <a:pt x="5230" y="7400"/>
                  <a:pt x="6036" y="6539"/>
                </a:cubicBezTo>
                <a:cubicBezTo>
                  <a:pt x="6614" y="5935"/>
                  <a:pt x="7246" y="5478"/>
                  <a:pt x="7931" y="5168"/>
                </a:cubicBezTo>
                <a:close/>
                <a:moveTo>
                  <a:pt x="12488" y="5168"/>
                </a:moveTo>
                <a:cubicBezTo>
                  <a:pt x="13173" y="5478"/>
                  <a:pt x="13805" y="5935"/>
                  <a:pt x="14370" y="6539"/>
                </a:cubicBezTo>
                <a:cubicBezTo>
                  <a:pt x="15190" y="7400"/>
                  <a:pt x="15848" y="8556"/>
                  <a:pt x="16292" y="9873"/>
                </a:cubicBezTo>
                <a:cubicBezTo>
                  <a:pt x="16628" y="10894"/>
                  <a:pt x="16816" y="11970"/>
                  <a:pt x="16829" y="12884"/>
                </a:cubicBezTo>
                <a:cubicBezTo>
                  <a:pt x="16171" y="12803"/>
                  <a:pt x="15526" y="12723"/>
                  <a:pt x="14867" y="12669"/>
                </a:cubicBezTo>
                <a:cubicBezTo>
                  <a:pt x="14827" y="11231"/>
                  <a:pt x="14544" y="9174"/>
                  <a:pt x="13819" y="7373"/>
                </a:cubicBezTo>
                <a:cubicBezTo>
                  <a:pt x="13442" y="6445"/>
                  <a:pt x="12985" y="5720"/>
                  <a:pt x="12488" y="5168"/>
                </a:cubicBezTo>
                <a:close/>
                <a:moveTo>
                  <a:pt x="14612" y="5935"/>
                </a:moveTo>
                <a:lnTo>
                  <a:pt x="14612" y="5935"/>
                </a:lnTo>
                <a:cubicBezTo>
                  <a:pt x="15297" y="6365"/>
                  <a:pt x="15848" y="6862"/>
                  <a:pt x="16265" y="7333"/>
                </a:cubicBezTo>
                <a:cubicBezTo>
                  <a:pt x="17932" y="9187"/>
                  <a:pt x="18604" y="11567"/>
                  <a:pt x="18536" y="13153"/>
                </a:cubicBezTo>
                <a:cubicBezTo>
                  <a:pt x="18174" y="13085"/>
                  <a:pt x="17797" y="13032"/>
                  <a:pt x="17434" y="12978"/>
                </a:cubicBezTo>
                <a:cubicBezTo>
                  <a:pt x="17434" y="10975"/>
                  <a:pt x="16641" y="8072"/>
                  <a:pt x="14813" y="6123"/>
                </a:cubicBezTo>
                <a:cubicBezTo>
                  <a:pt x="14746" y="6056"/>
                  <a:pt x="14679" y="5988"/>
                  <a:pt x="14612" y="5935"/>
                </a:cubicBezTo>
                <a:close/>
                <a:moveTo>
                  <a:pt x="10205" y="0"/>
                </a:moveTo>
                <a:cubicBezTo>
                  <a:pt x="9927" y="0"/>
                  <a:pt x="9652" y="74"/>
                  <a:pt x="9410" y="222"/>
                </a:cubicBezTo>
                <a:lnTo>
                  <a:pt x="9396" y="222"/>
                </a:lnTo>
                <a:cubicBezTo>
                  <a:pt x="9275" y="303"/>
                  <a:pt x="9141" y="343"/>
                  <a:pt x="9007" y="356"/>
                </a:cubicBezTo>
                <a:lnTo>
                  <a:pt x="8993" y="356"/>
                </a:lnTo>
                <a:cubicBezTo>
                  <a:pt x="8415" y="410"/>
                  <a:pt x="7918" y="773"/>
                  <a:pt x="7689" y="1297"/>
                </a:cubicBezTo>
                <a:cubicBezTo>
                  <a:pt x="7689" y="1311"/>
                  <a:pt x="7689" y="1311"/>
                  <a:pt x="7689" y="1311"/>
                </a:cubicBezTo>
                <a:cubicBezTo>
                  <a:pt x="7636" y="1445"/>
                  <a:pt x="7541" y="1566"/>
                  <a:pt x="7434" y="1660"/>
                </a:cubicBezTo>
                <a:cubicBezTo>
                  <a:pt x="7004" y="2037"/>
                  <a:pt x="6816" y="2615"/>
                  <a:pt x="6937" y="3179"/>
                </a:cubicBezTo>
                <a:cubicBezTo>
                  <a:pt x="6963" y="3246"/>
                  <a:pt x="6963" y="3327"/>
                  <a:pt x="6963" y="3394"/>
                </a:cubicBezTo>
                <a:cubicBezTo>
                  <a:pt x="6963" y="3475"/>
                  <a:pt x="6963" y="3542"/>
                  <a:pt x="6937" y="3609"/>
                </a:cubicBezTo>
                <a:cubicBezTo>
                  <a:pt x="6910" y="3730"/>
                  <a:pt x="6896" y="3851"/>
                  <a:pt x="6896" y="3972"/>
                </a:cubicBezTo>
                <a:cubicBezTo>
                  <a:pt x="6896" y="4201"/>
                  <a:pt x="6950" y="4429"/>
                  <a:pt x="7058" y="4644"/>
                </a:cubicBezTo>
                <a:cubicBezTo>
                  <a:pt x="5404" y="5249"/>
                  <a:pt x="4248" y="6257"/>
                  <a:pt x="3496" y="7171"/>
                </a:cubicBezTo>
                <a:cubicBezTo>
                  <a:pt x="3388" y="7292"/>
                  <a:pt x="3402" y="7480"/>
                  <a:pt x="3522" y="7588"/>
                </a:cubicBezTo>
                <a:cubicBezTo>
                  <a:pt x="3582" y="7636"/>
                  <a:pt x="3653" y="7660"/>
                  <a:pt x="3722" y="7660"/>
                </a:cubicBezTo>
                <a:cubicBezTo>
                  <a:pt x="3808" y="7660"/>
                  <a:pt x="3893" y="7622"/>
                  <a:pt x="3953" y="7548"/>
                </a:cubicBezTo>
                <a:cubicBezTo>
                  <a:pt x="4410" y="7010"/>
                  <a:pt x="5014" y="6419"/>
                  <a:pt x="5794" y="5921"/>
                </a:cubicBezTo>
                <a:lnTo>
                  <a:pt x="5794" y="5921"/>
                </a:lnTo>
                <a:cubicBezTo>
                  <a:pt x="5740" y="5988"/>
                  <a:pt x="5673" y="6056"/>
                  <a:pt x="5606" y="6123"/>
                </a:cubicBezTo>
                <a:cubicBezTo>
                  <a:pt x="3778" y="8072"/>
                  <a:pt x="2971" y="10975"/>
                  <a:pt x="2985" y="12978"/>
                </a:cubicBezTo>
                <a:cubicBezTo>
                  <a:pt x="2608" y="13032"/>
                  <a:pt x="2246" y="13085"/>
                  <a:pt x="1869" y="13153"/>
                </a:cubicBezTo>
                <a:cubicBezTo>
                  <a:pt x="1815" y="11728"/>
                  <a:pt x="2353" y="9940"/>
                  <a:pt x="3267" y="8488"/>
                </a:cubicBezTo>
                <a:cubicBezTo>
                  <a:pt x="3361" y="8354"/>
                  <a:pt x="3321" y="8166"/>
                  <a:pt x="3173" y="8072"/>
                </a:cubicBezTo>
                <a:cubicBezTo>
                  <a:pt x="3126" y="8044"/>
                  <a:pt x="3073" y="8030"/>
                  <a:pt x="3020" y="8030"/>
                </a:cubicBezTo>
                <a:cubicBezTo>
                  <a:pt x="2919" y="8030"/>
                  <a:pt x="2818" y="8078"/>
                  <a:pt x="2756" y="8166"/>
                </a:cubicBezTo>
                <a:cubicBezTo>
                  <a:pt x="1735" y="9779"/>
                  <a:pt x="1184" y="11701"/>
                  <a:pt x="1278" y="13274"/>
                </a:cubicBezTo>
                <a:cubicBezTo>
                  <a:pt x="901" y="13395"/>
                  <a:pt x="592" y="13637"/>
                  <a:pt x="377" y="13959"/>
                </a:cubicBezTo>
                <a:cubicBezTo>
                  <a:pt x="95" y="14362"/>
                  <a:pt x="1" y="14846"/>
                  <a:pt x="95" y="15330"/>
                </a:cubicBezTo>
                <a:lnTo>
                  <a:pt x="686" y="18166"/>
                </a:lnTo>
                <a:cubicBezTo>
                  <a:pt x="866" y="19007"/>
                  <a:pt x="1604" y="19590"/>
                  <a:pt x="2440" y="19590"/>
                </a:cubicBezTo>
                <a:cubicBezTo>
                  <a:pt x="2540" y="19590"/>
                  <a:pt x="2641" y="19581"/>
                  <a:pt x="2743" y="19564"/>
                </a:cubicBezTo>
                <a:cubicBezTo>
                  <a:pt x="5210" y="19132"/>
                  <a:pt x="7708" y="18920"/>
                  <a:pt x="10212" y="18920"/>
                </a:cubicBezTo>
                <a:cubicBezTo>
                  <a:pt x="11365" y="18920"/>
                  <a:pt x="12518" y="18964"/>
                  <a:pt x="13671" y="19053"/>
                </a:cubicBezTo>
                <a:cubicBezTo>
                  <a:pt x="13679" y="19054"/>
                  <a:pt x="13687" y="19054"/>
                  <a:pt x="13695" y="19054"/>
                </a:cubicBezTo>
                <a:cubicBezTo>
                  <a:pt x="13847" y="19054"/>
                  <a:pt x="13981" y="18938"/>
                  <a:pt x="13993" y="18785"/>
                </a:cubicBezTo>
                <a:cubicBezTo>
                  <a:pt x="14007" y="18610"/>
                  <a:pt x="13886" y="18462"/>
                  <a:pt x="13711" y="18449"/>
                </a:cubicBezTo>
                <a:cubicBezTo>
                  <a:pt x="12546" y="18360"/>
                  <a:pt x="11378" y="18315"/>
                  <a:pt x="10211" y="18315"/>
                </a:cubicBezTo>
                <a:cubicBezTo>
                  <a:pt x="7674" y="18315"/>
                  <a:pt x="5139" y="18527"/>
                  <a:pt x="2635" y="18959"/>
                </a:cubicBezTo>
                <a:cubicBezTo>
                  <a:pt x="2562" y="18973"/>
                  <a:pt x="2488" y="18980"/>
                  <a:pt x="2416" y="18980"/>
                </a:cubicBezTo>
                <a:cubicBezTo>
                  <a:pt x="1872" y="18980"/>
                  <a:pt x="1396" y="18591"/>
                  <a:pt x="1278" y="18045"/>
                </a:cubicBezTo>
                <a:lnTo>
                  <a:pt x="686" y="15209"/>
                </a:lnTo>
                <a:cubicBezTo>
                  <a:pt x="619" y="14887"/>
                  <a:pt x="686" y="14564"/>
                  <a:pt x="875" y="14295"/>
                </a:cubicBezTo>
                <a:cubicBezTo>
                  <a:pt x="1049" y="14026"/>
                  <a:pt x="1332" y="13852"/>
                  <a:pt x="1641" y="13798"/>
                </a:cubicBezTo>
                <a:cubicBezTo>
                  <a:pt x="4484" y="13300"/>
                  <a:pt x="7347" y="13052"/>
                  <a:pt x="10208" y="13052"/>
                </a:cubicBezTo>
                <a:cubicBezTo>
                  <a:pt x="13069" y="13052"/>
                  <a:pt x="15929" y="13300"/>
                  <a:pt x="18765" y="13798"/>
                </a:cubicBezTo>
                <a:cubicBezTo>
                  <a:pt x="19088" y="13852"/>
                  <a:pt x="19356" y="14026"/>
                  <a:pt x="19545" y="14295"/>
                </a:cubicBezTo>
                <a:cubicBezTo>
                  <a:pt x="19719" y="14564"/>
                  <a:pt x="19787" y="14887"/>
                  <a:pt x="19719" y="15209"/>
                </a:cubicBezTo>
                <a:lnTo>
                  <a:pt x="19141" y="18045"/>
                </a:lnTo>
                <a:cubicBezTo>
                  <a:pt x="19023" y="18591"/>
                  <a:pt x="18537" y="18980"/>
                  <a:pt x="17990" y="18980"/>
                </a:cubicBezTo>
                <a:cubicBezTo>
                  <a:pt x="17917" y="18980"/>
                  <a:pt x="17844" y="18973"/>
                  <a:pt x="17770" y="18959"/>
                </a:cubicBezTo>
                <a:cubicBezTo>
                  <a:pt x="16829" y="18798"/>
                  <a:pt x="15862" y="18664"/>
                  <a:pt x="14921" y="18570"/>
                </a:cubicBezTo>
                <a:cubicBezTo>
                  <a:pt x="14904" y="18567"/>
                  <a:pt x="14888" y="18566"/>
                  <a:pt x="14872" y="18566"/>
                </a:cubicBezTo>
                <a:cubicBezTo>
                  <a:pt x="14719" y="18566"/>
                  <a:pt x="14597" y="18680"/>
                  <a:pt x="14585" y="18838"/>
                </a:cubicBezTo>
                <a:cubicBezTo>
                  <a:pt x="14571" y="19000"/>
                  <a:pt x="14692" y="19147"/>
                  <a:pt x="14854" y="19161"/>
                </a:cubicBezTo>
                <a:cubicBezTo>
                  <a:pt x="15794" y="19268"/>
                  <a:pt x="16735" y="19403"/>
                  <a:pt x="17663" y="19564"/>
                </a:cubicBezTo>
                <a:cubicBezTo>
                  <a:pt x="17770" y="19578"/>
                  <a:pt x="17878" y="19591"/>
                  <a:pt x="17985" y="19591"/>
                </a:cubicBezTo>
                <a:cubicBezTo>
                  <a:pt x="18819" y="19591"/>
                  <a:pt x="19545" y="19013"/>
                  <a:pt x="19719" y="18166"/>
                </a:cubicBezTo>
                <a:lnTo>
                  <a:pt x="20311" y="15330"/>
                </a:lnTo>
                <a:cubicBezTo>
                  <a:pt x="20418" y="14846"/>
                  <a:pt x="20311" y="14362"/>
                  <a:pt x="20042" y="13959"/>
                </a:cubicBezTo>
                <a:cubicBezTo>
                  <a:pt x="19813" y="13637"/>
                  <a:pt x="19504" y="13395"/>
                  <a:pt x="19141" y="13274"/>
                </a:cubicBezTo>
                <a:cubicBezTo>
                  <a:pt x="19235" y="11567"/>
                  <a:pt x="18523" y="8945"/>
                  <a:pt x="16708" y="6929"/>
                </a:cubicBezTo>
                <a:cubicBezTo>
                  <a:pt x="15983" y="6109"/>
                  <a:pt x="14894" y="5195"/>
                  <a:pt x="13362" y="4644"/>
                </a:cubicBezTo>
                <a:cubicBezTo>
                  <a:pt x="13509" y="4322"/>
                  <a:pt x="13550" y="3959"/>
                  <a:pt x="13469" y="3609"/>
                </a:cubicBezTo>
                <a:cubicBezTo>
                  <a:pt x="13456" y="3542"/>
                  <a:pt x="13442" y="3475"/>
                  <a:pt x="13442" y="3394"/>
                </a:cubicBezTo>
                <a:cubicBezTo>
                  <a:pt x="13442" y="3327"/>
                  <a:pt x="13456" y="3246"/>
                  <a:pt x="13469" y="3179"/>
                </a:cubicBezTo>
                <a:cubicBezTo>
                  <a:pt x="13604" y="2628"/>
                  <a:pt x="13415" y="2037"/>
                  <a:pt x="12985" y="1660"/>
                </a:cubicBezTo>
                <a:lnTo>
                  <a:pt x="12972" y="1660"/>
                </a:lnTo>
                <a:cubicBezTo>
                  <a:pt x="12864" y="1553"/>
                  <a:pt x="12770" y="1445"/>
                  <a:pt x="12716" y="1311"/>
                </a:cubicBezTo>
                <a:cubicBezTo>
                  <a:pt x="12716" y="1311"/>
                  <a:pt x="12716" y="1297"/>
                  <a:pt x="12716" y="1297"/>
                </a:cubicBezTo>
                <a:cubicBezTo>
                  <a:pt x="12501" y="773"/>
                  <a:pt x="12004" y="410"/>
                  <a:pt x="11426" y="356"/>
                </a:cubicBezTo>
                <a:lnTo>
                  <a:pt x="11413" y="356"/>
                </a:lnTo>
                <a:cubicBezTo>
                  <a:pt x="11278" y="343"/>
                  <a:pt x="11144" y="303"/>
                  <a:pt x="11023" y="236"/>
                </a:cubicBezTo>
                <a:cubicBezTo>
                  <a:pt x="11009" y="236"/>
                  <a:pt x="11009" y="222"/>
                  <a:pt x="11009" y="222"/>
                </a:cubicBezTo>
                <a:cubicBezTo>
                  <a:pt x="10761" y="74"/>
                  <a:pt x="10482" y="0"/>
                  <a:pt x="1020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2"/>
              </a:solidFill>
              <a:latin typeface="Bahnschrift Condensed" panose="020B0502040204020203" pitchFamily="34" charset="0"/>
              <a:sym typeface="Arial"/>
            </a:endParaRPr>
          </a:p>
        </p:txBody>
      </p:sp>
      <p:sp>
        <p:nvSpPr>
          <p:cNvPr id="50" name="Google Shape;1581;p31"/>
          <p:cNvSpPr/>
          <p:nvPr/>
        </p:nvSpPr>
        <p:spPr>
          <a:xfrm>
            <a:off x="8231366" y="1725270"/>
            <a:ext cx="507775" cy="457340"/>
          </a:xfrm>
          <a:custGeom>
            <a:avLst/>
            <a:gdLst/>
            <a:ahLst/>
            <a:cxnLst/>
            <a:rect l="l" t="t" r="r" b="b"/>
            <a:pathLst>
              <a:path w="20311" h="16773" extrusionOk="0">
                <a:moveTo>
                  <a:pt x="16493" y="1611"/>
                </a:moveTo>
                <a:lnTo>
                  <a:pt x="17004" y="3358"/>
                </a:lnTo>
                <a:cubicBezTo>
                  <a:pt x="14759" y="3943"/>
                  <a:pt x="12454" y="4235"/>
                  <a:pt x="10149" y="4235"/>
                </a:cubicBezTo>
                <a:cubicBezTo>
                  <a:pt x="7844" y="4235"/>
                  <a:pt x="5538" y="3943"/>
                  <a:pt x="3294" y="3358"/>
                </a:cubicBezTo>
                <a:lnTo>
                  <a:pt x="3805" y="1611"/>
                </a:lnTo>
                <a:cubicBezTo>
                  <a:pt x="5888" y="2182"/>
                  <a:pt x="8022" y="2468"/>
                  <a:pt x="10154" y="2468"/>
                </a:cubicBezTo>
                <a:cubicBezTo>
                  <a:pt x="12286" y="2468"/>
                  <a:pt x="14416" y="2182"/>
                  <a:pt x="16493" y="1611"/>
                </a:cubicBezTo>
                <a:close/>
                <a:moveTo>
                  <a:pt x="3132" y="3936"/>
                </a:moveTo>
                <a:cubicBezTo>
                  <a:pt x="3334" y="3990"/>
                  <a:pt x="3536" y="4044"/>
                  <a:pt x="3737" y="4098"/>
                </a:cubicBezTo>
                <a:cubicBezTo>
                  <a:pt x="3025" y="6934"/>
                  <a:pt x="2299" y="9770"/>
                  <a:pt x="1587" y="12606"/>
                </a:cubicBezTo>
                <a:cubicBezTo>
                  <a:pt x="1291" y="12539"/>
                  <a:pt x="982" y="12458"/>
                  <a:pt x="686" y="12364"/>
                </a:cubicBezTo>
                <a:cubicBezTo>
                  <a:pt x="1264" y="10375"/>
                  <a:pt x="3132" y="3936"/>
                  <a:pt x="3132" y="3936"/>
                </a:cubicBezTo>
                <a:close/>
                <a:moveTo>
                  <a:pt x="17179" y="3936"/>
                </a:moveTo>
                <a:lnTo>
                  <a:pt x="19625" y="12364"/>
                </a:lnTo>
                <a:cubicBezTo>
                  <a:pt x="19316" y="12458"/>
                  <a:pt x="19020" y="12539"/>
                  <a:pt x="18711" y="12606"/>
                </a:cubicBezTo>
                <a:lnTo>
                  <a:pt x="17797" y="8990"/>
                </a:lnTo>
                <a:cubicBezTo>
                  <a:pt x="17394" y="7364"/>
                  <a:pt x="16977" y="5724"/>
                  <a:pt x="16560" y="4098"/>
                </a:cubicBezTo>
                <a:cubicBezTo>
                  <a:pt x="16762" y="4044"/>
                  <a:pt x="16964" y="3990"/>
                  <a:pt x="17179" y="3936"/>
                </a:cubicBezTo>
                <a:close/>
                <a:moveTo>
                  <a:pt x="4329" y="4219"/>
                </a:moveTo>
                <a:cubicBezTo>
                  <a:pt x="5055" y="4380"/>
                  <a:pt x="5767" y="4501"/>
                  <a:pt x="6493" y="4595"/>
                </a:cubicBezTo>
                <a:cubicBezTo>
                  <a:pt x="6237" y="6840"/>
                  <a:pt x="5969" y="9071"/>
                  <a:pt x="5700" y="11316"/>
                </a:cubicBezTo>
                <a:lnTo>
                  <a:pt x="5310" y="14542"/>
                </a:lnTo>
                <a:cubicBezTo>
                  <a:pt x="4181" y="14340"/>
                  <a:pt x="3038" y="14044"/>
                  <a:pt x="1936" y="13695"/>
                </a:cubicBezTo>
                <a:cubicBezTo>
                  <a:pt x="2729" y="10536"/>
                  <a:pt x="3536" y="7377"/>
                  <a:pt x="4329" y="4219"/>
                </a:cubicBezTo>
                <a:close/>
                <a:moveTo>
                  <a:pt x="15969" y="4219"/>
                </a:moveTo>
                <a:cubicBezTo>
                  <a:pt x="16386" y="5858"/>
                  <a:pt x="16802" y="7498"/>
                  <a:pt x="17219" y="9138"/>
                </a:cubicBezTo>
                <a:lnTo>
                  <a:pt x="18375" y="13695"/>
                </a:lnTo>
                <a:cubicBezTo>
                  <a:pt x="17259" y="14044"/>
                  <a:pt x="16130" y="14340"/>
                  <a:pt x="14988" y="14542"/>
                </a:cubicBezTo>
                <a:lnTo>
                  <a:pt x="14867" y="13480"/>
                </a:lnTo>
                <a:cubicBezTo>
                  <a:pt x="14841" y="13327"/>
                  <a:pt x="14707" y="13210"/>
                  <a:pt x="14555" y="13210"/>
                </a:cubicBezTo>
                <a:cubicBezTo>
                  <a:pt x="14547" y="13210"/>
                  <a:pt x="14539" y="13210"/>
                  <a:pt x="14531" y="13211"/>
                </a:cubicBezTo>
                <a:cubicBezTo>
                  <a:pt x="14369" y="13238"/>
                  <a:pt x="14248" y="13386"/>
                  <a:pt x="14262" y="13547"/>
                </a:cubicBezTo>
                <a:lnTo>
                  <a:pt x="14464" y="15241"/>
                </a:lnTo>
                <a:cubicBezTo>
                  <a:pt x="13536" y="15818"/>
                  <a:pt x="11937" y="16168"/>
                  <a:pt x="10149" y="16168"/>
                </a:cubicBezTo>
                <a:cubicBezTo>
                  <a:pt x="8361" y="16168"/>
                  <a:pt x="6775" y="15818"/>
                  <a:pt x="5834" y="15241"/>
                </a:cubicBezTo>
                <a:lnTo>
                  <a:pt x="6291" y="11383"/>
                </a:lnTo>
                <a:cubicBezTo>
                  <a:pt x="6506" y="9662"/>
                  <a:pt x="6762" y="7525"/>
                  <a:pt x="7098" y="4676"/>
                </a:cubicBezTo>
                <a:cubicBezTo>
                  <a:pt x="8106" y="4783"/>
                  <a:pt x="9127" y="4837"/>
                  <a:pt x="10149" y="4837"/>
                </a:cubicBezTo>
                <a:cubicBezTo>
                  <a:pt x="11170" y="4837"/>
                  <a:pt x="12192" y="4783"/>
                  <a:pt x="13213" y="4676"/>
                </a:cubicBezTo>
                <a:cubicBezTo>
                  <a:pt x="13469" y="6867"/>
                  <a:pt x="13644" y="8332"/>
                  <a:pt x="13805" y="9703"/>
                </a:cubicBezTo>
                <a:lnTo>
                  <a:pt x="14127" y="12351"/>
                </a:lnTo>
                <a:cubicBezTo>
                  <a:pt x="14141" y="12512"/>
                  <a:pt x="14275" y="12619"/>
                  <a:pt x="14423" y="12619"/>
                </a:cubicBezTo>
                <a:lnTo>
                  <a:pt x="14464" y="12619"/>
                </a:lnTo>
                <a:cubicBezTo>
                  <a:pt x="14625" y="12593"/>
                  <a:pt x="14746" y="12445"/>
                  <a:pt x="14719" y="12283"/>
                </a:cubicBezTo>
                <a:lnTo>
                  <a:pt x="14410" y="9622"/>
                </a:lnTo>
                <a:cubicBezTo>
                  <a:pt x="14248" y="8264"/>
                  <a:pt x="14074" y="6786"/>
                  <a:pt x="13805" y="4595"/>
                </a:cubicBezTo>
                <a:cubicBezTo>
                  <a:pt x="14531" y="4501"/>
                  <a:pt x="15257" y="4380"/>
                  <a:pt x="15969" y="4219"/>
                </a:cubicBezTo>
                <a:close/>
                <a:moveTo>
                  <a:pt x="10174" y="1"/>
                </a:moveTo>
                <a:cubicBezTo>
                  <a:pt x="9186" y="1"/>
                  <a:pt x="8196" y="62"/>
                  <a:pt x="7205" y="186"/>
                </a:cubicBezTo>
                <a:cubicBezTo>
                  <a:pt x="7044" y="200"/>
                  <a:pt x="6923" y="361"/>
                  <a:pt x="6950" y="522"/>
                </a:cubicBezTo>
                <a:cubicBezTo>
                  <a:pt x="6962" y="668"/>
                  <a:pt x="7084" y="781"/>
                  <a:pt x="7237" y="781"/>
                </a:cubicBezTo>
                <a:cubicBezTo>
                  <a:pt x="7253" y="781"/>
                  <a:pt x="7269" y="780"/>
                  <a:pt x="7286" y="778"/>
                </a:cubicBezTo>
                <a:cubicBezTo>
                  <a:pt x="8243" y="661"/>
                  <a:pt x="9200" y="603"/>
                  <a:pt x="10154" y="603"/>
                </a:cubicBezTo>
                <a:cubicBezTo>
                  <a:pt x="11960" y="603"/>
                  <a:pt x="13757" y="812"/>
                  <a:pt x="15525" y="1235"/>
                </a:cubicBezTo>
                <a:cubicBezTo>
                  <a:pt x="13758" y="1658"/>
                  <a:pt x="11957" y="1870"/>
                  <a:pt x="10156" y="1870"/>
                </a:cubicBezTo>
                <a:cubicBezTo>
                  <a:pt x="8354" y="1870"/>
                  <a:pt x="6553" y="1658"/>
                  <a:pt x="4786" y="1235"/>
                </a:cubicBezTo>
                <a:cubicBezTo>
                  <a:pt x="5229" y="1127"/>
                  <a:pt x="5659" y="1033"/>
                  <a:pt x="6103" y="966"/>
                </a:cubicBezTo>
                <a:cubicBezTo>
                  <a:pt x="6264" y="925"/>
                  <a:pt x="6372" y="778"/>
                  <a:pt x="6345" y="616"/>
                </a:cubicBezTo>
                <a:cubicBezTo>
                  <a:pt x="6321" y="460"/>
                  <a:pt x="6188" y="357"/>
                  <a:pt x="6045" y="357"/>
                </a:cubicBezTo>
                <a:cubicBezTo>
                  <a:pt x="6029" y="357"/>
                  <a:pt x="6012" y="358"/>
                  <a:pt x="5995" y="361"/>
                </a:cubicBezTo>
                <a:cubicBezTo>
                  <a:pt x="5162" y="509"/>
                  <a:pt x="4329" y="710"/>
                  <a:pt x="3522" y="939"/>
                </a:cubicBezTo>
                <a:cubicBezTo>
                  <a:pt x="3428" y="979"/>
                  <a:pt x="3348" y="1046"/>
                  <a:pt x="3321" y="1154"/>
                </a:cubicBezTo>
                <a:cubicBezTo>
                  <a:pt x="3321" y="1154"/>
                  <a:pt x="632" y="10402"/>
                  <a:pt x="14" y="12498"/>
                </a:cubicBezTo>
                <a:cubicBezTo>
                  <a:pt x="1" y="12566"/>
                  <a:pt x="1" y="12646"/>
                  <a:pt x="41" y="12727"/>
                </a:cubicBezTo>
                <a:cubicBezTo>
                  <a:pt x="81" y="12794"/>
                  <a:pt x="148" y="12848"/>
                  <a:pt x="229" y="12861"/>
                </a:cubicBezTo>
                <a:cubicBezTo>
                  <a:pt x="619" y="12982"/>
                  <a:pt x="1036" y="13090"/>
                  <a:pt x="1439" y="13197"/>
                </a:cubicBezTo>
                <a:cubicBezTo>
                  <a:pt x="1385" y="13399"/>
                  <a:pt x="1331" y="13614"/>
                  <a:pt x="1278" y="13816"/>
                </a:cubicBezTo>
                <a:cubicBezTo>
                  <a:pt x="1237" y="13977"/>
                  <a:pt x="1331" y="14125"/>
                  <a:pt x="1479" y="14179"/>
                </a:cubicBezTo>
                <a:cubicBezTo>
                  <a:pt x="2702" y="14582"/>
                  <a:pt x="3979" y="14918"/>
                  <a:pt x="5243" y="15146"/>
                </a:cubicBezTo>
                <a:lnTo>
                  <a:pt x="5216" y="15348"/>
                </a:lnTo>
                <a:cubicBezTo>
                  <a:pt x="5202" y="15456"/>
                  <a:pt x="5256" y="15563"/>
                  <a:pt x="5337" y="15630"/>
                </a:cubicBezTo>
                <a:cubicBezTo>
                  <a:pt x="6345" y="16343"/>
                  <a:pt x="8146" y="16773"/>
                  <a:pt x="10149" y="16773"/>
                </a:cubicBezTo>
                <a:cubicBezTo>
                  <a:pt x="12152" y="16773"/>
                  <a:pt x="13953" y="16343"/>
                  <a:pt x="14961" y="15630"/>
                </a:cubicBezTo>
                <a:cubicBezTo>
                  <a:pt x="15055" y="15563"/>
                  <a:pt x="15095" y="15456"/>
                  <a:pt x="15082" y="15348"/>
                </a:cubicBezTo>
                <a:lnTo>
                  <a:pt x="15068" y="15146"/>
                </a:lnTo>
                <a:cubicBezTo>
                  <a:pt x="16332" y="14918"/>
                  <a:pt x="17595" y="14582"/>
                  <a:pt x="18832" y="14179"/>
                </a:cubicBezTo>
                <a:cubicBezTo>
                  <a:pt x="18980" y="14125"/>
                  <a:pt x="19060" y="13977"/>
                  <a:pt x="19020" y="13816"/>
                </a:cubicBezTo>
                <a:lnTo>
                  <a:pt x="18859" y="13197"/>
                </a:lnTo>
                <a:cubicBezTo>
                  <a:pt x="19262" y="13090"/>
                  <a:pt x="19679" y="12982"/>
                  <a:pt x="20082" y="12861"/>
                </a:cubicBezTo>
                <a:cubicBezTo>
                  <a:pt x="20163" y="12848"/>
                  <a:pt x="20216" y="12794"/>
                  <a:pt x="20257" y="12727"/>
                </a:cubicBezTo>
                <a:cubicBezTo>
                  <a:pt x="20297" y="12646"/>
                  <a:pt x="20311" y="12566"/>
                  <a:pt x="20284" y="12498"/>
                </a:cubicBezTo>
                <a:lnTo>
                  <a:pt x="16990" y="1154"/>
                </a:lnTo>
                <a:cubicBezTo>
                  <a:pt x="16964" y="1073"/>
                  <a:pt x="16910" y="1006"/>
                  <a:pt x="16843" y="966"/>
                </a:cubicBezTo>
                <a:cubicBezTo>
                  <a:pt x="16829" y="966"/>
                  <a:pt x="16802" y="952"/>
                  <a:pt x="16789" y="952"/>
                </a:cubicBezTo>
                <a:cubicBezTo>
                  <a:pt x="16789" y="939"/>
                  <a:pt x="16789" y="939"/>
                  <a:pt x="16789" y="939"/>
                </a:cubicBezTo>
                <a:cubicBezTo>
                  <a:pt x="14619" y="315"/>
                  <a:pt x="12403" y="1"/>
                  <a:pt x="10174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2"/>
              </a:solidFill>
              <a:latin typeface="Bahnschrift Condensed" panose="020B0502040204020203" pitchFamily="34" charset="0"/>
              <a:sym typeface="Arial"/>
            </a:endParaRPr>
          </a:p>
        </p:txBody>
      </p:sp>
      <p:grpSp>
        <p:nvGrpSpPr>
          <p:cNvPr id="51" name="Google Shape;1537;p31"/>
          <p:cNvGrpSpPr/>
          <p:nvPr/>
        </p:nvGrpSpPr>
        <p:grpSpPr>
          <a:xfrm>
            <a:off x="8343185" y="3010138"/>
            <a:ext cx="395956" cy="366249"/>
            <a:chOff x="1872475" y="4188675"/>
            <a:chExt cx="510450" cy="422325"/>
          </a:xfrm>
        </p:grpSpPr>
        <p:sp>
          <p:nvSpPr>
            <p:cNvPr id="52" name="Google Shape;1538;p31"/>
            <p:cNvSpPr/>
            <p:nvPr/>
          </p:nvSpPr>
          <p:spPr>
            <a:xfrm>
              <a:off x="1872475" y="4188675"/>
              <a:ext cx="510450" cy="422325"/>
            </a:xfrm>
            <a:custGeom>
              <a:avLst/>
              <a:gdLst/>
              <a:ahLst/>
              <a:cxnLst/>
              <a:rect l="l" t="t" r="r" b="b"/>
              <a:pathLst>
                <a:path w="20418" h="16893" extrusionOk="0">
                  <a:moveTo>
                    <a:pt x="5061" y="1"/>
                  </a:moveTo>
                  <a:cubicBezTo>
                    <a:pt x="4541" y="1"/>
                    <a:pt x="4021" y="84"/>
                    <a:pt x="3495" y="303"/>
                  </a:cubicBezTo>
                  <a:cubicBezTo>
                    <a:pt x="2473" y="733"/>
                    <a:pt x="1774" y="2413"/>
                    <a:pt x="1425" y="5290"/>
                  </a:cubicBezTo>
                  <a:cubicBezTo>
                    <a:pt x="1156" y="7427"/>
                    <a:pt x="1170" y="9550"/>
                    <a:pt x="1264" y="10585"/>
                  </a:cubicBezTo>
                  <a:cubicBezTo>
                    <a:pt x="901" y="10706"/>
                    <a:pt x="592" y="10948"/>
                    <a:pt x="377" y="11271"/>
                  </a:cubicBezTo>
                  <a:cubicBezTo>
                    <a:pt x="94" y="11674"/>
                    <a:pt x="0" y="12158"/>
                    <a:pt x="94" y="12629"/>
                  </a:cubicBezTo>
                  <a:lnTo>
                    <a:pt x="686" y="15465"/>
                  </a:lnTo>
                  <a:cubicBezTo>
                    <a:pt x="860" y="16311"/>
                    <a:pt x="1600" y="16889"/>
                    <a:pt x="2433" y="16889"/>
                  </a:cubicBezTo>
                  <a:cubicBezTo>
                    <a:pt x="2541" y="16889"/>
                    <a:pt x="2635" y="16889"/>
                    <a:pt x="2742" y="16863"/>
                  </a:cubicBezTo>
                  <a:cubicBezTo>
                    <a:pt x="3078" y="16809"/>
                    <a:pt x="3414" y="16755"/>
                    <a:pt x="3737" y="16701"/>
                  </a:cubicBezTo>
                  <a:cubicBezTo>
                    <a:pt x="3912" y="16688"/>
                    <a:pt x="4019" y="16527"/>
                    <a:pt x="3992" y="16365"/>
                  </a:cubicBezTo>
                  <a:cubicBezTo>
                    <a:pt x="3968" y="16219"/>
                    <a:pt x="3844" y="16106"/>
                    <a:pt x="3701" y="16106"/>
                  </a:cubicBezTo>
                  <a:cubicBezTo>
                    <a:pt x="3686" y="16106"/>
                    <a:pt x="3671" y="16107"/>
                    <a:pt x="3656" y="16110"/>
                  </a:cubicBezTo>
                  <a:cubicBezTo>
                    <a:pt x="3320" y="16164"/>
                    <a:pt x="2971" y="16217"/>
                    <a:pt x="2648" y="16271"/>
                  </a:cubicBezTo>
                  <a:cubicBezTo>
                    <a:pt x="2578" y="16283"/>
                    <a:pt x="2509" y="16288"/>
                    <a:pt x="2441" y="16288"/>
                  </a:cubicBezTo>
                  <a:cubicBezTo>
                    <a:pt x="1880" y="16288"/>
                    <a:pt x="1397" y="15907"/>
                    <a:pt x="1277" y="15344"/>
                  </a:cubicBezTo>
                  <a:lnTo>
                    <a:pt x="686" y="12508"/>
                  </a:lnTo>
                  <a:cubicBezTo>
                    <a:pt x="618" y="12198"/>
                    <a:pt x="686" y="11876"/>
                    <a:pt x="874" y="11607"/>
                  </a:cubicBezTo>
                  <a:cubicBezTo>
                    <a:pt x="1049" y="11338"/>
                    <a:pt x="1331" y="11163"/>
                    <a:pt x="1640" y="11110"/>
                  </a:cubicBezTo>
                  <a:cubicBezTo>
                    <a:pt x="4483" y="10612"/>
                    <a:pt x="7346" y="10364"/>
                    <a:pt x="10207" y="10364"/>
                  </a:cubicBezTo>
                  <a:cubicBezTo>
                    <a:pt x="13069" y="10364"/>
                    <a:pt x="15928" y="10612"/>
                    <a:pt x="18764" y="11110"/>
                  </a:cubicBezTo>
                  <a:cubicBezTo>
                    <a:pt x="19087" y="11163"/>
                    <a:pt x="19356" y="11338"/>
                    <a:pt x="19544" y="11607"/>
                  </a:cubicBezTo>
                  <a:cubicBezTo>
                    <a:pt x="19719" y="11876"/>
                    <a:pt x="19786" y="12198"/>
                    <a:pt x="19719" y="12508"/>
                  </a:cubicBezTo>
                  <a:lnTo>
                    <a:pt x="19141" y="15344"/>
                  </a:lnTo>
                  <a:cubicBezTo>
                    <a:pt x="19021" y="15907"/>
                    <a:pt x="18527" y="16288"/>
                    <a:pt x="17974" y="16288"/>
                  </a:cubicBezTo>
                  <a:cubicBezTo>
                    <a:pt x="17906" y="16288"/>
                    <a:pt x="17838" y="16283"/>
                    <a:pt x="17770" y="16271"/>
                  </a:cubicBezTo>
                  <a:cubicBezTo>
                    <a:pt x="15269" y="15839"/>
                    <a:pt x="12745" y="15622"/>
                    <a:pt x="10219" y="15622"/>
                  </a:cubicBezTo>
                  <a:cubicBezTo>
                    <a:pt x="8429" y="15622"/>
                    <a:pt x="6637" y="15731"/>
                    <a:pt x="4853" y="15949"/>
                  </a:cubicBezTo>
                  <a:cubicBezTo>
                    <a:pt x="4691" y="15962"/>
                    <a:pt x="4570" y="16123"/>
                    <a:pt x="4597" y="16285"/>
                  </a:cubicBezTo>
                  <a:cubicBezTo>
                    <a:pt x="4609" y="16431"/>
                    <a:pt x="4732" y="16544"/>
                    <a:pt x="4885" y="16544"/>
                  </a:cubicBezTo>
                  <a:cubicBezTo>
                    <a:pt x="4901" y="16544"/>
                    <a:pt x="4917" y="16543"/>
                    <a:pt x="4933" y="16540"/>
                  </a:cubicBezTo>
                  <a:cubicBezTo>
                    <a:pt x="6682" y="16329"/>
                    <a:pt x="8440" y="16224"/>
                    <a:pt x="10199" y="16224"/>
                  </a:cubicBezTo>
                  <a:cubicBezTo>
                    <a:pt x="12698" y="16224"/>
                    <a:pt x="15198" y="16437"/>
                    <a:pt x="17676" y="16863"/>
                  </a:cubicBezTo>
                  <a:cubicBezTo>
                    <a:pt x="17784" y="16882"/>
                    <a:pt x="17892" y="16892"/>
                    <a:pt x="17999" y="16892"/>
                  </a:cubicBezTo>
                  <a:cubicBezTo>
                    <a:pt x="18826" y="16892"/>
                    <a:pt x="19553" y="16310"/>
                    <a:pt x="19732" y="15465"/>
                  </a:cubicBezTo>
                  <a:lnTo>
                    <a:pt x="20310" y="12629"/>
                  </a:lnTo>
                  <a:cubicBezTo>
                    <a:pt x="20418" y="12158"/>
                    <a:pt x="20310" y="11674"/>
                    <a:pt x="20041" y="11271"/>
                  </a:cubicBezTo>
                  <a:cubicBezTo>
                    <a:pt x="19826" y="10948"/>
                    <a:pt x="19517" y="10706"/>
                    <a:pt x="19154" y="10585"/>
                  </a:cubicBezTo>
                  <a:cubicBezTo>
                    <a:pt x="19275" y="9228"/>
                    <a:pt x="19248" y="6110"/>
                    <a:pt x="18724" y="3650"/>
                  </a:cubicBezTo>
                  <a:cubicBezTo>
                    <a:pt x="18688" y="3495"/>
                    <a:pt x="18568" y="3403"/>
                    <a:pt x="18419" y="3403"/>
                  </a:cubicBezTo>
                  <a:cubicBezTo>
                    <a:pt x="18400" y="3403"/>
                    <a:pt x="18381" y="3405"/>
                    <a:pt x="18361" y="3408"/>
                  </a:cubicBezTo>
                  <a:cubicBezTo>
                    <a:pt x="18200" y="3448"/>
                    <a:pt x="18106" y="3609"/>
                    <a:pt x="18133" y="3771"/>
                  </a:cubicBezTo>
                  <a:cubicBezTo>
                    <a:pt x="18630" y="6136"/>
                    <a:pt x="18670" y="9120"/>
                    <a:pt x="18549" y="10465"/>
                  </a:cubicBezTo>
                  <a:cubicBezTo>
                    <a:pt x="15780" y="9994"/>
                    <a:pt x="12995" y="9759"/>
                    <a:pt x="10207" y="9759"/>
                  </a:cubicBezTo>
                  <a:cubicBezTo>
                    <a:pt x="7420" y="9759"/>
                    <a:pt x="4631" y="9994"/>
                    <a:pt x="1855" y="10465"/>
                  </a:cubicBezTo>
                  <a:cubicBezTo>
                    <a:pt x="1774" y="9443"/>
                    <a:pt x="1761" y="7386"/>
                    <a:pt x="2016" y="5357"/>
                  </a:cubicBezTo>
                  <a:cubicBezTo>
                    <a:pt x="2339" y="2830"/>
                    <a:pt x="2957" y="1190"/>
                    <a:pt x="3723" y="867"/>
                  </a:cubicBezTo>
                  <a:cubicBezTo>
                    <a:pt x="4169" y="680"/>
                    <a:pt x="4619" y="607"/>
                    <a:pt x="5076" y="607"/>
                  </a:cubicBezTo>
                  <a:cubicBezTo>
                    <a:pt x="5830" y="607"/>
                    <a:pt x="6603" y="806"/>
                    <a:pt x="7406" y="1015"/>
                  </a:cubicBezTo>
                  <a:cubicBezTo>
                    <a:pt x="8294" y="1244"/>
                    <a:pt x="9221" y="1472"/>
                    <a:pt x="10202" y="1472"/>
                  </a:cubicBezTo>
                  <a:cubicBezTo>
                    <a:pt x="11197" y="1472"/>
                    <a:pt x="12111" y="1244"/>
                    <a:pt x="13011" y="1015"/>
                  </a:cubicBezTo>
                  <a:cubicBezTo>
                    <a:pt x="13807" y="806"/>
                    <a:pt x="14582" y="607"/>
                    <a:pt x="15335" y="607"/>
                  </a:cubicBezTo>
                  <a:cubicBezTo>
                    <a:pt x="15791" y="607"/>
                    <a:pt x="16240" y="680"/>
                    <a:pt x="16681" y="867"/>
                  </a:cubicBezTo>
                  <a:cubicBezTo>
                    <a:pt x="17124" y="1042"/>
                    <a:pt x="17528" y="1660"/>
                    <a:pt x="17837" y="2628"/>
                  </a:cubicBezTo>
                  <a:cubicBezTo>
                    <a:pt x="17881" y="2762"/>
                    <a:pt x="18000" y="2840"/>
                    <a:pt x="18131" y="2840"/>
                  </a:cubicBezTo>
                  <a:cubicBezTo>
                    <a:pt x="18158" y="2840"/>
                    <a:pt x="18186" y="2837"/>
                    <a:pt x="18213" y="2830"/>
                  </a:cubicBezTo>
                  <a:cubicBezTo>
                    <a:pt x="18375" y="2776"/>
                    <a:pt x="18455" y="2601"/>
                    <a:pt x="18415" y="2440"/>
                  </a:cubicBezTo>
                  <a:cubicBezTo>
                    <a:pt x="18039" y="1284"/>
                    <a:pt x="17528" y="572"/>
                    <a:pt x="16923" y="303"/>
                  </a:cubicBezTo>
                  <a:cubicBezTo>
                    <a:pt x="16392" y="84"/>
                    <a:pt x="15871" y="1"/>
                    <a:pt x="15351" y="1"/>
                  </a:cubicBezTo>
                  <a:cubicBezTo>
                    <a:pt x="14530" y="1"/>
                    <a:pt x="13712" y="210"/>
                    <a:pt x="12864" y="424"/>
                  </a:cubicBezTo>
                  <a:cubicBezTo>
                    <a:pt x="12003" y="639"/>
                    <a:pt x="11116" y="867"/>
                    <a:pt x="10202" y="867"/>
                  </a:cubicBezTo>
                  <a:cubicBezTo>
                    <a:pt x="9302" y="867"/>
                    <a:pt x="8414" y="639"/>
                    <a:pt x="7554" y="424"/>
                  </a:cubicBezTo>
                  <a:cubicBezTo>
                    <a:pt x="6706" y="210"/>
                    <a:pt x="5883" y="1"/>
                    <a:pt x="50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3" name="Google Shape;1539;p31"/>
            <p:cNvSpPr/>
            <p:nvPr/>
          </p:nvSpPr>
          <p:spPr>
            <a:xfrm>
              <a:off x="2075775" y="4458350"/>
              <a:ext cx="103850" cy="103525"/>
            </a:xfrm>
            <a:custGeom>
              <a:avLst/>
              <a:gdLst/>
              <a:ahLst/>
              <a:cxnLst/>
              <a:rect l="l" t="t" r="r" b="b"/>
              <a:pathLst>
                <a:path w="4154" h="4141" extrusionOk="0">
                  <a:moveTo>
                    <a:pt x="2070" y="605"/>
                  </a:moveTo>
                  <a:cubicBezTo>
                    <a:pt x="2218" y="605"/>
                    <a:pt x="2339" y="659"/>
                    <a:pt x="2433" y="753"/>
                  </a:cubicBezTo>
                  <a:lnTo>
                    <a:pt x="3401" y="1707"/>
                  </a:lnTo>
                  <a:cubicBezTo>
                    <a:pt x="3495" y="1815"/>
                    <a:pt x="3549" y="1936"/>
                    <a:pt x="3549" y="2070"/>
                  </a:cubicBezTo>
                  <a:cubicBezTo>
                    <a:pt x="3549" y="2204"/>
                    <a:pt x="3495" y="2339"/>
                    <a:pt x="3401" y="2433"/>
                  </a:cubicBezTo>
                  <a:lnTo>
                    <a:pt x="2433" y="3387"/>
                  </a:lnTo>
                  <a:cubicBezTo>
                    <a:pt x="2339" y="3495"/>
                    <a:pt x="2218" y="3549"/>
                    <a:pt x="2070" y="3549"/>
                  </a:cubicBezTo>
                  <a:cubicBezTo>
                    <a:pt x="1936" y="3549"/>
                    <a:pt x="1815" y="3495"/>
                    <a:pt x="1707" y="3387"/>
                  </a:cubicBezTo>
                  <a:lnTo>
                    <a:pt x="753" y="2433"/>
                  </a:lnTo>
                  <a:cubicBezTo>
                    <a:pt x="659" y="2339"/>
                    <a:pt x="605" y="2204"/>
                    <a:pt x="605" y="2070"/>
                  </a:cubicBezTo>
                  <a:cubicBezTo>
                    <a:pt x="605" y="1936"/>
                    <a:pt x="659" y="1815"/>
                    <a:pt x="753" y="1707"/>
                  </a:cubicBezTo>
                  <a:lnTo>
                    <a:pt x="1707" y="753"/>
                  </a:lnTo>
                  <a:cubicBezTo>
                    <a:pt x="1815" y="659"/>
                    <a:pt x="1936" y="605"/>
                    <a:pt x="2070" y="605"/>
                  </a:cubicBezTo>
                  <a:close/>
                  <a:moveTo>
                    <a:pt x="2070" y="0"/>
                  </a:moveTo>
                  <a:cubicBezTo>
                    <a:pt x="1774" y="0"/>
                    <a:pt x="1492" y="121"/>
                    <a:pt x="1291" y="323"/>
                  </a:cubicBezTo>
                  <a:lnTo>
                    <a:pt x="323" y="1290"/>
                  </a:lnTo>
                  <a:cubicBezTo>
                    <a:pt x="121" y="1492"/>
                    <a:pt x="0" y="1774"/>
                    <a:pt x="0" y="2070"/>
                  </a:cubicBezTo>
                  <a:cubicBezTo>
                    <a:pt x="0" y="2366"/>
                    <a:pt x="121" y="2648"/>
                    <a:pt x="323" y="2863"/>
                  </a:cubicBezTo>
                  <a:lnTo>
                    <a:pt x="1291" y="3817"/>
                  </a:lnTo>
                  <a:cubicBezTo>
                    <a:pt x="1492" y="4033"/>
                    <a:pt x="1774" y="4140"/>
                    <a:pt x="2070" y="4140"/>
                  </a:cubicBezTo>
                  <a:cubicBezTo>
                    <a:pt x="2366" y="4140"/>
                    <a:pt x="2648" y="4033"/>
                    <a:pt x="2863" y="3817"/>
                  </a:cubicBezTo>
                  <a:lnTo>
                    <a:pt x="3818" y="2863"/>
                  </a:lnTo>
                  <a:cubicBezTo>
                    <a:pt x="4033" y="2648"/>
                    <a:pt x="4154" y="2366"/>
                    <a:pt x="4154" y="2070"/>
                  </a:cubicBezTo>
                  <a:cubicBezTo>
                    <a:pt x="4154" y="1774"/>
                    <a:pt x="4033" y="1492"/>
                    <a:pt x="3818" y="1290"/>
                  </a:cubicBezTo>
                  <a:lnTo>
                    <a:pt x="2863" y="323"/>
                  </a:lnTo>
                  <a:cubicBezTo>
                    <a:pt x="2648" y="121"/>
                    <a:pt x="2366" y="0"/>
                    <a:pt x="20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4" name="Google Shape;1540;p31"/>
            <p:cNvSpPr/>
            <p:nvPr/>
          </p:nvSpPr>
          <p:spPr>
            <a:xfrm>
              <a:off x="2107700" y="4502700"/>
              <a:ext cx="39675" cy="15150"/>
            </a:xfrm>
            <a:custGeom>
              <a:avLst/>
              <a:gdLst/>
              <a:ahLst/>
              <a:cxnLst/>
              <a:rect l="l" t="t" r="r" b="b"/>
              <a:pathLst>
                <a:path w="1587" h="606" extrusionOk="0">
                  <a:moveTo>
                    <a:pt x="309" y="0"/>
                  </a:moveTo>
                  <a:cubicBezTo>
                    <a:pt x="135" y="0"/>
                    <a:pt x="0" y="135"/>
                    <a:pt x="0" y="296"/>
                  </a:cubicBezTo>
                  <a:cubicBezTo>
                    <a:pt x="0" y="471"/>
                    <a:pt x="135" y="605"/>
                    <a:pt x="309" y="605"/>
                  </a:cubicBezTo>
                  <a:lnTo>
                    <a:pt x="1291" y="605"/>
                  </a:lnTo>
                  <a:cubicBezTo>
                    <a:pt x="1452" y="605"/>
                    <a:pt x="1586" y="471"/>
                    <a:pt x="1586" y="296"/>
                  </a:cubicBezTo>
                  <a:cubicBezTo>
                    <a:pt x="1586" y="135"/>
                    <a:pt x="1452" y="0"/>
                    <a:pt x="12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</p:grpSp>
      <p:sp>
        <p:nvSpPr>
          <p:cNvPr id="55" name="Google Shape;1624;p31"/>
          <p:cNvSpPr/>
          <p:nvPr/>
        </p:nvSpPr>
        <p:spPr>
          <a:xfrm>
            <a:off x="7018938" y="3678922"/>
            <a:ext cx="509450" cy="258425"/>
          </a:xfrm>
          <a:custGeom>
            <a:avLst/>
            <a:gdLst/>
            <a:ahLst/>
            <a:cxnLst/>
            <a:rect l="l" t="t" r="r" b="b"/>
            <a:pathLst>
              <a:path w="20378" h="10337" extrusionOk="0">
                <a:moveTo>
                  <a:pt x="8468" y="1640"/>
                </a:moveTo>
                <a:cubicBezTo>
                  <a:pt x="8670" y="1788"/>
                  <a:pt x="8872" y="1922"/>
                  <a:pt x="9060" y="2070"/>
                </a:cubicBezTo>
                <a:lnTo>
                  <a:pt x="8858" y="2366"/>
                </a:lnTo>
                <a:cubicBezTo>
                  <a:pt x="8764" y="2500"/>
                  <a:pt x="8805" y="2689"/>
                  <a:pt x="8939" y="2783"/>
                </a:cubicBezTo>
                <a:cubicBezTo>
                  <a:pt x="8993" y="2823"/>
                  <a:pt x="9060" y="2836"/>
                  <a:pt x="9114" y="2836"/>
                </a:cubicBezTo>
                <a:cubicBezTo>
                  <a:pt x="9208" y="2836"/>
                  <a:pt x="9302" y="2783"/>
                  <a:pt x="9369" y="2702"/>
                </a:cubicBezTo>
                <a:lnTo>
                  <a:pt x="9571" y="2406"/>
                </a:lnTo>
                <a:cubicBezTo>
                  <a:pt x="9678" y="2487"/>
                  <a:pt x="9786" y="2554"/>
                  <a:pt x="9907" y="2635"/>
                </a:cubicBezTo>
                <a:lnTo>
                  <a:pt x="9705" y="2930"/>
                </a:lnTo>
                <a:cubicBezTo>
                  <a:pt x="9611" y="3065"/>
                  <a:pt x="9638" y="3253"/>
                  <a:pt x="9786" y="3347"/>
                </a:cubicBezTo>
                <a:cubicBezTo>
                  <a:pt x="9839" y="3387"/>
                  <a:pt x="9893" y="3401"/>
                  <a:pt x="9947" y="3401"/>
                </a:cubicBezTo>
                <a:cubicBezTo>
                  <a:pt x="10055" y="3401"/>
                  <a:pt x="10149" y="3347"/>
                  <a:pt x="10202" y="3267"/>
                </a:cubicBezTo>
                <a:lnTo>
                  <a:pt x="10404" y="2971"/>
                </a:lnTo>
                <a:cubicBezTo>
                  <a:pt x="10552" y="3065"/>
                  <a:pt x="10686" y="3146"/>
                  <a:pt x="10834" y="3240"/>
                </a:cubicBezTo>
                <a:lnTo>
                  <a:pt x="10606" y="3576"/>
                </a:lnTo>
                <a:cubicBezTo>
                  <a:pt x="10512" y="3710"/>
                  <a:pt x="10552" y="3898"/>
                  <a:pt x="10686" y="3992"/>
                </a:cubicBezTo>
                <a:cubicBezTo>
                  <a:pt x="10740" y="4033"/>
                  <a:pt x="10794" y="4046"/>
                  <a:pt x="10861" y="4046"/>
                </a:cubicBezTo>
                <a:cubicBezTo>
                  <a:pt x="10955" y="4046"/>
                  <a:pt x="11049" y="3992"/>
                  <a:pt x="11103" y="3912"/>
                </a:cubicBezTo>
                <a:lnTo>
                  <a:pt x="11345" y="3562"/>
                </a:lnTo>
                <a:cubicBezTo>
                  <a:pt x="11479" y="3643"/>
                  <a:pt x="11614" y="3710"/>
                  <a:pt x="11735" y="3791"/>
                </a:cubicBezTo>
                <a:lnTo>
                  <a:pt x="11520" y="4127"/>
                </a:lnTo>
                <a:cubicBezTo>
                  <a:pt x="11426" y="4261"/>
                  <a:pt x="11452" y="4449"/>
                  <a:pt x="11600" y="4543"/>
                </a:cubicBezTo>
                <a:cubicBezTo>
                  <a:pt x="11641" y="4584"/>
                  <a:pt x="11708" y="4597"/>
                  <a:pt x="11762" y="4597"/>
                </a:cubicBezTo>
                <a:cubicBezTo>
                  <a:pt x="11856" y="4597"/>
                  <a:pt x="11950" y="4557"/>
                  <a:pt x="12017" y="4463"/>
                </a:cubicBezTo>
                <a:lnTo>
                  <a:pt x="12272" y="4100"/>
                </a:lnTo>
                <a:cubicBezTo>
                  <a:pt x="12393" y="4167"/>
                  <a:pt x="12514" y="4234"/>
                  <a:pt x="12635" y="4288"/>
                </a:cubicBezTo>
                <a:lnTo>
                  <a:pt x="12434" y="5269"/>
                </a:lnTo>
                <a:cubicBezTo>
                  <a:pt x="12420" y="5323"/>
                  <a:pt x="12393" y="5336"/>
                  <a:pt x="12380" y="5350"/>
                </a:cubicBezTo>
                <a:cubicBezTo>
                  <a:pt x="12366" y="5350"/>
                  <a:pt x="12350" y="5353"/>
                  <a:pt x="12333" y="5353"/>
                </a:cubicBezTo>
                <a:cubicBezTo>
                  <a:pt x="12316" y="5353"/>
                  <a:pt x="12299" y="5350"/>
                  <a:pt x="12286" y="5336"/>
                </a:cubicBezTo>
                <a:lnTo>
                  <a:pt x="7998" y="2487"/>
                </a:lnTo>
                <a:cubicBezTo>
                  <a:pt x="8227" y="2164"/>
                  <a:pt x="8374" y="1869"/>
                  <a:pt x="8468" y="1640"/>
                </a:cubicBezTo>
                <a:close/>
                <a:moveTo>
                  <a:pt x="1479" y="3240"/>
                </a:moveTo>
                <a:cubicBezTo>
                  <a:pt x="1775" y="3441"/>
                  <a:pt x="2272" y="3737"/>
                  <a:pt x="2958" y="3925"/>
                </a:cubicBezTo>
                <a:cubicBezTo>
                  <a:pt x="2850" y="4261"/>
                  <a:pt x="2702" y="4799"/>
                  <a:pt x="2595" y="5377"/>
                </a:cubicBezTo>
                <a:cubicBezTo>
                  <a:pt x="2433" y="6277"/>
                  <a:pt x="2447" y="6976"/>
                  <a:pt x="2648" y="7447"/>
                </a:cubicBezTo>
                <a:cubicBezTo>
                  <a:pt x="2030" y="7433"/>
                  <a:pt x="1573" y="7393"/>
                  <a:pt x="1237" y="7353"/>
                </a:cubicBezTo>
                <a:cubicBezTo>
                  <a:pt x="269" y="6022"/>
                  <a:pt x="1103" y="4006"/>
                  <a:pt x="1479" y="3240"/>
                </a:cubicBezTo>
                <a:close/>
                <a:moveTo>
                  <a:pt x="13186" y="4584"/>
                </a:moveTo>
                <a:cubicBezTo>
                  <a:pt x="15592" y="5793"/>
                  <a:pt x="16950" y="5928"/>
                  <a:pt x="17904" y="6022"/>
                </a:cubicBezTo>
                <a:cubicBezTo>
                  <a:pt x="18187" y="6049"/>
                  <a:pt x="18415" y="6076"/>
                  <a:pt x="18630" y="6116"/>
                </a:cubicBezTo>
                <a:cubicBezTo>
                  <a:pt x="18980" y="6183"/>
                  <a:pt x="19208" y="6318"/>
                  <a:pt x="19316" y="6519"/>
                </a:cubicBezTo>
                <a:cubicBezTo>
                  <a:pt x="19437" y="6748"/>
                  <a:pt x="19396" y="7030"/>
                  <a:pt x="19343" y="7178"/>
                </a:cubicBezTo>
                <a:cubicBezTo>
                  <a:pt x="19329" y="7191"/>
                  <a:pt x="19316" y="7191"/>
                  <a:pt x="19302" y="7191"/>
                </a:cubicBezTo>
                <a:cubicBezTo>
                  <a:pt x="16750" y="8289"/>
                  <a:pt x="14328" y="8683"/>
                  <a:pt x="12398" y="8683"/>
                </a:cubicBezTo>
                <a:cubicBezTo>
                  <a:pt x="11492" y="8683"/>
                  <a:pt x="10694" y="8597"/>
                  <a:pt x="10041" y="8455"/>
                </a:cubicBezTo>
                <a:lnTo>
                  <a:pt x="12205" y="5941"/>
                </a:lnTo>
                <a:cubicBezTo>
                  <a:pt x="12245" y="5955"/>
                  <a:pt x="12286" y="5955"/>
                  <a:pt x="12340" y="5955"/>
                </a:cubicBezTo>
                <a:cubicBezTo>
                  <a:pt x="12420" y="5955"/>
                  <a:pt x="12514" y="5941"/>
                  <a:pt x="12608" y="5901"/>
                </a:cubicBezTo>
                <a:cubicBezTo>
                  <a:pt x="12823" y="5820"/>
                  <a:pt x="12985" y="5619"/>
                  <a:pt x="13025" y="5390"/>
                </a:cubicBezTo>
                <a:lnTo>
                  <a:pt x="13186" y="4584"/>
                </a:lnTo>
                <a:close/>
                <a:moveTo>
                  <a:pt x="7796" y="0"/>
                </a:moveTo>
                <a:cubicBezTo>
                  <a:pt x="7635" y="0"/>
                  <a:pt x="7501" y="135"/>
                  <a:pt x="7501" y="296"/>
                </a:cubicBezTo>
                <a:cubicBezTo>
                  <a:pt x="7501" y="578"/>
                  <a:pt x="7608" y="861"/>
                  <a:pt x="7837" y="1116"/>
                </a:cubicBezTo>
                <a:cubicBezTo>
                  <a:pt x="7877" y="1170"/>
                  <a:pt x="7931" y="1223"/>
                  <a:pt x="7971" y="1264"/>
                </a:cubicBezTo>
                <a:cubicBezTo>
                  <a:pt x="7796" y="1721"/>
                  <a:pt x="7192" y="2984"/>
                  <a:pt x="5713" y="3387"/>
                </a:cubicBezTo>
                <a:cubicBezTo>
                  <a:pt x="5552" y="3428"/>
                  <a:pt x="5458" y="3603"/>
                  <a:pt x="5498" y="3764"/>
                </a:cubicBezTo>
                <a:cubicBezTo>
                  <a:pt x="5531" y="3894"/>
                  <a:pt x="5651" y="3981"/>
                  <a:pt x="5781" y="3981"/>
                </a:cubicBezTo>
                <a:cubicBezTo>
                  <a:pt x="5812" y="3981"/>
                  <a:pt x="5843" y="3976"/>
                  <a:pt x="5874" y="3965"/>
                </a:cubicBezTo>
                <a:cubicBezTo>
                  <a:pt x="6627" y="3764"/>
                  <a:pt x="7192" y="3374"/>
                  <a:pt x="7608" y="2944"/>
                </a:cubicBezTo>
                <a:lnTo>
                  <a:pt x="11654" y="5646"/>
                </a:lnTo>
                <a:lnTo>
                  <a:pt x="9382" y="8294"/>
                </a:lnTo>
                <a:cubicBezTo>
                  <a:pt x="8052" y="7944"/>
                  <a:pt x="5337" y="7474"/>
                  <a:pt x="3347" y="7460"/>
                </a:cubicBezTo>
                <a:cubicBezTo>
                  <a:pt x="3065" y="7165"/>
                  <a:pt x="3011" y="6466"/>
                  <a:pt x="3186" y="5498"/>
                </a:cubicBezTo>
                <a:cubicBezTo>
                  <a:pt x="3294" y="4906"/>
                  <a:pt x="3455" y="4369"/>
                  <a:pt x="3549" y="4060"/>
                </a:cubicBezTo>
                <a:cubicBezTo>
                  <a:pt x="3831" y="4113"/>
                  <a:pt x="4154" y="4140"/>
                  <a:pt x="4490" y="4140"/>
                </a:cubicBezTo>
                <a:lnTo>
                  <a:pt x="4597" y="4140"/>
                </a:lnTo>
                <a:cubicBezTo>
                  <a:pt x="4772" y="4127"/>
                  <a:pt x="4893" y="3992"/>
                  <a:pt x="4893" y="3831"/>
                </a:cubicBezTo>
                <a:cubicBezTo>
                  <a:pt x="4893" y="3664"/>
                  <a:pt x="4771" y="3534"/>
                  <a:pt x="4608" y="3534"/>
                </a:cubicBezTo>
                <a:cubicBezTo>
                  <a:pt x="4600" y="3534"/>
                  <a:pt x="4592" y="3535"/>
                  <a:pt x="4584" y="3535"/>
                </a:cubicBezTo>
                <a:cubicBezTo>
                  <a:pt x="4558" y="3536"/>
                  <a:pt x="4532" y="3536"/>
                  <a:pt x="4507" y="3536"/>
                </a:cubicBezTo>
                <a:cubicBezTo>
                  <a:pt x="2621" y="3536"/>
                  <a:pt x="1613" y="2567"/>
                  <a:pt x="1600" y="2554"/>
                </a:cubicBezTo>
                <a:cubicBezTo>
                  <a:pt x="1544" y="2498"/>
                  <a:pt x="1469" y="2470"/>
                  <a:pt x="1391" y="2470"/>
                </a:cubicBezTo>
                <a:cubicBezTo>
                  <a:pt x="1376" y="2470"/>
                  <a:pt x="1360" y="2471"/>
                  <a:pt x="1345" y="2473"/>
                </a:cubicBezTo>
                <a:cubicBezTo>
                  <a:pt x="1250" y="2473"/>
                  <a:pt x="1170" y="2527"/>
                  <a:pt x="1129" y="2608"/>
                </a:cubicBezTo>
                <a:cubicBezTo>
                  <a:pt x="1103" y="2648"/>
                  <a:pt x="646" y="3414"/>
                  <a:pt x="377" y="4436"/>
                </a:cubicBezTo>
                <a:cubicBezTo>
                  <a:pt x="68" y="5578"/>
                  <a:pt x="121" y="6587"/>
                  <a:pt x="525" y="7366"/>
                </a:cubicBezTo>
                <a:cubicBezTo>
                  <a:pt x="471" y="7393"/>
                  <a:pt x="417" y="7420"/>
                  <a:pt x="363" y="7460"/>
                </a:cubicBezTo>
                <a:cubicBezTo>
                  <a:pt x="189" y="7595"/>
                  <a:pt x="94" y="7796"/>
                  <a:pt x="81" y="8011"/>
                </a:cubicBezTo>
                <a:lnTo>
                  <a:pt x="27" y="9006"/>
                </a:lnTo>
                <a:cubicBezTo>
                  <a:pt x="0" y="9396"/>
                  <a:pt x="269" y="9732"/>
                  <a:pt x="659" y="9786"/>
                </a:cubicBezTo>
                <a:cubicBezTo>
                  <a:pt x="1416" y="9909"/>
                  <a:pt x="2999" y="10125"/>
                  <a:pt x="4616" y="10125"/>
                </a:cubicBezTo>
                <a:cubicBezTo>
                  <a:pt x="5295" y="10125"/>
                  <a:pt x="5981" y="10087"/>
                  <a:pt x="6614" y="9987"/>
                </a:cubicBezTo>
                <a:cubicBezTo>
                  <a:pt x="7086" y="9911"/>
                  <a:pt x="7468" y="9881"/>
                  <a:pt x="7804" y="9881"/>
                </a:cubicBezTo>
                <a:cubicBezTo>
                  <a:pt x="8356" y="9881"/>
                  <a:pt x="8782" y="9962"/>
                  <a:pt x="9275" y="10054"/>
                </a:cubicBezTo>
                <a:cubicBezTo>
                  <a:pt x="9907" y="10175"/>
                  <a:pt x="10673" y="10337"/>
                  <a:pt x="11936" y="10337"/>
                </a:cubicBezTo>
                <a:cubicBezTo>
                  <a:pt x="12259" y="10337"/>
                  <a:pt x="12608" y="10323"/>
                  <a:pt x="12998" y="10296"/>
                </a:cubicBezTo>
                <a:cubicBezTo>
                  <a:pt x="14248" y="10229"/>
                  <a:pt x="15445" y="10068"/>
                  <a:pt x="16547" y="9812"/>
                </a:cubicBezTo>
                <a:cubicBezTo>
                  <a:pt x="16721" y="9772"/>
                  <a:pt x="16816" y="9611"/>
                  <a:pt x="16775" y="9450"/>
                </a:cubicBezTo>
                <a:cubicBezTo>
                  <a:pt x="16751" y="9307"/>
                  <a:pt x="16612" y="9216"/>
                  <a:pt x="16468" y="9216"/>
                </a:cubicBezTo>
                <a:cubicBezTo>
                  <a:pt x="16449" y="9216"/>
                  <a:pt x="16431" y="9218"/>
                  <a:pt x="16412" y="9221"/>
                </a:cubicBezTo>
                <a:cubicBezTo>
                  <a:pt x="15350" y="9476"/>
                  <a:pt x="14181" y="9624"/>
                  <a:pt x="12958" y="9691"/>
                </a:cubicBezTo>
                <a:cubicBezTo>
                  <a:pt x="12560" y="9715"/>
                  <a:pt x="12205" y="9725"/>
                  <a:pt x="11885" y="9725"/>
                </a:cubicBezTo>
                <a:cubicBezTo>
                  <a:pt x="10716" y="9725"/>
                  <a:pt x="10016" y="9590"/>
                  <a:pt x="9382" y="9463"/>
                </a:cubicBezTo>
                <a:cubicBezTo>
                  <a:pt x="8875" y="9362"/>
                  <a:pt x="8411" y="9271"/>
                  <a:pt x="7799" y="9271"/>
                </a:cubicBezTo>
                <a:cubicBezTo>
                  <a:pt x="7437" y="9271"/>
                  <a:pt x="7024" y="9302"/>
                  <a:pt x="6519" y="9382"/>
                </a:cubicBezTo>
                <a:cubicBezTo>
                  <a:pt x="6173" y="9437"/>
                  <a:pt x="5510" y="9515"/>
                  <a:pt x="4532" y="9515"/>
                </a:cubicBezTo>
                <a:cubicBezTo>
                  <a:pt x="3575" y="9515"/>
                  <a:pt x="2315" y="9440"/>
                  <a:pt x="753" y="9194"/>
                </a:cubicBezTo>
                <a:cubicBezTo>
                  <a:pt x="672" y="9181"/>
                  <a:pt x="632" y="9114"/>
                  <a:pt x="632" y="9033"/>
                </a:cubicBezTo>
                <a:lnTo>
                  <a:pt x="686" y="8038"/>
                </a:lnTo>
                <a:cubicBezTo>
                  <a:pt x="686" y="7984"/>
                  <a:pt x="726" y="7944"/>
                  <a:pt x="740" y="7931"/>
                </a:cubicBezTo>
                <a:cubicBezTo>
                  <a:pt x="751" y="7920"/>
                  <a:pt x="779" y="7900"/>
                  <a:pt x="818" y="7900"/>
                </a:cubicBezTo>
                <a:cubicBezTo>
                  <a:pt x="827" y="7900"/>
                  <a:pt x="837" y="7901"/>
                  <a:pt x="847" y="7904"/>
                </a:cubicBezTo>
                <a:cubicBezTo>
                  <a:pt x="1291" y="7984"/>
                  <a:pt x="2057" y="8065"/>
                  <a:pt x="3226" y="8065"/>
                </a:cubicBezTo>
                <a:cubicBezTo>
                  <a:pt x="5269" y="8065"/>
                  <a:pt x="8173" y="8576"/>
                  <a:pt x="9396" y="8925"/>
                </a:cubicBezTo>
                <a:cubicBezTo>
                  <a:pt x="10243" y="9162"/>
                  <a:pt x="11279" y="9283"/>
                  <a:pt x="12402" y="9283"/>
                </a:cubicBezTo>
                <a:cubicBezTo>
                  <a:pt x="12810" y="9283"/>
                  <a:pt x="13230" y="9267"/>
                  <a:pt x="13657" y="9234"/>
                </a:cubicBezTo>
                <a:cubicBezTo>
                  <a:pt x="15633" y="9073"/>
                  <a:pt x="17609" y="8576"/>
                  <a:pt x="19544" y="7756"/>
                </a:cubicBezTo>
                <a:cubicBezTo>
                  <a:pt x="19561" y="7745"/>
                  <a:pt x="19578" y="7740"/>
                  <a:pt x="19593" y="7740"/>
                </a:cubicBezTo>
                <a:cubicBezTo>
                  <a:pt x="19614" y="7740"/>
                  <a:pt x="19630" y="7748"/>
                  <a:pt x="19638" y="7756"/>
                </a:cubicBezTo>
                <a:cubicBezTo>
                  <a:pt x="19652" y="7756"/>
                  <a:pt x="19692" y="7783"/>
                  <a:pt x="19705" y="7823"/>
                </a:cubicBezTo>
                <a:cubicBezTo>
                  <a:pt x="19719" y="7877"/>
                  <a:pt x="19705" y="7931"/>
                  <a:pt x="19665" y="7958"/>
                </a:cubicBezTo>
                <a:cubicBezTo>
                  <a:pt x="19208" y="8294"/>
                  <a:pt x="18469" y="8630"/>
                  <a:pt x="17555" y="8925"/>
                </a:cubicBezTo>
                <a:cubicBezTo>
                  <a:pt x="17394" y="8966"/>
                  <a:pt x="17313" y="9140"/>
                  <a:pt x="17353" y="9302"/>
                </a:cubicBezTo>
                <a:cubicBezTo>
                  <a:pt x="17396" y="9429"/>
                  <a:pt x="17514" y="9506"/>
                  <a:pt x="17641" y="9506"/>
                </a:cubicBezTo>
                <a:cubicBezTo>
                  <a:pt x="17675" y="9506"/>
                  <a:pt x="17709" y="9501"/>
                  <a:pt x="17743" y="9490"/>
                </a:cubicBezTo>
                <a:cubicBezTo>
                  <a:pt x="18711" y="9194"/>
                  <a:pt x="19517" y="8818"/>
                  <a:pt x="20028" y="8441"/>
                </a:cubicBezTo>
                <a:cubicBezTo>
                  <a:pt x="20270" y="8253"/>
                  <a:pt x="20378" y="7931"/>
                  <a:pt x="20283" y="7635"/>
                </a:cubicBezTo>
                <a:cubicBezTo>
                  <a:pt x="20216" y="7474"/>
                  <a:pt x="20109" y="7326"/>
                  <a:pt x="19961" y="7245"/>
                </a:cubicBezTo>
                <a:cubicBezTo>
                  <a:pt x="20015" y="6990"/>
                  <a:pt x="20041" y="6600"/>
                  <a:pt x="19853" y="6250"/>
                </a:cubicBezTo>
                <a:cubicBezTo>
                  <a:pt x="19665" y="5874"/>
                  <a:pt x="19289" y="5632"/>
                  <a:pt x="18738" y="5525"/>
                </a:cubicBezTo>
                <a:cubicBezTo>
                  <a:pt x="18496" y="5471"/>
                  <a:pt x="18240" y="5444"/>
                  <a:pt x="17972" y="5417"/>
                </a:cubicBezTo>
                <a:cubicBezTo>
                  <a:pt x="17219" y="5350"/>
                  <a:pt x="16291" y="5256"/>
                  <a:pt x="14840" y="4678"/>
                </a:cubicBezTo>
                <a:cubicBezTo>
                  <a:pt x="14141" y="4396"/>
                  <a:pt x="13401" y="4033"/>
                  <a:pt x="12595" y="3589"/>
                </a:cubicBezTo>
                <a:cubicBezTo>
                  <a:pt x="12649" y="3468"/>
                  <a:pt x="12608" y="3307"/>
                  <a:pt x="12487" y="3226"/>
                </a:cubicBezTo>
                <a:cubicBezTo>
                  <a:pt x="12436" y="3195"/>
                  <a:pt x="12378" y="3180"/>
                  <a:pt x="12322" y="3180"/>
                </a:cubicBezTo>
                <a:cubicBezTo>
                  <a:pt x="12231" y="3180"/>
                  <a:pt x="12142" y="3219"/>
                  <a:pt x="12084" y="3293"/>
                </a:cubicBezTo>
                <a:cubicBezTo>
                  <a:pt x="11950" y="3213"/>
                  <a:pt x="11815" y="3132"/>
                  <a:pt x="11681" y="3051"/>
                </a:cubicBezTo>
                <a:cubicBezTo>
                  <a:pt x="11748" y="2917"/>
                  <a:pt x="11708" y="2756"/>
                  <a:pt x="11573" y="2675"/>
                </a:cubicBezTo>
                <a:cubicBezTo>
                  <a:pt x="11525" y="2638"/>
                  <a:pt x="11467" y="2619"/>
                  <a:pt x="11407" y="2619"/>
                </a:cubicBezTo>
                <a:cubicBezTo>
                  <a:pt x="11318" y="2619"/>
                  <a:pt x="11227" y="2661"/>
                  <a:pt x="11170" y="2742"/>
                </a:cubicBezTo>
                <a:cubicBezTo>
                  <a:pt x="11036" y="2648"/>
                  <a:pt x="10888" y="2554"/>
                  <a:pt x="10740" y="2460"/>
                </a:cubicBezTo>
                <a:lnTo>
                  <a:pt x="10754" y="2447"/>
                </a:lnTo>
                <a:cubicBezTo>
                  <a:pt x="10848" y="2312"/>
                  <a:pt x="10807" y="2124"/>
                  <a:pt x="10673" y="2030"/>
                </a:cubicBezTo>
                <a:cubicBezTo>
                  <a:pt x="10623" y="1995"/>
                  <a:pt x="10566" y="1979"/>
                  <a:pt x="10509" y="1979"/>
                </a:cubicBezTo>
                <a:cubicBezTo>
                  <a:pt x="10412" y="1979"/>
                  <a:pt x="10315" y="2026"/>
                  <a:pt x="10256" y="2111"/>
                </a:cubicBezTo>
                <a:lnTo>
                  <a:pt x="10243" y="2137"/>
                </a:lnTo>
                <a:cubicBezTo>
                  <a:pt x="10122" y="2057"/>
                  <a:pt x="10014" y="1990"/>
                  <a:pt x="9907" y="1909"/>
                </a:cubicBezTo>
                <a:lnTo>
                  <a:pt x="9920" y="1882"/>
                </a:lnTo>
                <a:cubicBezTo>
                  <a:pt x="10014" y="1748"/>
                  <a:pt x="9974" y="1559"/>
                  <a:pt x="9839" y="1465"/>
                </a:cubicBezTo>
                <a:cubicBezTo>
                  <a:pt x="9790" y="1431"/>
                  <a:pt x="9732" y="1414"/>
                  <a:pt x="9675" y="1414"/>
                </a:cubicBezTo>
                <a:cubicBezTo>
                  <a:pt x="9579" y="1414"/>
                  <a:pt x="9482" y="1461"/>
                  <a:pt x="9423" y="1546"/>
                </a:cubicBezTo>
                <a:lnTo>
                  <a:pt x="9409" y="1559"/>
                </a:lnTo>
                <a:cubicBezTo>
                  <a:pt x="9114" y="1358"/>
                  <a:pt x="8818" y="1143"/>
                  <a:pt x="8509" y="914"/>
                </a:cubicBezTo>
                <a:lnTo>
                  <a:pt x="8495" y="914"/>
                </a:lnTo>
                <a:cubicBezTo>
                  <a:pt x="8495" y="914"/>
                  <a:pt x="8106" y="619"/>
                  <a:pt x="8106" y="296"/>
                </a:cubicBezTo>
                <a:cubicBezTo>
                  <a:pt x="8106" y="135"/>
                  <a:pt x="7971" y="0"/>
                  <a:pt x="779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2"/>
              </a:solidFill>
              <a:latin typeface="Bahnschrift Condensed" panose="020B0502040204020203" pitchFamily="34" charset="0"/>
              <a:sym typeface="Arial"/>
            </a:endParaRPr>
          </a:p>
        </p:txBody>
      </p:sp>
      <p:grpSp>
        <p:nvGrpSpPr>
          <p:cNvPr id="56" name="Google Shape;1664;p31"/>
          <p:cNvGrpSpPr/>
          <p:nvPr/>
        </p:nvGrpSpPr>
        <p:grpSpPr>
          <a:xfrm>
            <a:off x="8326378" y="3566161"/>
            <a:ext cx="510125" cy="333375"/>
            <a:chOff x="6762425" y="4233200"/>
            <a:chExt cx="510125" cy="333375"/>
          </a:xfrm>
        </p:grpSpPr>
        <p:sp>
          <p:nvSpPr>
            <p:cNvPr id="57" name="Google Shape;1665;p31"/>
            <p:cNvSpPr/>
            <p:nvPr/>
          </p:nvSpPr>
          <p:spPr>
            <a:xfrm>
              <a:off x="6762425" y="4233200"/>
              <a:ext cx="473500" cy="241975"/>
            </a:xfrm>
            <a:custGeom>
              <a:avLst/>
              <a:gdLst/>
              <a:ahLst/>
              <a:cxnLst/>
              <a:rect l="l" t="t" r="r" b="b"/>
              <a:pathLst>
                <a:path w="18940" h="9679" extrusionOk="0">
                  <a:moveTo>
                    <a:pt x="9813" y="8146"/>
                  </a:moveTo>
                  <a:lnTo>
                    <a:pt x="9813" y="8146"/>
                  </a:lnTo>
                  <a:cubicBezTo>
                    <a:pt x="10579" y="8213"/>
                    <a:pt x="11372" y="8213"/>
                    <a:pt x="12125" y="8213"/>
                  </a:cubicBezTo>
                  <a:cubicBezTo>
                    <a:pt x="13227" y="8213"/>
                    <a:pt x="14276" y="8213"/>
                    <a:pt x="14907" y="8442"/>
                  </a:cubicBezTo>
                  <a:cubicBezTo>
                    <a:pt x="14840" y="8616"/>
                    <a:pt x="14692" y="8737"/>
                    <a:pt x="14464" y="8791"/>
                  </a:cubicBezTo>
                  <a:cubicBezTo>
                    <a:pt x="14009" y="8893"/>
                    <a:pt x="13548" y="8945"/>
                    <a:pt x="13081" y="8945"/>
                  </a:cubicBezTo>
                  <a:cubicBezTo>
                    <a:pt x="12017" y="8945"/>
                    <a:pt x="10925" y="8678"/>
                    <a:pt x="9813" y="8146"/>
                  </a:cubicBezTo>
                  <a:close/>
                  <a:moveTo>
                    <a:pt x="1721" y="0"/>
                  </a:moveTo>
                  <a:cubicBezTo>
                    <a:pt x="1614" y="14"/>
                    <a:pt x="1520" y="68"/>
                    <a:pt x="1466" y="162"/>
                  </a:cubicBezTo>
                  <a:cubicBezTo>
                    <a:pt x="1184" y="713"/>
                    <a:pt x="633" y="2487"/>
                    <a:pt x="229" y="3898"/>
                  </a:cubicBezTo>
                  <a:cubicBezTo>
                    <a:pt x="1" y="4678"/>
                    <a:pt x="135" y="5498"/>
                    <a:pt x="565" y="6170"/>
                  </a:cubicBezTo>
                  <a:cubicBezTo>
                    <a:pt x="942" y="6735"/>
                    <a:pt x="1291" y="7460"/>
                    <a:pt x="1614" y="8321"/>
                  </a:cubicBezTo>
                  <a:cubicBezTo>
                    <a:pt x="1656" y="8437"/>
                    <a:pt x="1774" y="8512"/>
                    <a:pt x="1894" y="8512"/>
                  </a:cubicBezTo>
                  <a:cubicBezTo>
                    <a:pt x="1927" y="8512"/>
                    <a:pt x="1959" y="8507"/>
                    <a:pt x="1990" y="8495"/>
                  </a:cubicBezTo>
                  <a:cubicBezTo>
                    <a:pt x="2152" y="8442"/>
                    <a:pt x="2232" y="8267"/>
                    <a:pt x="2178" y="8106"/>
                  </a:cubicBezTo>
                  <a:cubicBezTo>
                    <a:pt x="1842" y="7205"/>
                    <a:pt x="1466" y="6439"/>
                    <a:pt x="1076" y="5834"/>
                  </a:cubicBezTo>
                  <a:cubicBezTo>
                    <a:pt x="727" y="5323"/>
                    <a:pt x="633" y="4665"/>
                    <a:pt x="807" y="4060"/>
                  </a:cubicBezTo>
                  <a:cubicBezTo>
                    <a:pt x="1211" y="2662"/>
                    <a:pt x="1547" y="1600"/>
                    <a:pt x="1775" y="968"/>
                  </a:cubicBezTo>
                  <a:cubicBezTo>
                    <a:pt x="2326" y="1855"/>
                    <a:pt x="3576" y="3710"/>
                    <a:pt x="5310" y="5484"/>
                  </a:cubicBezTo>
                  <a:cubicBezTo>
                    <a:pt x="6681" y="6909"/>
                    <a:pt x="8079" y="7958"/>
                    <a:pt x="9464" y="8643"/>
                  </a:cubicBezTo>
                  <a:cubicBezTo>
                    <a:pt x="10689" y="9246"/>
                    <a:pt x="11907" y="9545"/>
                    <a:pt x="13095" y="9545"/>
                  </a:cubicBezTo>
                  <a:cubicBezTo>
                    <a:pt x="13602" y="9545"/>
                    <a:pt x="14104" y="9491"/>
                    <a:pt x="14598" y="9382"/>
                  </a:cubicBezTo>
                  <a:cubicBezTo>
                    <a:pt x="15028" y="9261"/>
                    <a:pt x="15324" y="9033"/>
                    <a:pt x="15472" y="8670"/>
                  </a:cubicBezTo>
                  <a:cubicBezTo>
                    <a:pt x="16077" y="8912"/>
                    <a:pt x="17421" y="9423"/>
                    <a:pt x="18106" y="9557"/>
                  </a:cubicBezTo>
                  <a:cubicBezTo>
                    <a:pt x="18241" y="9584"/>
                    <a:pt x="18375" y="9611"/>
                    <a:pt x="18510" y="9665"/>
                  </a:cubicBezTo>
                  <a:cubicBezTo>
                    <a:pt x="18537" y="9678"/>
                    <a:pt x="18577" y="9678"/>
                    <a:pt x="18604" y="9678"/>
                  </a:cubicBezTo>
                  <a:cubicBezTo>
                    <a:pt x="18725" y="9678"/>
                    <a:pt x="18846" y="9598"/>
                    <a:pt x="18886" y="9477"/>
                  </a:cubicBezTo>
                  <a:cubicBezTo>
                    <a:pt x="18940" y="9315"/>
                    <a:pt x="18859" y="9141"/>
                    <a:pt x="18698" y="9087"/>
                  </a:cubicBezTo>
                  <a:cubicBezTo>
                    <a:pt x="18550" y="9033"/>
                    <a:pt x="18389" y="8993"/>
                    <a:pt x="18214" y="8966"/>
                  </a:cubicBezTo>
                  <a:cubicBezTo>
                    <a:pt x="17408" y="8804"/>
                    <a:pt x="15539" y="8052"/>
                    <a:pt x="15378" y="7998"/>
                  </a:cubicBezTo>
                  <a:cubicBezTo>
                    <a:pt x="14652" y="7608"/>
                    <a:pt x="13483" y="7608"/>
                    <a:pt x="12125" y="7608"/>
                  </a:cubicBezTo>
                  <a:cubicBezTo>
                    <a:pt x="11927" y="7610"/>
                    <a:pt x="11725" y="7612"/>
                    <a:pt x="11521" y="7612"/>
                  </a:cubicBezTo>
                  <a:cubicBezTo>
                    <a:pt x="10314" y="7612"/>
                    <a:pt x="9043" y="7554"/>
                    <a:pt x="8146" y="7151"/>
                  </a:cubicBezTo>
                  <a:cubicBezTo>
                    <a:pt x="7340" y="6587"/>
                    <a:pt x="6547" y="5901"/>
                    <a:pt x="5740" y="5081"/>
                  </a:cubicBezTo>
                  <a:cubicBezTo>
                    <a:pt x="3469" y="2742"/>
                    <a:pt x="2004" y="189"/>
                    <a:pt x="1990" y="162"/>
                  </a:cubicBezTo>
                  <a:cubicBezTo>
                    <a:pt x="1937" y="68"/>
                    <a:pt x="1829" y="0"/>
                    <a:pt x="17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8" name="Google Shape;1666;p31"/>
            <p:cNvSpPr/>
            <p:nvPr/>
          </p:nvSpPr>
          <p:spPr>
            <a:xfrm>
              <a:off x="6810500" y="4435500"/>
              <a:ext cx="462050" cy="131075"/>
            </a:xfrm>
            <a:custGeom>
              <a:avLst/>
              <a:gdLst/>
              <a:ahLst/>
              <a:cxnLst/>
              <a:rect l="l" t="t" r="r" b="b"/>
              <a:pathLst>
                <a:path w="18482" h="5243" extrusionOk="0">
                  <a:moveTo>
                    <a:pt x="2030" y="3199"/>
                  </a:moveTo>
                  <a:cubicBezTo>
                    <a:pt x="2003" y="3455"/>
                    <a:pt x="1989" y="3696"/>
                    <a:pt x="1976" y="3938"/>
                  </a:cubicBezTo>
                  <a:lnTo>
                    <a:pt x="1210" y="3938"/>
                  </a:lnTo>
                  <a:cubicBezTo>
                    <a:pt x="1196" y="3737"/>
                    <a:pt x="1156" y="3481"/>
                    <a:pt x="1102" y="3199"/>
                  </a:cubicBezTo>
                  <a:close/>
                  <a:moveTo>
                    <a:pt x="2796" y="0"/>
                  </a:moveTo>
                  <a:cubicBezTo>
                    <a:pt x="2648" y="0"/>
                    <a:pt x="2527" y="94"/>
                    <a:pt x="2500" y="242"/>
                  </a:cubicBezTo>
                  <a:cubicBezTo>
                    <a:pt x="2487" y="309"/>
                    <a:pt x="2245" y="1411"/>
                    <a:pt x="2097" y="2594"/>
                  </a:cubicBezTo>
                  <a:lnTo>
                    <a:pt x="995" y="2594"/>
                  </a:lnTo>
                  <a:cubicBezTo>
                    <a:pt x="887" y="2164"/>
                    <a:pt x="780" y="1667"/>
                    <a:pt x="632" y="1183"/>
                  </a:cubicBezTo>
                  <a:cubicBezTo>
                    <a:pt x="588" y="1053"/>
                    <a:pt x="475" y="966"/>
                    <a:pt x="348" y="966"/>
                  </a:cubicBezTo>
                  <a:cubicBezTo>
                    <a:pt x="317" y="966"/>
                    <a:pt x="286" y="971"/>
                    <a:pt x="255" y="981"/>
                  </a:cubicBezTo>
                  <a:cubicBezTo>
                    <a:pt x="94" y="1022"/>
                    <a:pt x="0" y="1196"/>
                    <a:pt x="54" y="1358"/>
                  </a:cubicBezTo>
                  <a:cubicBezTo>
                    <a:pt x="444" y="2702"/>
                    <a:pt x="632" y="3871"/>
                    <a:pt x="632" y="4234"/>
                  </a:cubicBezTo>
                  <a:cubicBezTo>
                    <a:pt x="632" y="4409"/>
                    <a:pt x="766" y="4543"/>
                    <a:pt x="928" y="4543"/>
                  </a:cubicBezTo>
                  <a:lnTo>
                    <a:pt x="2272" y="4543"/>
                  </a:lnTo>
                  <a:cubicBezTo>
                    <a:pt x="2433" y="4543"/>
                    <a:pt x="2567" y="4409"/>
                    <a:pt x="2567" y="4234"/>
                  </a:cubicBezTo>
                  <a:cubicBezTo>
                    <a:pt x="2567" y="3092"/>
                    <a:pt x="2890" y="1371"/>
                    <a:pt x="3024" y="672"/>
                  </a:cubicBezTo>
                  <a:cubicBezTo>
                    <a:pt x="3414" y="887"/>
                    <a:pt x="3925" y="1546"/>
                    <a:pt x="4382" y="2151"/>
                  </a:cubicBezTo>
                  <a:cubicBezTo>
                    <a:pt x="4920" y="2850"/>
                    <a:pt x="5484" y="3575"/>
                    <a:pt x="6116" y="4046"/>
                  </a:cubicBezTo>
                  <a:cubicBezTo>
                    <a:pt x="7366" y="4987"/>
                    <a:pt x="10269" y="5242"/>
                    <a:pt x="12406" y="5242"/>
                  </a:cubicBezTo>
                  <a:cubicBezTo>
                    <a:pt x="13052" y="5242"/>
                    <a:pt x="13616" y="5215"/>
                    <a:pt x="14060" y="5188"/>
                  </a:cubicBezTo>
                  <a:cubicBezTo>
                    <a:pt x="16264" y="5000"/>
                    <a:pt x="18482" y="4288"/>
                    <a:pt x="18482" y="3065"/>
                  </a:cubicBezTo>
                  <a:cubicBezTo>
                    <a:pt x="18482" y="2567"/>
                    <a:pt x="18294" y="2097"/>
                    <a:pt x="17931" y="1707"/>
                  </a:cubicBezTo>
                  <a:cubicBezTo>
                    <a:pt x="17869" y="1645"/>
                    <a:pt x="17789" y="1615"/>
                    <a:pt x="17709" y="1615"/>
                  </a:cubicBezTo>
                  <a:cubicBezTo>
                    <a:pt x="17634" y="1615"/>
                    <a:pt x="17559" y="1642"/>
                    <a:pt x="17501" y="1694"/>
                  </a:cubicBezTo>
                  <a:cubicBezTo>
                    <a:pt x="17380" y="1815"/>
                    <a:pt x="17380" y="2003"/>
                    <a:pt x="17487" y="2124"/>
                  </a:cubicBezTo>
                  <a:cubicBezTo>
                    <a:pt x="17743" y="2393"/>
                    <a:pt x="17877" y="2729"/>
                    <a:pt x="17877" y="3065"/>
                  </a:cubicBezTo>
                  <a:cubicBezTo>
                    <a:pt x="17877" y="3374"/>
                    <a:pt x="17487" y="3710"/>
                    <a:pt x="16788" y="3992"/>
                  </a:cubicBezTo>
                  <a:cubicBezTo>
                    <a:pt x="16063" y="4288"/>
                    <a:pt x="15054" y="4503"/>
                    <a:pt x="14006" y="4584"/>
                  </a:cubicBezTo>
                  <a:cubicBezTo>
                    <a:pt x="13580" y="4621"/>
                    <a:pt x="13020" y="4646"/>
                    <a:pt x="12387" y="4646"/>
                  </a:cubicBezTo>
                  <a:cubicBezTo>
                    <a:pt x="11643" y="4646"/>
                    <a:pt x="10797" y="4611"/>
                    <a:pt x="9947" y="4516"/>
                  </a:cubicBezTo>
                  <a:cubicBezTo>
                    <a:pt x="8280" y="4355"/>
                    <a:pt x="7084" y="4019"/>
                    <a:pt x="6479" y="3562"/>
                  </a:cubicBezTo>
                  <a:cubicBezTo>
                    <a:pt x="5901" y="3132"/>
                    <a:pt x="5377" y="2446"/>
                    <a:pt x="4866" y="1774"/>
                  </a:cubicBezTo>
                  <a:cubicBezTo>
                    <a:pt x="4140" y="820"/>
                    <a:pt x="3508" y="0"/>
                    <a:pt x="27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</p:grpSp>
      <p:sp>
        <p:nvSpPr>
          <p:cNvPr id="59" name="Google Shape;1624;p31"/>
          <p:cNvSpPr/>
          <p:nvPr/>
        </p:nvSpPr>
        <p:spPr>
          <a:xfrm>
            <a:off x="7682563" y="3678923"/>
            <a:ext cx="509450" cy="258425"/>
          </a:xfrm>
          <a:custGeom>
            <a:avLst/>
            <a:gdLst/>
            <a:ahLst/>
            <a:cxnLst/>
            <a:rect l="l" t="t" r="r" b="b"/>
            <a:pathLst>
              <a:path w="20378" h="10337" extrusionOk="0">
                <a:moveTo>
                  <a:pt x="8468" y="1640"/>
                </a:moveTo>
                <a:cubicBezTo>
                  <a:pt x="8670" y="1788"/>
                  <a:pt x="8872" y="1922"/>
                  <a:pt x="9060" y="2070"/>
                </a:cubicBezTo>
                <a:lnTo>
                  <a:pt x="8858" y="2366"/>
                </a:lnTo>
                <a:cubicBezTo>
                  <a:pt x="8764" y="2500"/>
                  <a:pt x="8805" y="2689"/>
                  <a:pt x="8939" y="2783"/>
                </a:cubicBezTo>
                <a:cubicBezTo>
                  <a:pt x="8993" y="2823"/>
                  <a:pt x="9060" y="2836"/>
                  <a:pt x="9114" y="2836"/>
                </a:cubicBezTo>
                <a:cubicBezTo>
                  <a:pt x="9208" y="2836"/>
                  <a:pt x="9302" y="2783"/>
                  <a:pt x="9369" y="2702"/>
                </a:cubicBezTo>
                <a:lnTo>
                  <a:pt x="9571" y="2406"/>
                </a:lnTo>
                <a:cubicBezTo>
                  <a:pt x="9678" y="2487"/>
                  <a:pt x="9786" y="2554"/>
                  <a:pt x="9907" y="2635"/>
                </a:cubicBezTo>
                <a:lnTo>
                  <a:pt x="9705" y="2930"/>
                </a:lnTo>
                <a:cubicBezTo>
                  <a:pt x="9611" y="3065"/>
                  <a:pt x="9638" y="3253"/>
                  <a:pt x="9786" y="3347"/>
                </a:cubicBezTo>
                <a:cubicBezTo>
                  <a:pt x="9839" y="3387"/>
                  <a:pt x="9893" y="3401"/>
                  <a:pt x="9947" y="3401"/>
                </a:cubicBezTo>
                <a:cubicBezTo>
                  <a:pt x="10055" y="3401"/>
                  <a:pt x="10149" y="3347"/>
                  <a:pt x="10202" y="3267"/>
                </a:cubicBezTo>
                <a:lnTo>
                  <a:pt x="10404" y="2971"/>
                </a:lnTo>
                <a:cubicBezTo>
                  <a:pt x="10552" y="3065"/>
                  <a:pt x="10686" y="3146"/>
                  <a:pt x="10834" y="3240"/>
                </a:cubicBezTo>
                <a:lnTo>
                  <a:pt x="10606" y="3576"/>
                </a:lnTo>
                <a:cubicBezTo>
                  <a:pt x="10512" y="3710"/>
                  <a:pt x="10552" y="3898"/>
                  <a:pt x="10686" y="3992"/>
                </a:cubicBezTo>
                <a:cubicBezTo>
                  <a:pt x="10740" y="4033"/>
                  <a:pt x="10794" y="4046"/>
                  <a:pt x="10861" y="4046"/>
                </a:cubicBezTo>
                <a:cubicBezTo>
                  <a:pt x="10955" y="4046"/>
                  <a:pt x="11049" y="3992"/>
                  <a:pt x="11103" y="3912"/>
                </a:cubicBezTo>
                <a:lnTo>
                  <a:pt x="11345" y="3562"/>
                </a:lnTo>
                <a:cubicBezTo>
                  <a:pt x="11479" y="3643"/>
                  <a:pt x="11614" y="3710"/>
                  <a:pt x="11735" y="3791"/>
                </a:cubicBezTo>
                <a:lnTo>
                  <a:pt x="11520" y="4127"/>
                </a:lnTo>
                <a:cubicBezTo>
                  <a:pt x="11426" y="4261"/>
                  <a:pt x="11452" y="4449"/>
                  <a:pt x="11600" y="4543"/>
                </a:cubicBezTo>
                <a:cubicBezTo>
                  <a:pt x="11641" y="4584"/>
                  <a:pt x="11708" y="4597"/>
                  <a:pt x="11762" y="4597"/>
                </a:cubicBezTo>
                <a:cubicBezTo>
                  <a:pt x="11856" y="4597"/>
                  <a:pt x="11950" y="4557"/>
                  <a:pt x="12017" y="4463"/>
                </a:cubicBezTo>
                <a:lnTo>
                  <a:pt x="12272" y="4100"/>
                </a:lnTo>
                <a:cubicBezTo>
                  <a:pt x="12393" y="4167"/>
                  <a:pt x="12514" y="4234"/>
                  <a:pt x="12635" y="4288"/>
                </a:cubicBezTo>
                <a:lnTo>
                  <a:pt x="12434" y="5269"/>
                </a:lnTo>
                <a:cubicBezTo>
                  <a:pt x="12420" y="5323"/>
                  <a:pt x="12393" y="5336"/>
                  <a:pt x="12380" y="5350"/>
                </a:cubicBezTo>
                <a:cubicBezTo>
                  <a:pt x="12366" y="5350"/>
                  <a:pt x="12350" y="5353"/>
                  <a:pt x="12333" y="5353"/>
                </a:cubicBezTo>
                <a:cubicBezTo>
                  <a:pt x="12316" y="5353"/>
                  <a:pt x="12299" y="5350"/>
                  <a:pt x="12286" y="5336"/>
                </a:cubicBezTo>
                <a:lnTo>
                  <a:pt x="7998" y="2487"/>
                </a:lnTo>
                <a:cubicBezTo>
                  <a:pt x="8227" y="2164"/>
                  <a:pt x="8374" y="1869"/>
                  <a:pt x="8468" y="1640"/>
                </a:cubicBezTo>
                <a:close/>
                <a:moveTo>
                  <a:pt x="1479" y="3240"/>
                </a:moveTo>
                <a:cubicBezTo>
                  <a:pt x="1775" y="3441"/>
                  <a:pt x="2272" y="3737"/>
                  <a:pt x="2958" y="3925"/>
                </a:cubicBezTo>
                <a:cubicBezTo>
                  <a:pt x="2850" y="4261"/>
                  <a:pt x="2702" y="4799"/>
                  <a:pt x="2595" y="5377"/>
                </a:cubicBezTo>
                <a:cubicBezTo>
                  <a:pt x="2433" y="6277"/>
                  <a:pt x="2447" y="6976"/>
                  <a:pt x="2648" y="7447"/>
                </a:cubicBezTo>
                <a:cubicBezTo>
                  <a:pt x="2030" y="7433"/>
                  <a:pt x="1573" y="7393"/>
                  <a:pt x="1237" y="7353"/>
                </a:cubicBezTo>
                <a:cubicBezTo>
                  <a:pt x="269" y="6022"/>
                  <a:pt x="1103" y="4006"/>
                  <a:pt x="1479" y="3240"/>
                </a:cubicBezTo>
                <a:close/>
                <a:moveTo>
                  <a:pt x="13186" y="4584"/>
                </a:moveTo>
                <a:cubicBezTo>
                  <a:pt x="15592" y="5793"/>
                  <a:pt x="16950" y="5928"/>
                  <a:pt x="17904" y="6022"/>
                </a:cubicBezTo>
                <a:cubicBezTo>
                  <a:pt x="18187" y="6049"/>
                  <a:pt x="18415" y="6076"/>
                  <a:pt x="18630" y="6116"/>
                </a:cubicBezTo>
                <a:cubicBezTo>
                  <a:pt x="18980" y="6183"/>
                  <a:pt x="19208" y="6318"/>
                  <a:pt x="19316" y="6519"/>
                </a:cubicBezTo>
                <a:cubicBezTo>
                  <a:pt x="19437" y="6748"/>
                  <a:pt x="19396" y="7030"/>
                  <a:pt x="19343" y="7178"/>
                </a:cubicBezTo>
                <a:cubicBezTo>
                  <a:pt x="19329" y="7191"/>
                  <a:pt x="19316" y="7191"/>
                  <a:pt x="19302" y="7191"/>
                </a:cubicBezTo>
                <a:cubicBezTo>
                  <a:pt x="16750" y="8289"/>
                  <a:pt x="14328" y="8683"/>
                  <a:pt x="12398" y="8683"/>
                </a:cubicBezTo>
                <a:cubicBezTo>
                  <a:pt x="11492" y="8683"/>
                  <a:pt x="10694" y="8597"/>
                  <a:pt x="10041" y="8455"/>
                </a:cubicBezTo>
                <a:lnTo>
                  <a:pt x="12205" y="5941"/>
                </a:lnTo>
                <a:cubicBezTo>
                  <a:pt x="12245" y="5955"/>
                  <a:pt x="12286" y="5955"/>
                  <a:pt x="12340" y="5955"/>
                </a:cubicBezTo>
                <a:cubicBezTo>
                  <a:pt x="12420" y="5955"/>
                  <a:pt x="12514" y="5941"/>
                  <a:pt x="12608" y="5901"/>
                </a:cubicBezTo>
                <a:cubicBezTo>
                  <a:pt x="12823" y="5820"/>
                  <a:pt x="12985" y="5619"/>
                  <a:pt x="13025" y="5390"/>
                </a:cubicBezTo>
                <a:lnTo>
                  <a:pt x="13186" y="4584"/>
                </a:lnTo>
                <a:close/>
                <a:moveTo>
                  <a:pt x="7796" y="0"/>
                </a:moveTo>
                <a:cubicBezTo>
                  <a:pt x="7635" y="0"/>
                  <a:pt x="7501" y="135"/>
                  <a:pt x="7501" y="296"/>
                </a:cubicBezTo>
                <a:cubicBezTo>
                  <a:pt x="7501" y="578"/>
                  <a:pt x="7608" y="861"/>
                  <a:pt x="7837" y="1116"/>
                </a:cubicBezTo>
                <a:cubicBezTo>
                  <a:pt x="7877" y="1170"/>
                  <a:pt x="7931" y="1223"/>
                  <a:pt x="7971" y="1264"/>
                </a:cubicBezTo>
                <a:cubicBezTo>
                  <a:pt x="7796" y="1721"/>
                  <a:pt x="7192" y="2984"/>
                  <a:pt x="5713" y="3387"/>
                </a:cubicBezTo>
                <a:cubicBezTo>
                  <a:pt x="5552" y="3428"/>
                  <a:pt x="5458" y="3603"/>
                  <a:pt x="5498" y="3764"/>
                </a:cubicBezTo>
                <a:cubicBezTo>
                  <a:pt x="5531" y="3894"/>
                  <a:pt x="5651" y="3981"/>
                  <a:pt x="5781" y="3981"/>
                </a:cubicBezTo>
                <a:cubicBezTo>
                  <a:pt x="5812" y="3981"/>
                  <a:pt x="5843" y="3976"/>
                  <a:pt x="5874" y="3965"/>
                </a:cubicBezTo>
                <a:cubicBezTo>
                  <a:pt x="6627" y="3764"/>
                  <a:pt x="7192" y="3374"/>
                  <a:pt x="7608" y="2944"/>
                </a:cubicBezTo>
                <a:lnTo>
                  <a:pt x="11654" y="5646"/>
                </a:lnTo>
                <a:lnTo>
                  <a:pt x="9382" y="8294"/>
                </a:lnTo>
                <a:cubicBezTo>
                  <a:pt x="8052" y="7944"/>
                  <a:pt x="5337" y="7474"/>
                  <a:pt x="3347" y="7460"/>
                </a:cubicBezTo>
                <a:cubicBezTo>
                  <a:pt x="3065" y="7165"/>
                  <a:pt x="3011" y="6466"/>
                  <a:pt x="3186" y="5498"/>
                </a:cubicBezTo>
                <a:cubicBezTo>
                  <a:pt x="3294" y="4906"/>
                  <a:pt x="3455" y="4369"/>
                  <a:pt x="3549" y="4060"/>
                </a:cubicBezTo>
                <a:cubicBezTo>
                  <a:pt x="3831" y="4113"/>
                  <a:pt x="4154" y="4140"/>
                  <a:pt x="4490" y="4140"/>
                </a:cubicBezTo>
                <a:lnTo>
                  <a:pt x="4597" y="4140"/>
                </a:lnTo>
                <a:cubicBezTo>
                  <a:pt x="4772" y="4127"/>
                  <a:pt x="4893" y="3992"/>
                  <a:pt x="4893" y="3831"/>
                </a:cubicBezTo>
                <a:cubicBezTo>
                  <a:pt x="4893" y="3664"/>
                  <a:pt x="4771" y="3534"/>
                  <a:pt x="4608" y="3534"/>
                </a:cubicBezTo>
                <a:cubicBezTo>
                  <a:pt x="4600" y="3534"/>
                  <a:pt x="4592" y="3535"/>
                  <a:pt x="4584" y="3535"/>
                </a:cubicBezTo>
                <a:cubicBezTo>
                  <a:pt x="4558" y="3536"/>
                  <a:pt x="4532" y="3536"/>
                  <a:pt x="4507" y="3536"/>
                </a:cubicBezTo>
                <a:cubicBezTo>
                  <a:pt x="2621" y="3536"/>
                  <a:pt x="1613" y="2567"/>
                  <a:pt x="1600" y="2554"/>
                </a:cubicBezTo>
                <a:cubicBezTo>
                  <a:pt x="1544" y="2498"/>
                  <a:pt x="1469" y="2470"/>
                  <a:pt x="1391" y="2470"/>
                </a:cubicBezTo>
                <a:cubicBezTo>
                  <a:pt x="1376" y="2470"/>
                  <a:pt x="1360" y="2471"/>
                  <a:pt x="1345" y="2473"/>
                </a:cubicBezTo>
                <a:cubicBezTo>
                  <a:pt x="1250" y="2473"/>
                  <a:pt x="1170" y="2527"/>
                  <a:pt x="1129" y="2608"/>
                </a:cubicBezTo>
                <a:cubicBezTo>
                  <a:pt x="1103" y="2648"/>
                  <a:pt x="646" y="3414"/>
                  <a:pt x="377" y="4436"/>
                </a:cubicBezTo>
                <a:cubicBezTo>
                  <a:pt x="68" y="5578"/>
                  <a:pt x="121" y="6587"/>
                  <a:pt x="525" y="7366"/>
                </a:cubicBezTo>
                <a:cubicBezTo>
                  <a:pt x="471" y="7393"/>
                  <a:pt x="417" y="7420"/>
                  <a:pt x="363" y="7460"/>
                </a:cubicBezTo>
                <a:cubicBezTo>
                  <a:pt x="189" y="7595"/>
                  <a:pt x="94" y="7796"/>
                  <a:pt x="81" y="8011"/>
                </a:cubicBezTo>
                <a:lnTo>
                  <a:pt x="27" y="9006"/>
                </a:lnTo>
                <a:cubicBezTo>
                  <a:pt x="0" y="9396"/>
                  <a:pt x="269" y="9732"/>
                  <a:pt x="659" y="9786"/>
                </a:cubicBezTo>
                <a:cubicBezTo>
                  <a:pt x="1416" y="9909"/>
                  <a:pt x="2999" y="10125"/>
                  <a:pt x="4616" y="10125"/>
                </a:cubicBezTo>
                <a:cubicBezTo>
                  <a:pt x="5295" y="10125"/>
                  <a:pt x="5981" y="10087"/>
                  <a:pt x="6614" y="9987"/>
                </a:cubicBezTo>
                <a:cubicBezTo>
                  <a:pt x="7086" y="9911"/>
                  <a:pt x="7468" y="9881"/>
                  <a:pt x="7804" y="9881"/>
                </a:cubicBezTo>
                <a:cubicBezTo>
                  <a:pt x="8356" y="9881"/>
                  <a:pt x="8782" y="9962"/>
                  <a:pt x="9275" y="10054"/>
                </a:cubicBezTo>
                <a:cubicBezTo>
                  <a:pt x="9907" y="10175"/>
                  <a:pt x="10673" y="10337"/>
                  <a:pt x="11936" y="10337"/>
                </a:cubicBezTo>
                <a:cubicBezTo>
                  <a:pt x="12259" y="10337"/>
                  <a:pt x="12608" y="10323"/>
                  <a:pt x="12998" y="10296"/>
                </a:cubicBezTo>
                <a:cubicBezTo>
                  <a:pt x="14248" y="10229"/>
                  <a:pt x="15445" y="10068"/>
                  <a:pt x="16547" y="9812"/>
                </a:cubicBezTo>
                <a:cubicBezTo>
                  <a:pt x="16721" y="9772"/>
                  <a:pt x="16816" y="9611"/>
                  <a:pt x="16775" y="9450"/>
                </a:cubicBezTo>
                <a:cubicBezTo>
                  <a:pt x="16751" y="9307"/>
                  <a:pt x="16612" y="9216"/>
                  <a:pt x="16468" y="9216"/>
                </a:cubicBezTo>
                <a:cubicBezTo>
                  <a:pt x="16449" y="9216"/>
                  <a:pt x="16431" y="9218"/>
                  <a:pt x="16412" y="9221"/>
                </a:cubicBezTo>
                <a:cubicBezTo>
                  <a:pt x="15350" y="9476"/>
                  <a:pt x="14181" y="9624"/>
                  <a:pt x="12958" y="9691"/>
                </a:cubicBezTo>
                <a:cubicBezTo>
                  <a:pt x="12560" y="9715"/>
                  <a:pt x="12205" y="9725"/>
                  <a:pt x="11885" y="9725"/>
                </a:cubicBezTo>
                <a:cubicBezTo>
                  <a:pt x="10716" y="9725"/>
                  <a:pt x="10016" y="9590"/>
                  <a:pt x="9382" y="9463"/>
                </a:cubicBezTo>
                <a:cubicBezTo>
                  <a:pt x="8875" y="9362"/>
                  <a:pt x="8411" y="9271"/>
                  <a:pt x="7799" y="9271"/>
                </a:cubicBezTo>
                <a:cubicBezTo>
                  <a:pt x="7437" y="9271"/>
                  <a:pt x="7024" y="9302"/>
                  <a:pt x="6519" y="9382"/>
                </a:cubicBezTo>
                <a:cubicBezTo>
                  <a:pt x="6173" y="9437"/>
                  <a:pt x="5510" y="9515"/>
                  <a:pt x="4532" y="9515"/>
                </a:cubicBezTo>
                <a:cubicBezTo>
                  <a:pt x="3575" y="9515"/>
                  <a:pt x="2315" y="9440"/>
                  <a:pt x="753" y="9194"/>
                </a:cubicBezTo>
                <a:cubicBezTo>
                  <a:pt x="672" y="9181"/>
                  <a:pt x="632" y="9114"/>
                  <a:pt x="632" y="9033"/>
                </a:cubicBezTo>
                <a:lnTo>
                  <a:pt x="686" y="8038"/>
                </a:lnTo>
                <a:cubicBezTo>
                  <a:pt x="686" y="7984"/>
                  <a:pt x="726" y="7944"/>
                  <a:pt x="740" y="7931"/>
                </a:cubicBezTo>
                <a:cubicBezTo>
                  <a:pt x="751" y="7920"/>
                  <a:pt x="779" y="7900"/>
                  <a:pt x="818" y="7900"/>
                </a:cubicBezTo>
                <a:cubicBezTo>
                  <a:pt x="827" y="7900"/>
                  <a:pt x="837" y="7901"/>
                  <a:pt x="847" y="7904"/>
                </a:cubicBezTo>
                <a:cubicBezTo>
                  <a:pt x="1291" y="7984"/>
                  <a:pt x="2057" y="8065"/>
                  <a:pt x="3226" y="8065"/>
                </a:cubicBezTo>
                <a:cubicBezTo>
                  <a:pt x="5269" y="8065"/>
                  <a:pt x="8173" y="8576"/>
                  <a:pt x="9396" y="8925"/>
                </a:cubicBezTo>
                <a:cubicBezTo>
                  <a:pt x="10243" y="9162"/>
                  <a:pt x="11279" y="9283"/>
                  <a:pt x="12402" y="9283"/>
                </a:cubicBezTo>
                <a:cubicBezTo>
                  <a:pt x="12810" y="9283"/>
                  <a:pt x="13230" y="9267"/>
                  <a:pt x="13657" y="9234"/>
                </a:cubicBezTo>
                <a:cubicBezTo>
                  <a:pt x="15633" y="9073"/>
                  <a:pt x="17609" y="8576"/>
                  <a:pt x="19544" y="7756"/>
                </a:cubicBezTo>
                <a:cubicBezTo>
                  <a:pt x="19561" y="7745"/>
                  <a:pt x="19578" y="7740"/>
                  <a:pt x="19593" y="7740"/>
                </a:cubicBezTo>
                <a:cubicBezTo>
                  <a:pt x="19614" y="7740"/>
                  <a:pt x="19630" y="7748"/>
                  <a:pt x="19638" y="7756"/>
                </a:cubicBezTo>
                <a:cubicBezTo>
                  <a:pt x="19652" y="7756"/>
                  <a:pt x="19692" y="7783"/>
                  <a:pt x="19705" y="7823"/>
                </a:cubicBezTo>
                <a:cubicBezTo>
                  <a:pt x="19719" y="7877"/>
                  <a:pt x="19705" y="7931"/>
                  <a:pt x="19665" y="7958"/>
                </a:cubicBezTo>
                <a:cubicBezTo>
                  <a:pt x="19208" y="8294"/>
                  <a:pt x="18469" y="8630"/>
                  <a:pt x="17555" y="8925"/>
                </a:cubicBezTo>
                <a:cubicBezTo>
                  <a:pt x="17394" y="8966"/>
                  <a:pt x="17313" y="9140"/>
                  <a:pt x="17353" y="9302"/>
                </a:cubicBezTo>
                <a:cubicBezTo>
                  <a:pt x="17396" y="9429"/>
                  <a:pt x="17514" y="9506"/>
                  <a:pt x="17641" y="9506"/>
                </a:cubicBezTo>
                <a:cubicBezTo>
                  <a:pt x="17675" y="9506"/>
                  <a:pt x="17709" y="9501"/>
                  <a:pt x="17743" y="9490"/>
                </a:cubicBezTo>
                <a:cubicBezTo>
                  <a:pt x="18711" y="9194"/>
                  <a:pt x="19517" y="8818"/>
                  <a:pt x="20028" y="8441"/>
                </a:cubicBezTo>
                <a:cubicBezTo>
                  <a:pt x="20270" y="8253"/>
                  <a:pt x="20378" y="7931"/>
                  <a:pt x="20283" y="7635"/>
                </a:cubicBezTo>
                <a:cubicBezTo>
                  <a:pt x="20216" y="7474"/>
                  <a:pt x="20109" y="7326"/>
                  <a:pt x="19961" y="7245"/>
                </a:cubicBezTo>
                <a:cubicBezTo>
                  <a:pt x="20015" y="6990"/>
                  <a:pt x="20041" y="6600"/>
                  <a:pt x="19853" y="6250"/>
                </a:cubicBezTo>
                <a:cubicBezTo>
                  <a:pt x="19665" y="5874"/>
                  <a:pt x="19289" y="5632"/>
                  <a:pt x="18738" y="5525"/>
                </a:cubicBezTo>
                <a:cubicBezTo>
                  <a:pt x="18496" y="5471"/>
                  <a:pt x="18240" y="5444"/>
                  <a:pt x="17972" y="5417"/>
                </a:cubicBezTo>
                <a:cubicBezTo>
                  <a:pt x="17219" y="5350"/>
                  <a:pt x="16291" y="5256"/>
                  <a:pt x="14840" y="4678"/>
                </a:cubicBezTo>
                <a:cubicBezTo>
                  <a:pt x="14141" y="4396"/>
                  <a:pt x="13401" y="4033"/>
                  <a:pt x="12595" y="3589"/>
                </a:cubicBezTo>
                <a:cubicBezTo>
                  <a:pt x="12649" y="3468"/>
                  <a:pt x="12608" y="3307"/>
                  <a:pt x="12487" y="3226"/>
                </a:cubicBezTo>
                <a:cubicBezTo>
                  <a:pt x="12436" y="3195"/>
                  <a:pt x="12378" y="3180"/>
                  <a:pt x="12322" y="3180"/>
                </a:cubicBezTo>
                <a:cubicBezTo>
                  <a:pt x="12231" y="3180"/>
                  <a:pt x="12142" y="3219"/>
                  <a:pt x="12084" y="3293"/>
                </a:cubicBezTo>
                <a:cubicBezTo>
                  <a:pt x="11950" y="3213"/>
                  <a:pt x="11815" y="3132"/>
                  <a:pt x="11681" y="3051"/>
                </a:cubicBezTo>
                <a:cubicBezTo>
                  <a:pt x="11748" y="2917"/>
                  <a:pt x="11708" y="2756"/>
                  <a:pt x="11573" y="2675"/>
                </a:cubicBezTo>
                <a:cubicBezTo>
                  <a:pt x="11525" y="2638"/>
                  <a:pt x="11467" y="2619"/>
                  <a:pt x="11407" y="2619"/>
                </a:cubicBezTo>
                <a:cubicBezTo>
                  <a:pt x="11318" y="2619"/>
                  <a:pt x="11227" y="2661"/>
                  <a:pt x="11170" y="2742"/>
                </a:cubicBezTo>
                <a:cubicBezTo>
                  <a:pt x="11036" y="2648"/>
                  <a:pt x="10888" y="2554"/>
                  <a:pt x="10740" y="2460"/>
                </a:cubicBezTo>
                <a:lnTo>
                  <a:pt x="10754" y="2447"/>
                </a:lnTo>
                <a:cubicBezTo>
                  <a:pt x="10848" y="2312"/>
                  <a:pt x="10807" y="2124"/>
                  <a:pt x="10673" y="2030"/>
                </a:cubicBezTo>
                <a:cubicBezTo>
                  <a:pt x="10623" y="1995"/>
                  <a:pt x="10566" y="1979"/>
                  <a:pt x="10509" y="1979"/>
                </a:cubicBezTo>
                <a:cubicBezTo>
                  <a:pt x="10412" y="1979"/>
                  <a:pt x="10315" y="2026"/>
                  <a:pt x="10256" y="2111"/>
                </a:cubicBezTo>
                <a:lnTo>
                  <a:pt x="10243" y="2137"/>
                </a:lnTo>
                <a:cubicBezTo>
                  <a:pt x="10122" y="2057"/>
                  <a:pt x="10014" y="1990"/>
                  <a:pt x="9907" y="1909"/>
                </a:cubicBezTo>
                <a:lnTo>
                  <a:pt x="9920" y="1882"/>
                </a:lnTo>
                <a:cubicBezTo>
                  <a:pt x="10014" y="1748"/>
                  <a:pt x="9974" y="1559"/>
                  <a:pt x="9839" y="1465"/>
                </a:cubicBezTo>
                <a:cubicBezTo>
                  <a:pt x="9790" y="1431"/>
                  <a:pt x="9732" y="1414"/>
                  <a:pt x="9675" y="1414"/>
                </a:cubicBezTo>
                <a:cubicBezTo>
                  <a:pt x="9579" y="1414"/>
                  <a:pt x="9482" y="1461"/>
                  <a:pt x="9423" y="1546"/>
                </a:cubicBezTo>
                <a:lnTo>
                  <a:pt x="9409" y="1559"/>
                </a:lnTo>
                <a:cubicBezTo>
                  <a:pt x="9114" y="1358"/>
                  <a:pt x="8818" y="1143"/>
                  <a:pt x="8509" y="914"/>
                </a:cubicBezTo>
                <a:lnTo>
                  <a:pt x="8495" y="914"/>
                </a:lnTo>
                <a:cubicBezTo>
                  <a:pt x="8495" y="914"/>
                  <a:pt x="8106" y="619"/>
                  <a:pt x="8106" y="296"/>
                </a:cubicBezTo>
                <a:cubicBezTo>
                  <a:pt x="8106" y="135"/>
                  <a:pt x="7971" y="0"/>
                  <a:pt x="779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2"/>
              </a:solidFill>
              <a:latin typeface="Bahnschrift Condensed" panose="020B0502040204020203" pitchFamily="34" charset="0"/>
              <a:sym typeface="Arial"/>
            </a:endParaRPr>
          </a:p>
        </p:txBody>
      </p:sp>
      <p:sp>
        <p:nvSpPr>
          <p:cNvPr id="60" name="Google Shape;1551;p31"/>
          <p:cNvSpPr/>
          <p:nvPr/>
        </p:nvSpPr>
        <p:spPr>
          <a:xfrm>
            <a:off x="6358104" y="3482932"/>
            <a:ext cx="507425" cy="493025"/>
          </a:xfrm>
          <a:custGeom>
            <a:avLst/>
            <a:gdLst/>
            <a:ahLst/>
            <a:cxnLst/>
            <a:rect l="l" t="t" r="r" b="b"/>
            <a:pathLst>
              <a:path w="20297" h="19721" extrusionOk="0">
                <a:moveTo>
                  <a:pt x="2876" y="18416"/>
                </a:moveTo>
                <a:lnTo>
                  <a:pt x="2876" y="19129"/>
                </a:lnTo>
                <a:lnTo>
                  <a:pt x="2272" y="19129"/>
                </a:lnTo>
                <a:cubicBezTo>
                  <a:pt x="2258" y="18954"/>
                  <a:pt x="2245" y="18712"/>
                  <a:pt x="2231" y="18416"/>
                </a:cubicBezTo>
                <a:close/>
                <a:moveTo>
                  <a:pt x="3553" y="1"/>
                </a:moveTo>
                <a:cubicBezTo>
                  <a:pt x="3500" y="1"/>
                  <a:pt x="3447" y="14"/>
                  <a:pt x="3401" y="42"/>
                </a:cubicBezTo>
                <a:cubicBezTo>
                  <a:pt x="3360" y="69"/>
                  <a:pt x="2540" y="593"/>
                  <a:pt x="1707" y="1480"/>
                </a:cubicBezTo>
                <a:cubicBezTo>
                  <a:pt x="591" y="2690"/>
                  <a:pt x="0" y="3994"/>
                  <a:pt x="0" y="5271"/>
                </a:cubicBezTo>
                <a:cubicBezTo>
                  <a:pt x="0" y="6911"/>
                  <a:pt x="309" y="7596"/>
                  <a:pt x="591" y="8255"/>
                </a:cubicBezTo>
                <a:cubicBezTo>
                  <a:pt x="833" y="8806"/>
                  <a:pt x="1062" y="9317"/>
                  <a:pt x="1129" y="10419"/>
                </a:cubicBezTo>
                <a:cubicBezTo>
                  <a:pt x="1277" y="12865"/>
                  <a:pt x="1680" y="19371"/>
                  <a:pt x="1694" y="19438"/>
                </a:cubicBezTo>
                <a:cubicBezTo>
                  <a:pt x="1694" y="19599"/>
                  <a:pt x="1828" y="19720"/>
                  <a:pt x="1989" y="19720"/>
                </a:cubicBezTo>
                <a:lnTo>
                  <a:pt x="3172" y="19720"/>
                </a:lnTo>
                <a:cubicBezTo>
                  <a:pt x="3333" y="19720"/>
                  <a:pt x="3468" y="19586"/>
                  <a:pt x="3481" y="19424"/>
                </a:cubicBezTo>
                <a:lnTo>
                  <a:pt x="3575" y="9330"/>
                </a:lnTo>
                <a:cubicBezTo>
                  <a:pt x="3589" y="9128"/>
                  <a:pt x="3696" y="8927"/>
                  <a:pt x="3871" y="8819"/>
                </a:cubicBezTo>
                <a:cubicBezTo>
                  <a:pt x="3975" y="8753"/>
                  <a:pt x="4086" y="8723"/>
                  <a:pt x="4197" y="8723"/>
                </a:cubicBezTo>
                <a:cubicBezTo>
                  <a:pt x="4288" y="8723"/>
                  <a:pt x="4378" y="8743"/>
                  <a:pt x="4463" y="8779"/>
                </a:cubicBezTo>
                <a:cubicBezTo>
                  <a:pt x="5242" y="9155"/>
                  <a:pt x="5995" y="9895"/>
                  <a:pt x="6680" y="10943"/>
                </a:cubicBezTo>
                <a:cubicBezTo>
                  <a:pt x="7635" y="12422"/>
                  <a:pt x="8455" y="14505"/>
                  <a:pt x="9100" y="17126"/>
                </a:cubicBezTo>
                <a:cubicBezTo>
                  <a:pt x="9100" y="17139"/>
                  <a:pt x="9100" y="17139"/>
                  <a:pt x="9100" y="17139"/>
                </a:cubicBezTo>
                <a:cubicBezTo>
                  <a:pt x="9127" y="17234"/>
                  <a:pt x="9154" y="17314"/>
                  <a:pt x="9180" y="17408"/>
                </a:cubicBezTo>
                <a:cubicBezTo>
                  <a:pt x="9449" y="18336"/>
                  <a:pt x="9853" y="19720"/>
                  <a:pt x="11909" y="19720"/>
                </a:cubicBezTo>
                <a:cubicBezTo>
                  <a:pt x="13845" y="19720"/>
                  <a:pt x="17554" y="19008"/>
                  <a:pt x="19167" y="17704"/>
                </a:cubicBezTo>
                <a:cubicBezTo>
                  <a:pt x="19208" y="17677"/>
                  <a:pt x="19235" y="17637"/>
                  <a:pt x="19261" y="17583"/>
                </a:cubicBezTo>
                <a:cubicBezTo>
                  <a:pt x="19302" y="17489"/>
                  <a:pt x="20296" y="15123"/>
                  <a:pt x="20296" y="13981"/>
                </a:cubicBezTo>
                <a:cubicBezTo>
                  <a:pt x="20296" y="13376"/>
                  <a:pt x="20256" y="12852"/>
                  <a:pt x="19893" y="12408"/>
                </a:cubicBezTo>
                <a:cubicBezTo>
                  <a:pt x="19517" y="11965"/>
                  <a:pt x="18831" y="11682"/>
                  <a:pt x="17689" y="11521"/>
                </a:cubicBezTo>
                <a:cubicBezTo>
                  <a:pt x="15726" y="11239"/>
                  <a:pt x="15175" y="10822"/>
                  <a:pt x="15122" y="10782"/>
                </a:cubicBezTo>
                <a:cubicBezTo>
                  <a:pt x="15069" y="10720"/>
                  <a:pt x="14992" y="10687"/>
                  <a:pt x="14912" y="10687"/>
                </a:cubicBezTo>
                <a:cubicBezTo>
                  <a:pt x="14870" y="10687"/>
                  <a:pt x="14827" y="10696"/>
                  <a:pt x="14786" y="10714"/>
                </a:cubicBezTo>
                <a:cubicBezTo>
                  <a:pt x="14665" y="10768"/>
                  <a:pt x="14597" y="10889"/>
                  <a:pt x="14611" y="11024"/>
                </a:cubicBezTo>
                <a:cubicBezTo>
                  <a:pt x="14611" y="11024"/>
                  <a:pt x="14611" y="11225"/>
                  <a:pt x="14476" y="11427"/>
                </a:cubicBezTo>
                <a:cubicBezTo>
                  <a:pt x="14288" y="11749"/>
                  <a:pt x="13858" y="11938"/>
                  <a:pt x="13267" y="11991"/>
                </a:cubicBezTo>
                <a:cubicBezTo>
                  <a:pt x="13238" y="11994"/>
                  <a:pt x="13208" y="11995"/>
                  <a:pt x="13179" y="11995"/>
                </a:cubicBezTo>
                <a:cubicBezTo>
                  <a:pt x="12583" y="11995"/>
                  <a:pt x="11798" y="11486"/>
                  <a:pt x="10928" y="10526"/>
                </a:cubicBezTo>
                <a:cubicBezTo>
                  <a:pt x="10094" y="9612"/>
                  <a:pt x="9369" y="8483"/>
                  <a:pt x="9046" y="8013"/>
                </a:cubicBezTo>
                <a:cubicBezTo>
                  <a:pt x="8643" y="7381"/>
                  <a:pt x="7191" y="5204"/>
                  <a:pt x="6143" y="3631"/>
                </a:cubicBezTo>
                <a:cubicBezTo>
                  <a:pt x="6083" y="3537"/>
                  <a:pt x="5986" y="3492"/>
                  <a:pt x="5888" y="3492"/>
                </a:cubicBezTo>
                <a:cubicBezTo>
                  <a:pt x="5832" y="3492"/>
                  <a:pt x="5775" y="3507"/>
                  <a:pt x="5726" y="3537"/>
                </a:cubicBezTo>
                <a:cubicBezTo>
                  <a:pt x="5578" y="3631"/>
                  <a:pt x="5551" y="3819"/>
                  <a:pt x="5645" y="3967"/>
                </a:cubicBezTo>
                <a:cubicBezTo>
                  <a:pt x="6694" y="5540"/>
                  <a:pt x="8145" y="7717"/>
                  <a:pt x="8549" y="8335"/>
                </a:cubicBezTo>
                <a:cubicBezTo>
                  <a:pt x="8858" y="8833"/>
                  <a:pt x="9611" y="9975"/>
                  <a:pt x="10484" y="10930"/>
                </a:cubicBezTo>
                <a:cubicBezTo>
                  <a:pt x="11480" y="12026"/>
                  <a:pt x="12381" y="12590"/>
                  <a:pt x="13165" y="12590"/>
                </a:cubicBezTo>
                <a:cubicBezTo>
                  <a:pt x="13217" y="12590"/>
                  <a:pt x="13269" y="12588"/>
                  <a:pt x="13320" y="12583"/>
                </a:cubicBezTo>
                <a:cubicBezTo>
                  <a:pt x="13871" y="12543"/>
                  <a:pt x="14611" y="12354"/>
                  <a:pt x="14987" y="11749"/>
                </a:cubicBezTo>
                <a:cubicBezTo>
                  <a:pt x="15054" y="11655"/>
                  <a:pt x="15095" y="11561"/>
                  <a:pt x="15122" y="11481"/>
                </a:cubicBezTo>
                <a:cubicBezTo>
                  <a:pt x="15592" y="11696"/>
                  <a:pt x="16398" y="11938"/>
                  <a:pt x="17608" y="12112"/>
                </a:cubicBezTo>
                <a:cubicBezTo>
                  <a:pt x="18576" y="12260"/>
                  <a:pt x="19154" y="12475"/>
                  <a:pt x="19436" y="12798"/>
                </a:cubicBezTo>
                <a:cubicBezTo>
                  <a:pt x="19665" y="13080"/>
                  <a:pt x="19692" y="13470"/>
                  <a:pt x="19692" y="13981"/>
                </a:cubicBezTo>
                <a:cubicBezTo>
                  <a:pt x="19692" y="14357"/>
                  <a:pt x="19557" y="14908"/>
                  <a:pt x="19382" y="15459"/>
                </a:cubicBezTo>
                <a:cubicBezTo>
                  <a:pt x="18845" y="15755"/>
                  <a:pt x="18186" y="16010"/>
                  <a:pt x="17447" y="16212"/>
                </a:cubicBezTo>
                <a:cubicBezTo>
                  <a:pt x="17286" y="16252"/>
                  <a:pt x="17192" y="16427"/>
                  <a:pt x="17245" y="16588"/>
                </a:cubicBezTo>
                <a:cubicBezTo>
                  <a:pt x="17272" y="16723"/>
                  <a:pt x="17393" y="16803"/>
                  <a:pt x="17528" y="16803"/>
                </a:cubicBezTo>
                <a:cubicBezTo>
                  <a:pt x="17554" y="16803"/>
                  <a:pt x="17581" y="16803"/>
                  <a:pt x="17608" y="16790"/>
                </a:cubicBezTo>
                <a:cubicBezTo>
                  <a:pt x="18159" y="16642"/>
                  <a:pt x="18670" y="16454"/>
                  <a:pt x="19127" y="16252"/>
                </a:cubicBezTo>
                <a:lnTo>
                  <a:pt x="19127" y="16252"/>
                </a:lnTo>
                <a:cubicBezTo>
                  <a:pt x="18952" y="16736"/>
                  <a:pt x="18791" y="17126"/>
                  <a:pt x="18737" y="17287"/>
                </a:cubicBezTo>
                <a:cubicBezTo>
                  <a:pt x="17245" y="18430"/>
                  <a:pt x="13777" y="19129"/>
                  <a:pt x="11909" y="19129"/>
                </a:cubicBezTo>
                <a:cubicBezTo>
                  <a:pt x="10404" y="19129"/>
                  <a:pt x="10068" y="18282"/>
                  <a:pt x="9812" y="17422"/>
                </a:cubicBezTo>
                <a:lnTo>
                  <a:pt x="9812" y="17422"/>
                </a:lnTo>
                <a:cubicBezTo>
                  <a:pt x="10363" y="17475"/>
                  <a:pt x="11035" y="17516"/>
                  <a:pt x="11788" y="17516"/>
                </a:cubicBezTo>
                <a:cubicBezTo>
                  <a:pt x="13213" y="17516"/>
                  <a:pt x="14893" y="17381"/>
                  <a:pt x="16425" y="17086"/>
                </a:cubicBezTo>
                <a:cubicBezTo>
                  <a:pt x="16587" y="17045"/>
                  <a:pt x="16694" y="16884"/>
                  <a:pt x="16654" y="16723"/>
                </a:cubicBezTo>
                <a:cubicBezTo>
                  <a:pt x="16631" y="16585"/>
                  <a:pt x="16509" y="16486"/>
                  <a:pt x="16373" y="16486"/>
                </a:cubicBezTo>
                <a:cubicBezTo>
                  <a:pt x="16350" y="16486"/>
                  <a:pt x="16327" y="16488"/>
                  <a:pt x="16304" y="16494"/>
                </a:cubicBezTo>
                <a:cubicBezTo>
                  <a:pt x="14739" y="16809"/>
                  <a:pt x="13155" y="16916"/>
                  <a:pt x="11857" y="16916"/>
                </a:cubicBezTo>
                <a:cubicBezTo>
                  <a:pt x="10937" y="16916"/>
                  <a:pt x="10161" y="16862"/>
                  <a:pt x="9637" y="16790"/>
                </a:cubicBezTo>
                <a:cubicBezTo>
                  <a:pt x="8172" y="10983"/>
                  <a:pt x="6156" y="8927"/>
                  <a:pt x="4718" y="8241"/>
                </a:cubicBezTo>
                <a:cubicBezTo>
                  <a:pt x="4549" y="8163"/>
                  <a:pt x="4368" y="8122"/>
                  <a:pt x="4190" y="8122"/>
                </a:cubicBezTo>
                <a:cubicBezTo>
                  <a:pt x="3971" y="8122"/>
                  <a:pt x="3754" y="8183"/>
                  <a:pt x="3562" y="8308"/>
                </a:cubicBezTo>
                <a:cubicBezTo>
                  <a:pt x="3199" y="8524"/>
                  <a:pt x="2984" y="8913"/>
                  <a:pt x="2984" y="9330"/>
                </a:cubicBezTo>
                <a:lnTo>
                  <a:pt x="2890" y="17812"/>
                </a:lnTo>
                <a:lnTo>
                  <a:pt x="2191" y="17812"/>
                </a:lnTo>
                <a:cubicBezTo>
                  <a:pt x="2057" y="15715"/>
                  <a:pt x="1828" y="12072"/>
                  <a:pt x="1734" y="10378"/>
                </a:cubicBezTo>
                <a:cubicBezTo>
                  <a:pt x="1653" y="9169"/>
                  <a:pt x="1398" y="8591"/>
                  <a:pt x="1143" y="8013"/>
                </a:cubicBezTo>
                <a:cubicBezTo>
                  <a:pt x="860" y="7381"/>
                  <a:pt x="605" y="6790"/>
                  <a:pt x="605" y="5271"/>
                </a:cubicBezTo>
                <a:cubicBezTo>
                  <a:pt x="605" y="3859"/>
                  <a:pt x="1438" y="2663"/>
                  <a:pt x="2137" y="1897"/>
                </a:cubicBezTo>
                <a:cubicBezTo>
                  <a:pt x="2661" y="1346"/>
                  <a:pt x="3186" y="929"/>
                  <a:pt x="3481" y="728"/>
                </a:cubicBezTo>
                <a:cubicBezTo>
                  <a:pt x="3750" y="1131"/>
                  <a:pt x="4315" y="1964"/>
                  <a:pt x="4973" y="2959"/>
                </a:cubicBezTo>
                <a:cubicBezTo>
                  <a:pt x="5033" y="3043"/>
                  <a:pt x="5129" y="3091"/>
                  <a:pt x="5226" y="3091"/>
                </a:cubicBezTo>
                <a:cubicBezTo>
                  <a:pt x="5283" y="3091"/>
                  <a:pt x="5340" y="3074"/>
                  <a:pt x="5390" y="3039"/>
                </a:cubicBezTo>
                <a:cubicBezTo>
                  <a:pt x="5524" y="2959"/>
                  <a:pt x="5565" y="2771"/>
                  <a:pt x="5471" y="2623"/>
                </a:cubicBezTo>
                <a:cubicBezTo>
                  <a:pt x="4543" y="1238"/>
                  <a:pt x="3804" y="136"/>
                  <a:pt x="3804" y="136"/>
                </a:cubicBezTo>
                <a:cubicBezTo>
                  <a:pt x="3751" y="48"/>
                  <a:pt x="3653" y="1"/>
                  <a:pt x="355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2"/>
              </a:solidFill>
              <a:latin typeface="Bahnschrift Condensed" panose="020B0502040204020203" pitchFamily="34" charset="0"/>
              <a:sym typeface="Arial"/>
            </a:endParaRPr>
          </a:p>
        </p:txBody>
      </p:sp>
      <p:grpSp>
        <p:nvGrpSpPr>
          <p:cNvPr id="61" name="Google Shape;1604;p31"/>
          <p:cNvGrpSpPr/>
          <p:nvPr/>
        </p:nvGrpSpPr>
        <p:grpSpPr>
          <a:xfrm>
            <a:off x="8283862" y="1023508"/>
            <a:ext cx="358575" cy="507100"/>
            <a:chOff x="4743550" y="1884650"/>
            <a:chExt cx="358575" cy="507100"/>
          </a:xfrm>
        </p:grpSpPr>
        <p:sp>
          <p:nvSpPr>
            <p:cNvPr id="62" name="Google Shape;1605;p31"/>
            <p:cNvSpPr/>
            <p:nvPr/>
          </p:nvSpPr>
          <p:spPr>
            <a:xfrm>
              <a:off x="4743550" y="1884650"/>
              <a:ext cx="310850" cy="497025"/>
            </a:xfrm>
            <a:custGeom>
              <a:avLst/>
              <a:gdLst/>
              <a:ahLst/>
              <a:cxnLst/>
              <a:rect l="l" t="t" r="r" b="b"/>
              <a:pathLst>
                <a:path w="12434" h="19881" extrusionOk="0">
                  <a:moveTo>
                    <a:pt x="3952" y="1560"/>
                  </a:moveTo>
                  <a:lnTo>
                    <a:pt x="3952" y="1560"/>
                  </a:lnTo>
                  <a:cubicBezTo>
                    <a:pt x="4113" y="1735"/>
                    <a:pt x="4301" y="1909"/>
                    <a:pt x="4503" y="2071"/>
                  </a:cubicBezTo>
                  <a:cubicBezTo>
                    <a:pt x="5283" y="2676"/>
                    <a:pt x="6224" y="2998"/>
                    <a:pt x="7164" y="2998"/>
                  </a:cubicBezTo>
                  <a:cubicBezTo>
                    <a:pt x="8105" y="2998"/>
                    <a:pt x="9060" y="2676"/>
                    <a:pt x="9839" y="2071"/>
                  </a:cubicBezTo>
                  <a:cubicBezTo>
                    <a:pt x="10041" y="1909"/>
                    <a:pt x="10229" y="1735"/>
                    <a:pt x="10390" y="1560"/>
                  </a:cubicBezTo>
                  <a:lnTo>
                    <a:pt x="10390" y="1560"/>
                  </a:lnTo>
                  <a:cubicBezTo>
                    <a:pt x="10337" y="2582"/>
                    <a:pt x="10095" y="4006"/>
                    <a:pt x="9288" y="4907"/>
                  </a:cubicBezTo>
                  <a:cubicBezTo>
                    <a:pt x="8764" y="5485"/>
                    <a:pt x="8052" y="5781"/>
                    <a:pt x="7164" y="5781"/>
                  </a:cubicBezTo>
                  <a:cubicBezTo>
                    <a:pt x="6291" y="5781"/>
                    <a:pt x="5578" y="5485"/>
                    <a:pt x="5054" y="4907"/>
                  </a:cubicBezTo>
                  <a:cubicBezTo>
                    <a:pt x="4234" y="4006"/>
                    <a:pt x="4006" y="2582"/>
                    <a:pt x="3952" y="1560"/>
                  </a:cubicBezTo>
                  <a:close/>
                  <a:moveTo>
                    <a:pt x="2205" y="1"/>
                  </a:moveTo>
                  <a:cubicBezTo>
                    <a:pt x="2043" y="1"/>
                    <a:pt x="1909" y="135"/>
                    <a:pt x="1909" y="297"/>
                  </a:cubicBezTo>
                  <a:cubicBezTo>
                    <a:pt x="1909" y="458"/>
                    <a:pt x="1909" y="673"/>
                    <a:pt x="1909" y="928"/>
                  </a:cubicBezTo>
                  <a:cubicBezTo>
                    <a:pt x="1936" y="2151"/>
                    <a:pt x="1963" y="4194"/>
                    <a:pt x="1734" y="6143"/>
                  </a:cubicBezTo>
                  <a:cubicBezTo>
                    <a:pt x="1465" y="8469"/>
                    <a:pt x="928" y="9934"/>
                    <a:pt x="121" y="10498"/>
                  </a:cubicBezTo>
                  <a:cubicBezTo>
                    <a:pt x="41" y="10552"/>
                    <a:pt x="0" y="10646"/>
                    <a:pt x="0" y="10740"/>
                  </a:cubicBezTo>
                  <a:lnTo>
                    <a:pt x="0" y="19249"/>
                  </a:lnTo>
                  <a:cubicBezTo>
                    <a:pt x="0" y="19383"/>
                    <a:pt x="94" y="19504"/>
                    <a:pt x="229" y="19531"/>
                  </a:cubicBezTo>
                  <a:cubicBezTo>
                    <a:pt x="256" y="19545"/>
                    <a:pt x="914" y="19706"/>
                    <a:pt x="2030" y="19881"/>
                  </a:cubicBezTo>
                  <a:lnTo>
                    <a:pt x="2084" y="19881"/>
                  </a:lnTo>
                  <a:cubicBezTo>
                    <a:pt x="2231" y="19881"/>
                    <a:pt x="2352" y="19786"/>
                    <a:pt x="2379" y="19625"/>
                  </a:cubicBezTo>
                  <a:cubicBezTo>
                    <a:pt x="2406" y="19464"/>
                    <a:pt x="2285" y="19316"/>
                    <a:pt x="2124" y="19289"/>
                  </a:cubicBezTo>
                  <a:cubicBezTo>
                    <a:pt x="1412" y="19168"/>
                    <a:pt x="887" y="19061"/>
                    <a:pt x="605" y="19007"/>
                  </a:cubicBezTo>
                  <a:lnTo>
                    <a:pt x="605" y="10888"/>
                  </a:lnTo>
                  <a:cubicBezTo>
                    <a:pt x="2648" y="9222"/>
                    <a:pt x="2554" y="3415"/>
                    <a:pt x="2514" y="915"/>
                  </a:cubicBezTo>
                  <a:cubicBezTo>
                    <a:pt x="2514" y="807"/>
                    <a:pt x="2514" y="700"/>
                    <a:pt x="2514" y="606"/>
                  </a:cubicBezTo>
                  <a:lnTo>
                    <a:pt x="3347" y="606"/>
                  </a:lnTo>
                  <a:cubicBezTo>
                    <a:pt x="3334" y="928"/>
                    <a:pt x="3320" y="1479"/>
                    <a:pt x="3387" y="2111"/>
                  </a:cubicBezTo>
                  <a:cubicBezTo>
                    <a:pt x="3535" y="3496"/>
                    <a:pt x="3939" y="4571"/>
                    <a:pt x="4611" y="5310"/>
                  </a:cubicBezTo>
                  <a:cubicBezTo>
                    <a:pt x="5242" y="6023"/>
                    <a:pt x="6116" y="6372"/>
                    <a:pt x="7164" y="6372"/>
                  </a:cubicBezTo>
                  <a:cubicBezTo>
                    <a:pt x="8226" y="6372"/>
                    <a:pt x="9100" y="6023"/>
                    <a:pt x="9732" y="5310"/>
                  </a:cubicBezTo>
                  <a:cubicBezTo>
                    <a:pt x="11022" y="3885"/>
                    <a:pt x="11036" y="1479"/>
                    <a:pt x="10995" y="606"/>
                  </a:cubicBezTo>
                  <a:lnTo>
                    <a:pt x="11829" y="606"/>
                  </a:lnTo>
                  <a:cubicBezTo>
                    <a:pt x="11829" y="700"/>
                    <a:pt x="11829" y="807"/>
                    <a:pt x="11829" y="915"/>
                  </a:cubicBezTo>
                  <a:cubicBezTo>
                    <a:pt x="11815" y="1614"/>
                    <a:pt x="11802" y="2555"/>
                    <a:pt x="11829" y="3630"/>
                  </a:cubicBezTo>
                  <a:cubicBezTo>
                    <a:pt x="11829" y="3805"/>
                    <a:pt x="11976" y="3926"/>
                    <a:pt x="12138" y="3926"/>
                  </a:cubicBezTo>
                  <a:cubicBezTo>
                    <a:pt x="12313" y="3926"/>
                    <a:pt x="12433" y="3778"/>
                    <a:pt x="12433" y="3617"/>
                  </a:cubicBezTo>
                  <a:cubicBezTo>
                    <a:pt x="12407" y="2555"/>
                    <a:pt x="12420" y="1614"/>
                    <a:pt x="12433" y="928"/>
                  </a:cubicBezTo>
                  <a:cubicBezTo>
                    <a:pt x="12433" y="673"/>
                    <a:pt x="12433" y="458"/>
                    <a:pt x="12433" y="297"/>
                  </a:cubicBezTo>
                  <a:cubicBezTo>
                    <a:pt x="12433" y="135"/>
                    <a:pt x="12299" y="1"/>
                    <a:pt x="12138" y="1"/>
                  </a:cubicBezTo>
                  <a:lnTo>
                    <a:pt x="10673" y="1"/>
                  </a:lnTo>
                  <a:cubicBezTo>
                    <a:pt x="10592" y="1"/>
                    <a:pt x="10511" y="28"/>
                    <a:pt x="10458" y="95"/>
                  </a:cubicBezTo>
                  <a:cubicBezTo>
                    <a:pt x="10404" y="149"/>
                    <a:pt x="10377" y="229"/>
                    <a:pt x="10377" y="297"/>
                  </a:cubicBezTo>
                  <a:cubicBezTo>
                    <a:pt x="10377" y="995"/>
                    <a:pt x="8993" y="2393"/>
                    <a:pt x="7164" y="2393"/>
                  </a:cubicBezTo>
                  <a:cubicBezTo>
                    <a:pt x="5350" y="2393"/>
                    <a:pt x="3965" y="995"/>
                    <a:pt x="3965" y="297"/>
                  </a:cubicBezTo>
                  <a:cubicBezTo>
                    <a:pt x="3965" y="229"/>
                    <a:pt x="3939" y="149"/>
                    <a:pt x="3885" y="95"/>
                  </a:cubicBezTo>
                  <a:cubicBezTo>
                    <a:pt x="3831" y="28"/>
                    <a:pt x="3750" y="1"/>
                    <a:pt x="36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3" name="Google Shape;1606;p31"/>
            <p:cNvSpPr/>
            <p:nvPr/>
          </p:nvSpPr>
          <p:spPr>
            <a:xfrm>
              <a:off x="4817475" y="1997875"/>
              <a:ext cx="284650" cy="393875"/>
            </a:xfrm>
            <a:custGeom>
              <a:avLst/>
              <a:gdLst/>
              <a:ahLst/>
              <a:cxnLst/>
              <a:rect l="l" t="t" r="r" b="b"/>
              <a:pathLst>
                <a:path w="11386" h="15755" extrusionOk="0">
                  <a:moveTo>
                    <a:pt x="9230" y="1"/>
                  </a:moveTo>
                  <a:cubicBezTo>
                    <a:pt x="9223" y="1"/>
                    <a:pt x="9215" y="1"/>
                    <a:pt x="9208" y="2"/>
                  </a:cubicBezTo>
                  <a:cubicBezTo>
                    <a:pt x="9046" y="15"/>
                    <a:pt x="8912" y="149"/>
                    <a:pt x="8925" y="324"/>
                  </a:cubicBezTo>
                  <a:cubicBezTo>
                    <a:pt x="9127" y="3537"/>
                    <a:pt x="9732" y="5512"/>
                    <a:pt x="10780" y="6359"/>
                  </a:cubicBezTo>
                  <a:lnTo>
                    <a:pt x="10780" y="14478"/>
                  </a:lnTo>
                  <a:cubicBezTo>
                    <a:pt x="10014" y="14639"/>
                    <a:pt x="7433" y="15150"/>
                    <a:pt x="4207" y="15150"/>
                  </a:cubicBezTo>
                  <a:cubicBezTo>
                    <a:pt x="2944" y="15150"/>
                    <a:pt x="1654" y="15069"/>
                    <a:pt x="350" y="14921"/>
                  </a:cubicBezTo>
                  <a:cubicBezTo>
                    <a:pt x="335" y="14919"/>
                    <a:pt x="320" y="14918"/>
                    <a:pt x="305" y="14918"/>
                  </a:cubicBezTo>
                  <a:cubicBezTo>
                    <a:pt x="162" y="14918"/>
                    <a:pt x="38" y="15032"/>
                    <a:pt x="14" y="15190"/>
                  </a:cubicBezTo>
                  <a:cubicBezTo>
                    <a:pt x="0" y="15352"/>
                    <a:pt x="121" y="15499"/>
                    <a:pt x="283" y="15526"/>
                  </a:cubicBezTo>
                  <a:cubicBezTo>
                    <a:pt x="1600" y="15674"/>
                    <a:pt x="2931" y="15755"/>
                    <a:pt x="4207" y="15755"/>
                  </a:cubicBezTo>
                  <a:cubicBezTo>
                    <a:pt x="8119" y="15755"/>
                    <a:pt x="11130" y="15016"/>
                    <a:pt x="11157" y="15002"/>
                  </a:cubicBezTo>
                  <a:cubicBezTo>
                    <a:pt x="11291" y="14975"/>
                    <a:pt x="11385" y="14854"/>
                    <a:pt x="11385" y="14720"/>
                  </a:cubicBezTo>
                  <a:lnTo>
                    <a:pt x="11385" y="6211"/>
                  </a:lnTo>
                  <a:cubicBezTo>
                    <a:pt x="11385" y="6117"/>
                    <a:pt x="11345" y="6023"/>
                    <a:pt x="11264" y="5969"/>
                  </a:cubicBezTo>
                  <a:cubicBezTo>
                    <a:pt x="10068" y="5136"/>
                    <a:pt x="9665" y="2421"/>
                    <a:pt x="9530" y="284"/>
                  </a:cubicBezTo>
                  <a:cubicBezTo>
                    <a:pt x="9517" y="130"/>
                    <a:pt x="9382" y="1"/>
                    <a:pt x="92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4" name="Google Shape;1607;p31"/>
            <p:cNvSpPr/>
            <p:nvPr/>
          </p:nvSpPr>
          <p:spPr>
            <a:xfrm>
              <a:off x="4841675" y="2104425"/>
              <a:ext cx="75950" cy="126700"/>
            </a:xfrm>
            <a:custGeom>
              <a:avLst/>
              <a:gdLst/>
              <a:ahLst/>
              <a:cxnLst/>
              <a:rect l="l" t="t" r="r" b="b"/>
              <a:pathLst>
                <a:path w="3038" h="5068" extrusionOk="0">
                  <a:moveTo>
                    <a:pt x="1519" y="0"/>
                  </a:moveTo>
                  <a:cubicBezTo>
                    <a:pt x="1143" y="0"/>
                    <a:pt x="780" y="121"/>
                    <a:pt x="524" y="336"/>
                  </a:cubicBezTo>
                  <a:cubicBezTo>
                    <a:pt x="242" y="565"/>
                    <a:pt x="94" y="888"/>
                    <a:pt x="94" y="1237"/>
                  </a:cubicBezTo>
                  <a:cubicBezTo>
                    <a:pt x="94" y="1506"/>
                    <a:pt x="202" y="1640"/>
                    <a:pt x="430" y="1640"/>
                  </a:cubicBezTo>
                  <a:cubicBezTo>
                    <a:pt x="578" y="1640"/>
                    <a:pt x="672" y="1600"/>
                    <a:pt x="713" y="1560"/>
                  </a:cubicBezTo>
                  <a:cubicBezTo>
                    <a:pt x="780" y="1506"/>
                    <a:pt x="820" y="1439"/>
                    <a:pt x="820" y="1358"/>
                  </a:cubicBezTo>
                  <a:cubicBezTo>
                    <a:pt x="820" y="1143"/>
                    <a:pt x="887" y="968"/>
                    <a:pt x="1022" y="847"/>
                  </a:cubicBezTo>
                  <a:cubicBezTo>
                    <a:pt x="1143" y="740"/>
                    <a:pt x="1317" y="686"/>
                    <a:pt x="1519" y="686"/>
                  </a:cubicBezTo>
                  <a:cubicBezTo>
                    <a:pt x="1868" y="686"/>
                    <a:pt x="2258" y="914"/>
                    <a:pt x="2258" y="1398"/>
                  </a:cubicBezTo>
                  <a:cubicBezTo>
                    <a:pt x="2258" y="1923"/>
                    <a:pt x="1721" y="2326"/>
                    <a:pt x="1156" y="2742"/>
                  </a:cubicBezTo>
                  <a:cubicBezTo>
                    <a:pt x="578" y="3146"/>
                    <a:pt x="0" y="3576"/>
                    <a:pt x="0" y="4154"/>
                  </a:cubicBezTo>
                  <a:lnTo>
                    <a:pt x="0" y="4826"/>
                  </a:lnTo>
                  <a:cubicBezTo>
                    <a:pt x="0" y="4893"/>
                    <a:pt x="40" y="4947"/>
                    <a:pt x="108" y="5001"/>
                  </a:cubicBezTo>
                  <a:cubicBezTo>
                    <a:pt x="175" y="5041"/>
                    <a:pt x="255" y="5068"/>
                    <a:pt x="323" y="5068"/>
                  </a:cubicBezTo>
                  <a:lnTo>
                    <a:pt x="2782" y="5068"/>
                  </a:lnTo>
                  <a:cubicBezTo>
                    <a:pt x="2917" y="5068"/>
                    <a:pt x="3038" y="4907"/>
                    <a:pt x="3038" y="4732"/>
                  </a:cubicBezTo>
                  <a:cubicBezTo>
                    <a:pt x="3038" y="4557"/>
                    <a:pt x="2917" y="4409"/>
                    <a:pt x="2782" y="4409"/>
                  </a:cubicBezTo>
                  <a:lnTo>
                    <a:pt x="766" y="4409"/>
                  </a:lnTo>
                  <a:lnTo>
                    <a:pt x="766" y="4154"/>
                  </a:lnTo>
                  <a:cubicBezTo>
                    <a:pt x="766" y="3818"/>
                    <a:pt x="1156" y="3536"/>
                    <a:pt x="1627" y="3213"/>
                  </a:cubicBezTo>
                  <a:cubicBezTo>
                    <a:pt x="1936" y="2998"/>
                    <a:pt x="2285" y="2756"/>
                    <a:pt x="2554" y="2460"/>
                  </a:cubicBezTo>
                  <a:cubicBezTo>
                    <a:pt x="2850" y="2124"/>
                    <a:pt x="2998" y="1761"/>
                    <a:pt x="2998" y="1385"/>
                  </a:cubicBezTo>
                  <a:cubicBezTo>
                    <a:pt x="2998" y="995"/>
                    <a:pt x="2850" y="632"/>
                    <a:pt x="2554" y="377"/>
                  </a:cubicBezTo>
                  <a:cubicBezTo>
                    <a:pt x="2285" y="135"/>
                    <a:pt x="1922" y="0"/>
                    <a:pt x="15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5" name="Google Shape;1608;p31"/>
            <p:cNvSpPr/>
            <p:nvPr/>
          </p:nvSpPr>
          <p:spPr>
            <a:xfrm>
              <a:off x="4926000" y="2104425"/>
              <a:ext cx="78000" cy="127725"/>
            </a:xfrm>
            <a:custGeom>
              <a:avLst/>
              <a:gdLst/>
              <a:ahLst/>
              <a:cxnLst/>
              <a:rect l="l" t="t" r="r" b="b"/>
              <a:pathLst>
                <a:path w="3120" h="5109" extrusionOk="0">
                  <a:moveTo>
                    <a:pt x="1574" y="0"/>
                  </a:moveTo>
                  <a:cubicBezTo>
                    <a:pt x="1063" y="0"/>
                    <a:pt x="673" y="148"/>
                    <a:pt x="418" y="417"/>
                  </a:cubicBezTo>
                  <a:cubicBezTo>
                    <a:pt x="149" y="713"/>
                    <a:pt x="122" y="1049"/>
                    <a:pt x="122" y="1170"/>
                  </a:cubicBezTo>
                  <a:cubicBezTo>
                    <a:pt x="122" y="1439"/>
                    <a:pt x="176" y="1519"/>
                    <a:pt x="498" y="1519"/>
                  </a:cubicBezTo>
                  <a:cubicBezTo>
                    <a:pt x="740" y="1519"/>
                    <a:pt x="848" y="1425"/>
                    <a:pt x="848" y="1224"/>
                  </a:cubicBezTo>
                  <a:cubicBezTo>
                    <a:pt x="848" y="726"/>
                    <a:pt x="1305" y="659"/>
                    <a:pt x="1560" y="659"/>
                  </a:cubicBezTo>
                  <a:cubicBezTo>
                    <a:pt x="2031" y="659"/>
                    <a:pt x="2259" y="874"/>
                    <a:pt x="2259" y="1358"/>
                  </a:cubicBezTo>
                  <a:cubicBezTo>
                    <a:pt x="2259" y="2030"/>
                    <a:pt x="1910" y="2124"/>
                    <a:pt x="1533" y="2124"/>
                  </a:cubicBezTo>
                  <a:cubicBezTo>
                    <a:pt x="1385" y="2124"/>
                    <a:pt x="1305" y="2232"/>
                    <a:pt x="1305" y="2420"/>
                  </a:cubicBezTo>
                  <a:cubicBezTo>
                    <a:pt x="1305" y="2487"/>
                    <a:pt x="1318" y="2716"/>
                    <a:pt x="1533" y="2716"/>
                  </a:cubicBezTo>
                  <a:cubicBezTo>
                    <a:pt x="1802" y="2716"/>
                    <a:pt x="2004" y="2769"/>
                    <a:pt x="2152" y="2890"/>
                  </a:cubicBezTo>
                  <a:cubicBezTo>
                    <a:pt x="2299" y="3011"/>
                    <a:pt x="2380" y="3199"/>
                    <a:pt x="2380" y="3468"/>
                  </a:cubicBezTo>
                  <a:lnTo>
                    <a:pt x="2380" y="3589"/>
                  </a:lnTo>
                  <a:cubicBezTo>
                    <a:pt x="2380" y="4181"/>
                    <a:pt x="2125" y="4450"/>
                    <a:pt x="1547" y="4450"/>
                  </a:cubicBezTo>
                  <a:cubicBezTo>
                    <a:pt x="982" y="4450"/>
                    <a:pt x="740" y="4154"/>
                    <a:pt x="740" y="3858"/>
                  </a:cubicBezTo>
                  <a:cubicBezTo>
                    <a:pt x="740" y="3643"/>
                    <a:pt x="633" y="3576"/>
                    <a:pt x="350" y="3576"/>
                  </a:cubicBezTo>
                  <a:cubicBezTo>
                    <a:pt x="95" y="3576"/>
                    <a:pt x="1" y="3643"/>
                    <a:pt x="1" y="3885"/>
                  </a:cubicBezTo>
                  <a:cubicBezTo>
                    <a:pt x="1" y="4181"/>
                    <a:pt x="135" y="4490"/>
                    <a:pt x="364" y="4705"/>
                  </a:cubicBezTo>
                  <a:cubicBezTo>
                    <a:pt x="646" y="4974"/>
                    <a:pt x="1049" y="5108"/>
                    <a:pt x="1533" y="5108"/>
                  </a:cubicBezTo>
                  <a:cubicBezTo>
                    <a:pt x="2004" y="5108"/>
                    <a:pt x="2393" y="4987"/>
                    <a:pt x="2662" y="4772"/>
                  </a:cubicBezTo>
                  <a:cubicBezTo>
                    <a:pt x="2958" y="4503"/>
                    <a:pt x="3119" y="4113"/>
                    <a:pt x="3119" y="3603"/>
                  </a:cubicBezTo>
                  <a:lnTo>
                    <a:pt x="3119" y="3468"/>
                  </a:lnTo>
                  <a:cubicBezTo>
                    <a:pt x="3119" y="2944"/>
                    <a:pt x="2891" y="2581"/>
                    <a:pt x="2420" y="2393"/>
                  </a:cubicBezTo>
                  <a:cubicBezTo>
                    <a:pt x="2770" y="2218"/>
                    <a:pt x="2971" y="1788"/>
                    <a:pt x="2971" y="1237"/>
                  </a:cubicBezTo>
                  <a:cubicBezTo>
                    <a:pt x="2971" y="417"/>
                    <a:pt x="2501" y="0"/>
                    <a:pt x="15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</p:grp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969802" y="2731867"/>
            <a:ext cx="3845805" cy="3870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3500">
                <a:latin typeface="Bahnschrift Condensed" panose="020B0502040204020203" pitchFamily="34" charset="0"/>
              </a:rPr>
              <a:t>Male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500">
                <a:latin typeface="Bahnschrift Condensed" panose="020B0502040204020203" pitchFamily="34" charset="0"/>
              </a:rPr>
              <a:t>Female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500">
                <a:latin typeface="Bahnschrift Condensed" panose="020B0502040204020203" pitchFamily="34" charset="0"/>
              </a:rPr>
              <a:t>Unisex</a:t>
            </a:r>
          </a:p>
        </p:txBody>
      </p:sp>
      <p:pic>
        <p:nvPicPr>
          <p:cNvPr id="3" name="Hình ảnh 3">
            <a:extLst>
              <a:ext uri="{FF2B5EF4-FFF2-40B4-BE49-F238E27FC236}">
                <a16:creationId xmlns:a16="http://schemas.microsoft.com/office/drawing/2014/main" id="{F6002475-23A5-C4B5-BB1E-FF1B9BC2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825" y="4146719"/>
            <a:ext cx="511116" cy="505504"/>
          </a:xfrm>
          <a:prstGeom prst="rect">
            <a:avLst/>
          </a:prstGeom>
        </p:spPr>
      </p:pic>
      <p:pic>
        <p:nvPicPr>
          <p:cNvPr id="6" name="Hình ảnh 6" descr="Ảnh có chứa tối, bầu trời đêm&#10;&#10;Mô tả được tự động tạo">
            <a:extLst>
              <a:ext uri="{FF2B5EF4-FFF2-40B4-BE49-F238E27FC236}">
                <a16:creationId xmlns:a16="http://schemas.microsoft.com/office/drawing/2014/main" id="{6CCF3B53-A66C-9CD7-4E18-04D88D069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634" y="4035545"/>
            <a:ext cx="760203" cy="749420"/>
          </a:xfrm>
          <a:prstGeom prst="rect">
            <a:avLst/>
          </a:prstGeom>
        </p:spPr>
      </p:pic>
      <p:pic>
        <p:nvPicPr>
          <p:cNvPr id="7" name="Hình ảnh 65">
            <a:extLst>
              <a:ext uri="{FF2B5EF4-FFF2-40B4-BE49-F238E27FC236}">
                <a16:creationId xmlns:a16="http://schemas.microsoft.com/office/drawing/2014/main" id="{2C7AE336-82F3-CA77-6865-F737DA6CF7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9985" y="4133131"/>
            <a:ext cx="640512" cy="565031"/>
          </a:xfrm>
          <a:prstGeom prst="rect">
            <a:avLst/>
          </a:prstGeom>
        </p:spPr>
      </p:pic>
      <p:pic>
        <p:nvPicPr>
          <p:cNvPr id="66" name="Hình ảnh 66" descr="Ảnh có chứa kẹp giấy&#10;&#10;Mô tả được tự động tạo">
            <a:extLst>
              <a:ext uri="{FF2B5EF4-FFF2-40B4-BE49-F238E27FC236}">
                <a16:creationId xmlns:a16="http://schemas.microsoft.com/office/drawing/2014/main" id="{785CACB3-F127-AF64-A81A-D468251888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8654" y="4012631"/>
            <a:ext cx="719767" cy="752116"/>
          </a:xfrm>
          <a:prstGeom prst="rect">
            <a:avLst/>
          </a:prstGeom>
        </p:spPr>
      </p:pic>
      <p:pic>
        <p:nvPicPr>
          <p:cNvPr id="67" name="Hình ảnh 67">
            <a:extLst>
              <a:ext uri="{FF2B5EF4-FFF2-40B4-BE49-F238E27FC236}">
                <a16:creationId xmlns:a16="http://schemas.microsoft.com/office/drawing/2014/main" id="{00E15DEB-9840-96C0-FA88-37ABE5ADE8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3721" y="2343150"/>
            <a:ext cx="618946" cy="586597"/>
          </a:xfrm>
          <a:prstGeom prst="rect">
            <a:avLst/>
          </a:prstGeom>
        </p:spPr>
      </p:pic>
      <p:pic>
        <p:nvPicPr>
          <p:cNvPr id="68" name="Hình ảnh 68">
            <a:extLst>
              <a:ext uri="{FF2B5EF4-FFF2-40B4-BE49-F238E27FC236}">
                <a16:creationId xmlns:a16="http://schemas.microsoft.com/office/drawing/2014/main" id="{40B21B57-847F-8A64-4AA8-0AC9353F50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539487" y="2310799"/>
            <a:ext cx="664234" cy="7483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/>
          <p:nvPr/>
        </p:nvSpPr>
        <p:spPr>
          <a:xfrm>
            <a:off x="540975" y="1196100"/>
            <a:ext cx="1520100" cy="394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ahnschrift Condensed" panose="020B0502040204020203" pitchFamily="34" charset="0"/>
              <a:sym typeface="Arial"/>
            </a:endParaRPr>
          </a:p>
        </p:txBody>
      </p:sp>
      <p:sp>
        <p:nvSpPr>
          <p:cNvPr id="193" name="Google Shape;193;p4"/>
          <p:cNvSpPr/>
          <p:nvPr/>
        </p:nvSpPr>
        <p:spPr>
          <a:xfrm>
            <a:off x="540973" y="546584"/>
            <a:ext cx="1520100" cy="1087800"/>
          </a:xfrm>
          <a:prstGeom prst="snip2DiagRect">
            <a:avLst>
              <a:gd name="adj1" fmla="val 0"/>
              <a:gd name="adj2" fmla="val 4095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ahnschrift Condensed" panose="020B0502040204020203" pitchFamily="34" charset="0"/>
              <a:sym typeface="Arial"/>
            </a:endParaRPr>
          </a:p>
        </p:txBody>
      </p:sp>
      <p:sp>
        <p:nvSpPr>
          <p:cNvPr id="194" name="Google Shape;194;p4"/>
          <p:cNvSpPr txBox="1">
            <a:spLocks noGrp="1"/>
          </p:cNvSpPr>
          <p:nvPr>
            <p:ph type="title" idx="2"/>
          </p:nvPr>
        </p:nvSpPr>
        <p:spPr>
          <a:xfrm>
            <a:off x="443765" y="620897"/>
            <a:ext cx="1714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12000"/>
              <a:buNone/>
            </a:pPr>
            <a:r>
              <a:rPr lang="en" dirty="0">
                <a:latin typeface="Bahnschrift Condensed" panose="020B0502040204020203" pitchFamily="34" charset="0"/>
              </a:rPr>
              <a:t>01</a:t>
            </a:r>
            <a:endParaRPr dirty="0">
              <a:latin typeface="Bahnschrift Condensed" panose="020B0502040204020203" pitchFamily="34" charset="0"/>
            </a:endParaRPr>
          </a:p>
        </p:txBody>
      </p:sp>
      <p:sp>
        <p:nvSpPr>
          <p:cNvPr id="195" name="Google Shape;195;p4"/>
          <p:cNvSpPr txBox="1">
            <a:spLocks noGrp="1"/>
          </p:cNvSpPr>
          <p:nvPr>
            <p:ph type="title"/>
          </p:nvPr>
        </p:nvSpPr>
        <p:spPr>
          <a:xfrm>
            <a:off x="2140325" y="930125"/>
            <a:ext cx="4362900" cy="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>
                <a:latin typeface="Bahnschrift Condensed" panose="020B0502040204020203" pitchFamily="34" charset="0"/>
              </a:rPr>
              <a:t>Dataset</a:t>
            </a:r>
            <a:endParaRPr dirty="0">
              <a:latin typeface="Bahnschrift Condensed" panose="020B0502040204020203" pitchFamily="34" charset="0"/>
            </a:endParaRPr>
          </a:p>
        </p:txBody>
      </p:sp>
      <p:grpSp>
        <p:nvGrpSpPr>
          <p:cNvPr id="8" name="Google Shape;1492;p31"/>
          <p:cNvGrpSpPr/>
          <p:nvPr/>
        </p:nvGrpSpPr>
        <p:grpSpPr>
          <a:xfrm>
            <a:off x="6432089" y="863097"/>
            <a:ext cx="507425" cy="500050"/>
            <a:chOff x="1175200" y="1098675"/>
            <a:chExt cx="507425" cy="500050"/>
          </a:xfrm>
        </p:grpSpPr>
        <p:sp>
          <p:nvSpPr>
            <p:cNvPr id="9" name="Google Shape;1493;p31"/>
            <p:cNvSpPr/>
            <p:nvPr/>
          </p:nvSpPr>
          <p:spPr>
            <a:xfrm>
              <a:off x="1175200" y="1098675"/>
              <a:ext cx="507425" cy="500050"/>
            </a:xfrm>
            <a:custGeom>
              <a:avLst/>
              <a:gdLst/>
              <a:ahLst/>
              <a:cxnLst/>
              <a:rect l="l" t="t" r="r" b="b"/>
              <a:pathLst>
                <a:path w="20297" h="20002" extrusionOk="0">
                  <a:moveTo>
                    <a:pt x="10149" y="605"/>
                  </a:moveTo>
                  <a:cubicBezTo>
                    <a:pt x="11331" y="605"/>
                    <a:pt x="12259" y="686"/>
                    <a:pt x="12877" y="834"/>
                  </a:cubicBezTo>
                  <a:cubicBezTo>
                    <a:pt x="13280" y="941"/>
                    <a:pt x="13764" y="1130"/>
                    <a:pt x="13764" y="1439"/>
                  </a:cubicBezTo>
                  <a:cubicBezTo>
                    <a:pt x="13764" y="1533"/>
                    <a:pt x="13684" y="1936"/>
                    <a:pt x="12756" y="2890"/>
                  </a:cubicBezTo>
                  <a:cubicBezTo>
                    <a:pt x="12420" y="3240"/>
                    <a:pt x="12098" y="3536"/>
                    <a:pt x="11883" y="3724"/>
                  </a:cubicBezTo>
                  <a:lnTo>
                    <a:pt x="10821" y="2662"/>
                  </a:lnTo>
                  <a:cubicBezTo>
                    <a:pt x="11546" y="2527"/>
                    <a:pt x="12165" y="2178"/>
                    <a:pt x="12568" y="1667"/>
                  </a:cubicBezTo>
                  <a:cubicBezTo>
                    <a:pt x="12676" y="1533"/>
                    <a:pt x="12649" y="1345"/>
                    <a:pt x="12514" y="1237"/>
                  </a:cubicBezTo>
                  <a:cubicBezTo>
                    <a:pt x="12458" y="1192"/>
                    <a:pt x="12393" y="1171"/>
                    <a:pt x="12329" y="1171"/>
                  </a:cubicBezTo>
                  <a:cubicBezTo>
                    <a:pt x="12239" y="1171"/>
                    <a:pt x="12152" y="1213"/>
                    <a:pt x="12098" y="1291"/>
                  </a:cubicBezTo>
                  <a:cubicBezTo>
                    <a:pt x="11694" y="1802"/>
                    <a:pt x="10942" y="2124"/>
                    <a:pt x="10149" y="2124"/>
                  </a:cubicBezTo>
                  <a:cubicBezTo>
                    <a:pt x="9342" y="2124"/>
                    <a:pt x="8603" y="1802"/>
                    <a:pt x="8200" y="1291"/>
                  </a:cubicBezTo>
                  <a:cubicBezTo>
                    <a:pt x="8137" y="1213"/>
                    <a:pt x="8047" y="1171"/>
                    <a:pt x="7959" y="1171"/>
                  </a:cubicBezTo>
                  <a:cubicBezTo>
                    <a:pt x="7896" y="1171"/>
                    <a:pt x="7833" y="1192"/>
                    <a:pt x="7783" y="1237"/>
                  </a:cubicBezTo>
                  <a:cubicBezTo>
                    <a:pt x="7648" y="1345"/>
                    <a:pt x="7622" y="1533"/>
                    <a:pt x="7729" y="1667"/>
                  </a:cubicBezTo>
                  <a:cubicBezTo>
                    <a:pt x="8132" y="2178"/>
                    <a:pt x="8751" y="2527"/>
                    <a:pt x="9477" y="2662"/>
                  </a:cubicBezTo>
                  <a:lnTo>
                    <a:pt x="8401" y="3724"/>
                  </a:lnTo>
                  <a:cubicBezTo>
                    <a:pt x="8200" y="3536"/>
                    <a:pt x="7877" y="3240"/>
                    <a:pt x="7541" y="2904"/>
                  </a:cubicBezTo>
                  <a:cubicBezTo>
                    <a:pt x="6614" y="1936"/>
                    <a:pt x="6533" y="1533"/>
                    <a:pt x="6533" y="1439"/>
                  </a:cubicBezTo>
                  <a:cubicBezTo>
                    <a:pt x="6533" y="1183"/>
                    <a:pt x="6882" y="605"/>
                    <a:pt x="10149" y="605"/>
                  </a:cubicBezTo>
                  <a:close/>
                  <a:moveTo>
                    <a:pt x="686" y="14934"/>
                  </a:moveTo>
                  <a:cubicBezTo>
                    <a:pt x="1331" y="15310"/>
                    <a:pt x="2151" y="15377"/>
                    <a:pt x="2769" y="15391"/>
                  </a:cubicBezTo>
                  <a:lnTo>
                    <a:pt x="2474" y="16439"/>
                  </a:lnTo>
                  <a:cubicBezTo>
                    <a:pt x="2315" y="16469"/>
                    <a:pt x="2161" y="16484"/>
                    <a:pt x="2011" y="16484"/>
                  </a:cubicBezTo>
                  <a:cubicBezTo>
                    <a:pt x="1688" y="16484"/>
                    <a:pt x="1382" y="16415"/>
                    <a:pt x="1089" y="16278"/>
                  </a:cubicBezTo>
                  <a:cubicBezTo>
                    <a:pt x="861" y="16157"/>
                    <a:pt x="699" y="16023"/>
                    <a:pt x="605" y="15942"/>
                  </a:cubicBezTo>
                  <a:cubicBezTo>
                    <a:pt x="632" y="15606"/>
                    <a:pt x="646" y="15270"/>
                    <a:pt x="686" y="14934"/>
                  </a:cubicBezTo>
                  <a:close/>
                  <a:moveTo>
                    <a:pt x="19611" y="14934"/>
                  </a:moveTo>
                  <a:cubicBezTo>
                    <a:pt x="19638" y="15270"/>
                    <a:pt x="19665" y="15606"/>
                    <a:pt x="19679" y="15942"/>
                  </a:cubicBezTo>
                  <a:cubicBezTo>
                    <a:pt x="19510" y="16111"/>
                    <a:pt x="19030" y="16486"/>
                    <a:pt x="18280" y="16486"/>
                  </a:cubicBezTo>
                  <a:cubicBezTo>
                    <a:pt x="18134" y="16486"/>
                    <a:pt x="17977" y="16472"/>
                    <a:pt x="17810" y="16439"/>
                  </a:cubicBezTo>
                  <a:lnTo>
                    <a:pt x="17528" y="15391"/>
                  </a:lnTo>
                  <a:cubicBezTo>
                    <a:pt x="18146" y="15377"/>
                    <a:pt x="18966" y="15310"/>
                    <a:pt x="19611" y="14934"/>
                  </a:cubicBezTo>
                  <a:close/>
                  <a:moveTo>
                    <a:pt x="10149" y="0"/>
                  </a:moveTo>
                  <a:cubicBezTo>
                    <a:pt x="8885" y="0"/>
                    <a:pt x="7944" y="81"/>
                    <a:pt x="7272" y="256"/>
                  </a:cubicBezTo>
                  <a:cubicBezTo>
                    <a:pt x="6385" y="484"/>
                    <a:pt x="5928" y="874"/>
                    <a:pt x="5928" y="1439"/>
                  </a:cubicBezTo>
                  <a:cubicBezTo>
                    <a:pt x="5928" y="1519"/>
                    <a:pt x="5928" y="1681"/>
                    <a:pt x="6062" y="1949"/>
                  </a:cubicBezTo>
                  <a:cubicBezTo>
                    <a:pt x="5390" y="2232"/>
                    <a:pt x="3845" y="2944"/>
                    <a:pt x="2742" y="4046"/>
                  </a:cubicBezTo>
                  <a:cubicBezTo>
                    <a:pt x="2716" y="4073"/>
                    <a:pt x="2689" y="4114"/>
                    <a:pt x="2675" y="4140"/>
                  </a:cubicBezTo>
                  <a:cubicBezTo>
                    <a:pt x="2648" y="4194"/>
                    <a:pt x="2070" y="5552"/>
                    <a:pt x="1452" y="7702"/>
                  </a:cubicBezTo>
                  <a:cubicBezTo>
                    <a:pt x="874" y="9692"/>
                    <a:pt x="148" y="12743"/>
                    <a:pt x="0" y="16049"/>
                  </a:cubicBezTo>
                  <a:cubicBezTo>
                    <a:pt x="0" y="16130"/>
                    <a:pt x="27" y="16197"/>
                    <a:pt x="68" y="16251"/>
                  </a:cubicBezTo>
                  <a:cubicBezTo>
                    <a:pt x="108" y="16291"/>
                    <a:pt x="780" y="17084"/>
                    <a:pt x="2017" y="17084"/>
                  </a:cubicBezTo>
                  <a:cubicBezTo>
                    <a:pt x="2259" y="17084"/>
                    <a:pt x="2514" y="17058"/>
                    <a:pt x="2796" y="16990"/>
                  </a:cubicBezTo>
                  <a:cubicBezTo>
                    <a:pt x="2904" y="16963"/>
                    <a:pt x="2984" y="16883"/>
                    <a:pt x="3011" y="16775"/>
                  </a:cubicBezTo>
                  <a:lnTo>
                    <a:pt x="4906" y="9934"/>
                  </a:lnTo>
                  <a:lnTo>
                    <a:pt x="4906" y="15431"/>
                  </a:lnTo>
                  <a:cubicBezTo>
                    <a:pt x="4906" y="15606"/>
                    <a:pt x="5041" y="15740"/>
                    <a:pt x="5202" y="15740"/>
                  </a:cubicBezTo>
                  <a:cubicBezTo>
                    <a:pt x="5377" y="15740"/>
                    <a:pt x="5511" y="15606"/>
                    <a:pt x="5511" y="15431"/>
                  </a:cubicBezTo>
                  <a:lnTo>
                    <a:pt x="5511" y="7716"/>
                  </a:lnTo>
                  <a:cubicBezTo>
                    <a:pt x="5511" y="6708"/>
                    <a:pt x="5108" y="5794"/>
                    <a:pt x="5095" y="5753"/>
                  </a:cubicBezTo>
                  <a:cubicBezTo>
                    <a:pt x="5044" y="5642"/>
                    <a:pt x="4931" y="5568"/>
                    <a:pt x="4816" y="5568"/>
                  </a:cubicBezTo>
                  <a:cubicBezTo>
                    <a:pt x="4778" y="5568"/>
                    <a:pt x="4741" y="5576"/>
                    <a:pt x="4705" y="5592"/>
                  </a:cubicBezTo>
                  <a:cubicBezTo>
                    <a:pt x="4544" y="5659"/>
                    <a:pt x="4476" y="5834"/>
                    <a:pt x="4544" y="5995"/>
                  </a:cubicBezTo>
                  <a:cubicBezTo>
                    <a:pt x="4544" y="5995"/>
                    <a:pt x="4893" y="6815"/>
                    <a:pt x="4906" y="7675"/>
                  </a:cubicBezTo>
                  <a:lnTo>
                    <a:pt x="2931" y="14799"/>
                  </a:lnTo>
                  <a:cubicBezTo>
                    <a:pt x="2285" y="14786"/>
                    <a:pt x="1331" y="14732"/>
                    <a:pt x="740" y="14248"/>
                  </a:cubicBezTo>
                  <a:cubicBezTo>
                    <a:pt x="1291" y="9167"/>
                    <a:pt x="2998" y="4947"/>
                    <a:pt x="3213" y="4436"/>
                  </a:cubicBezTo>
                  <a:cubicBezTo>
                    <a:pt x="4275" y="3388"/>
                    <a:pt x="5820" y="2702"/>
                    <a:pt x="6385" y="2474"/>
                  </a:cubicBezTo>
                  <a:cubicBezTo>
                    <a:pt x="6560" y="2716"/>
                    <a:pt x="6788" y="2984"/>
                    <a:pt x="7111" y="3320"/>
                  </a:cubicBezTo>
                  <a:cubicBezTo>
                    <a:pt x="7662" y="3885"/>
                    <a:pt x="8200" y="4342"/>
                    <a:pt x="8226" y="4355"/>
                  </a:cubicBezTo>
                  <a:cubicBezTo>
                    <a:pt x="8283" y="4406"/>
                    <a:pt x="8352" y="4430"/>
                    <a:pt x="8420" y="4430"/>
                  </a:cubicBezTo>
                  <a:cubicBezTo>
                    <a:pt x="8497" y="4430"/>
                    <a:pt x="8573" y="4399"/>
                    <a:pt x="8630" y="4342"/>
                  </a:cubicBezTo>
                  <a:lnTo>
                    <a:pt x="9839" y="3146"/>
                  </a:lnTo>
                  <a:lnTo>
                    <a:pt x="9839" y="19396"/>
                  </a:lnTo>
                  <a:cubicBezTo>
                    <a:pt x="7044" y="19343"/>
                    <a:pt x="5820" y="18536"/>
                    <a:pt x="5511" y="18294"/>
                  </a:cubicBezTo>
                  <a:lnTo>
                    <a:pt x="5511" y="16641"/>
                  </a:lnTo>
                  <a:cubicBezTo>
                    <a:pt x="5511" y="16480"/>
                    <a:pt x="5377" y="16345"/>
                    <a:pt x="5202" y="16345"/>
                  </a:cubicBezTo>
                  <a:cubicBezTo>
                    <a:pt x="5041" y="16345"/>
                    <a:pt x="4906" y="16480"/>
                    <a:pt x="4906" y="16641"/>
                  </a:cubicBezTo>
                  <a:lnTo>
                    <a:pt x="4906" y="18429"/>
                  </a:lnTo>
                  <a:cubicBezTo>
                    <a:pt x="4906" y="18509"/>
                    <a:pt x="4933" y="18576"/>
                    <a:pt x="4987" y="18630"/>
                  </a:cubicBezTo>
                  <a:cubicBezTo>
                    <a:pt x="5041" y="18697"/>
                    <a:pt x="6318" y="20001"/>
                    <a:pt x="10149" y="20001"/>
                  </a:cubicBezTo>
                  <a:cubicBezTo>
                    <a:pt x="13979" y="20001"/>
                    <a:pt x="15256" y="18697"/>
                    <a:pt x="15310" y="18630"/>
                  </a:cubicBezTo>
                  <a:cubicBezTo>
                    <a:pt x="15364" y="18576"/>
                    <a:pt x="15391" y="18509"/>
                    <a:pt x="15391" y="18429"/>
                  </a:cubicBezTo>
                  <a:lnTo>
                    <a:pt x="15391" y="9934"/>
                  </a:lnTo>
                  <a:lnTo>
                    <a:pt x="17286" y="16775"/>
                  </a:lnTo>
                  <a:cubicBezTo>
                    <a:pt x="17313" y="16883"/>
                    <a:pt x="17393" y="16963"/>
                    <a:pt x="17501" y="16990"/>
                  </a:cubicBezTo>
                  <a:cubicBezTo>
                    <a:pt x="17782" y="17063"/>
                    <a:pt x="18043" y="17093"/>
                    <a:pt x="18283" y="17093"/>
                  </a:cubicBezTo>
                  <a:cubicBezTo>
                    <a:pt x="19509" y="17093"/>
                    <a:pt x="20182" y="16296"/>
                    <a:pt x="20216" y="16251"/>
                  </a:cubicBezTo>
                  <a:cubicBezTo>
                    <a:pt x="20270" y="16197"/>
                    <a:pt x="20297" y="16130"/>
                    <a:pt x="20297" y="16049"/>
                  </a:cubicBezTo>
                  <a:cubicBezTo>
                    <a:pt x="20122" y="12246"/>
                    <a:pt x="19208" y="8764"/>
                    <a:pt x="18482" y="6506"/>
                  </a:cubicBezTo>
                  <a:cubicBezTo>
                    <a:pt x="18439" y="6376"/>
                    <a:pt x="18316" y="6289"/>
                    <a:pt x="18193" y="6289"/>
                  </a:cubicBezTo>
                  <a:cubicBezTo>
                    <a:pt x="18164" y="6289"/>
                    <a:pt x="18134" y="6294"/>
                    <a:pt x="18106" y="6304"/>
                  </a:cubicBezTo>
                  <a:cubicBezTo>
                    <a:pt x="17945" y="6358"/>
                    <a:pt x="17850" y="6533"/>
                    <a:pt x="17904" y="6681"/>
                  </a:cubicBezTo>
                  <a:cubicBezTo>
                    <a:pt x="18509" y="8536"/>
                    <a:pt x="19235" y="11237"/>
                    <a:pt x="19544" y="14248"/>
                  </a:cubicBezTo>
                  <a:cubicBezTo>
                    <a:pt x="18966" y="14732"/>
                    <a:pt x="17998" y="14786"/>
                    <a:pt x="17353" y="14799"/>
                  </a:cubicBezTo>
                  <a:lnTo>
                    <a:pt x="15391" y="7675"/>
                  </a:lnTo>
                  <a:cubicBezTo>
                    <a:pt x="15404" y="6815"/>
                    <a:pt x="15754" y="5995"/>
                    <a:pt x="15754" y="5995"/>
                  </a:cubicBezTo>
                  <a:cubicBezTo>
                    <a:pt x="15821" y="5834"/>
                    <a:pt x="15754" y="5659"/>
                    <a:pt x="15592" y="5592"/>
                  </a:cubicBezTo>
                  <a:cubicBezTo>
                    <a:pt x="15556" y="5576"/>
                    <a:pt x="15519" y="5568"/>
                    <a:pt x="15482" y="5568"/>
                  </a:cubicBezTo>
                  <a:cubicBezTo>
                    <a:pt x="15366" y="5568"/>
                    <a:pt x="15253" y="5642"/>
                    <a:pt x="15203" y="5753"/>
                  </a:cubicBezTo>
                  <a:cubicBezTo>
                    <a:pt x="15176" y="5794"/>
                    <a:pt x="14786" y="6708"/>
                    <a:pt x="14786" y="7716"/>
                  </a:cubicBezTo>
                  <a:lnTo>
                    <a:pt x="14786" y="18294"/>
                  </a:lnTo>
                  <a:cubicBezTo>
                    <a:pt x="14477" y="18536"/>
                    <a:pt x="13280" y="19343"/>
                    <a:pt x="10444" y="19396"/>
                  </a:cubicBezTo>
                  <a:lnTo>
                    <a:pt x="10444" y="3146"/>
                  </a:lnTo>
                  <a:lnTo>
                    <a:pt x="11667" y="4342"/>
                  </a:lnTo>
                  <a:cubicBezTo>
                    <a:pt x="11721" y="4396"/>
                    <a:pt x="11802" y="4423"/>
                    <a:pt x="11869" y="4423"/>
                  </a:cubicBezTo>
                  <a:cubicBezTo>
                    <a:pt x="11936" y="4423"/>
                    <a:pt x="12017" y="4409"/>
                    <a:pt x="12071" y="4355"/>
                  </a:cubicBezTo>
                  <a:cubicBezTo>
                    <a:pt x="12084" y="4342"/>
                    <a:pt x="12635" y="3885"/>
                    <a:pt x="13186" y="3320"/>
                  </a:cubicBezTo>
                  <a:cubicBezTo>
                    <a:pt x="13509" y="2984"/>
                    <a:pt x="13737" y="2716"/>
                    <a:pt x="13912" y="2474"/>
                  </a:cubicBezTo>
                  <a:cubicBezTo>
                    <a:pt x="14463" y="2702"/>
                    <a:pt x="16022" y="3388"/>
                    <a:pt x="17084" y="4436"/>
                  </a:cubicBezTo>
                  <a:cubicBezTo>
                    <a:pt x="17138" y="4571"/>
                    <a:pt x="17299" y="4960"/>
                    <a:pt x="17514" y="5552"/>
                  </a:cubicBezTo>
                  <a:cubicBezTo>
                    <a:pt x="17568" y="5686"/>
                    <a:pt x="17676" y="5753"/>
                    <a:pt x="17797" y="5753"/>
                  </a:cubicBezTo>
                  <a:cubicBezTo>
                    <a:pt x="17837" y="5753"/>
                    <a:pt x="17877" y="5753"/>
                    <a:pt x="17904" y="5740"/>
                  </a:cubicBezTo>
                  <a:cubicBezTo>
                    <a:pt x="18066" y="5686"/>
                    <a:pt x="18146" y="5511"/>
                    <a:pt x="18092" y="5350"/>
                  </a:cubicBezTo>
                  <a:cubicBezTo>
                    <a:pt x="17810" y="4597"/>
                    <a:pt x="17622" y="4154"/>
                    <a:pt x="17622" y="4140"/>
                  </a:cubicBezTo>
                  <a:cubicBezTo>
                    <a:pt x="17609" y="4114"/>
                    <a:pt x="17582" y="4073"/>
                    <a:pt x="17555" y="4046"/>
                  </a:cubicBezTo>
                  <a:cubicBezTo>
                    <a:pt x="16453" y="2944"/>
                    <a:pt x="14907" y="2232"/>
                    <a:pt x="14235" y="1949"/>
                  </a:cubicBezTo>
                  <a:cubicBezTo>
                    <a:pt x="14356" y="1681"/>
                    <a:pt x="14369" y="1519"/>
                    <a:pt x="14369" y="1439"/>
                  </a:cubicBezTo>
                  <a:cubicBezTo>
                    <a:pt x="14369" y="874"/>
                    <a:pt x="13912" y="484"/>
                    <a:pt x="13025" y="256"/>
                  </a:cubicBezTo>
                  <a:cubicBezTo>
                    <a:pt x="12340" y="81"/>
                    <a:pt x="11399" y="0"/>
                    <a:pt x="101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10" name="Google Shape;1494;p31"/>
            <p:cNvSpPr/>
            <p:nvPr/>
          </p:nvSpPr>
          <p:spPr>
            <a:xfrm>
              <a:off x="1647325" y="1481750"/>
              <a:ext cx="16500" cy="14925"/>
            </a:xfrm>
            <a:custGeom>
              <a:avLst/>
              <a:gdLst/>
              <a:ahLst/>
              <a:cxnLst/>
              <a:rect l="l" t="t" r="r" b="b"/>
              <a:pathLst>
                <a:path w="660" h="597" extrusionOk="0">
                  <a:moveTo>
                    <a:pt x="327" y="1"/>
                  </a:moveTo>
                  <a:cubicBezTo>
                    <a:pt x="234" y="1"/>
                    <a:pt x="141" y="42"/>
                    <a:pt x="81" y="135"/>
                  </a:cubicBezTo>
                  <a:cubicBezTo>
                    <a:pt x="0" y="243"/>
                    <a:pt x="14" y="390"/>
                    <a:pt x="108" y="498"/>
                  </a:cubicBezTo>
                  <a:cubicBezTo>
                    <a:pt x="164" y="564"/>
                    <a:pt x="247" y="597"/>
                    <a:pt x="329" y="597"/>
                  </a:cubicBezTo>
                  <a:cubicBezTo>
                    <a:pt x="364" y="597"/>
                    <a:pt x="398" y="591"/>
                    <a:pt x="431" y="579"/>
                  </a:cubicBezTo>
                  <a:cubicBezTo>
                    <a:pt x="578" y="525"/>
                    <a:pt x="659" y="377"/>
                    <a:pt x="632" y="243"/>
                  </a:cubicBezTo>
                  <a:cubicBezTo>
                    <a:pt x="600" y="91"/>
                    <a:pt x="464" y="1"/>
                    <a:pt x="3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11" name="Google Shape;1495;p31"/>
            <p:cNvSpPr/>
            <p:nvPr/>
          </p:nvSpPr>
          <p:spPr>
            <a:xfrm>
              <a:off x="1194025" y="1481650"/>
              <a:ext cx="17425" cy="15050"/>
            </a:xfrm>
            <a:custGeom>
              <a:avLst/>
              <a:gdLst/>
              <a:ahLst/>
              <a:cxnLst/>
              <a:rect l="l" t="t" r="r" b="b"/>
              <a:pathLst>
                <a:path w="697" h="602" extrusionOk="0">
                  <a:moveTo>
                    <a:pt x="327" y="0"/>
                  </a:moveTo>
                  <a:cubicBezTo>
                    <a:pt x="295" y="0"/>
                    <a:pt x="262" y="6"/>
                    <a:pt x="229" y="18"/>
                  </a:cubicBezTo>
                  <a:cubicBezTo>
                    <a:pt x="94" y="58"/>
                    <a:pt x="0" y="206"/>
                    <a:pt x="27" y="354"/>
                  </a:cubicBezTo>
                  <a:cubicBezTo>
                    <a:pt x="54" y="475"/>
                    <a:pt x="148" y="569"/>
                    <a:pt x="269" y="596"/>
                  </a:cubicBezTo>
                  <a:cubicBezTo>
                    <a:pt x="287" y="600"/>
                    <a:pt x="305" y="602"/>
                    <a:pt x="324" y="602"/>
                  </a:cubicBezTo>
                  <a:cubicBezTo>
                    <a:pt x="428" y="602"/>
                    <a:pt x="534" y="540"/>
                    <a:pt x="591" y="448"/>
                  </a:cubicBezTo>
                  <a:cubicBezTo>
                    <a:pt x="697" y="250"/>
                    <a:pt x="538" y="0"/>
                    <a:pt x="3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12" name="Google Shape;1496;p31"/>
            <p:cNvSpPr/>
            <p:nvPr/>
          </p:nvSpPr>
          <p:spPr>
            <a:xfrm>
              <a:off x="1443350" y="1215775"/>
              <a:ext cx="16150" cy="15000"/>
            </a:xfrm>
            <a:custGeom>
              <a:avLst/>
              <a:gdLst/>
              <a:ahLst/>
              <a:cxnLst/>
              <a:rect l="l" t="t" r="r" b="b"/>
              <a:pathLst>
                <a:path w="646" h="600" extrusionOk="0">
                  <a:moveTo>
                    <a:pt x="315" y="1"/>
                  </a:moveTo>
                  <a:cubicBezTo>
                    <a:pt x="216" y="1"/>
                    <a:pt x="123" y="53"/>
                    <a:pt x="68" y="142"/>
                  </a:cubicBezTo>
                  <a:cubicBezTo>
                    <a:pt x="1" y="249"/>
                    <a:pt x="14" y="397"/>
                    <a:pt x="95" y="505"/>
                  </a:cubicBezTo>
                  <a:cubicBezTo>
                    <a:pt x="156" y="567"/>
                    <a:pt x="236" y="599"/>
                    <a:pt x="317" y="599"/>
                  </a:cubicBezTo>
                  <a:cubicBezTo>
                    <a:pt x="360" y="599"/>
                    <a:pt x="403" y="590"/>
                    <a:pt x="444" y="572"/>
                  </a:cubicBezTo>
                  <a:cubicBezTo>
                    <a:pt x="565" y="518"/>
                    <a:pt x="646" y="384"/>
                    <a:pt x="619" y="236"/>
                  </a:cubicBezTo>
                  <a:cubicBezTo>
                    <a:pt x="592" y="115"/>
                    <a:pt x="498" y="21"/>
                    <a:pt x="377" y="8"/>
                  </a:cubicBezTo>
                  <a:cubicBezTo>
                    <a:pt x="356" y="3"/>
                    <a:pt x="335" y="1"/>
                    <a:pt x="3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13" name="Google Shape;1497;p31"/>
            <p:cNvSpPr/>
            <p:nvPr/>
          </p:nvSpPr>
          <p:spPr>
            <a:xfrm>
              <a:off x="1443350" y="1539600"/>
              <a:ext cx="16150" cy="15100"/>
            </a:xfrm>
            <a:custGeom>
              <a:avLst/>
              <a:gdLst/>
              <a:ahLst/>
              <a:cxnLst/>
              <a:rect l="l" t="t" r="r" b="b"/>
              <a:pathLst>
                <a:path w="646" h="604" extrusionOk="0">
                  <a:moveTo>
                    <a:pt x="325" y="0"/>
                  </a:moveTo>
                  <a:cubicBezTo>
                    <a:pt x="249" y="0"/>
                    <a:pt x="170" y="31"/>
                    <a:pt x="108" y="93"/>
                  </a:cubicBezTo>
                  <a:cubicBezTo>
                    <a:pt x="27" y="173"/>
                    <a:pt x="1" y="294"/>
                    <a:pt x="41" y="402"/>
                  </a:cubicBezTo>
                  <a:cubicBezTo>
                    <a:pt x="81" y="523"/>
                    <a:pt x="202" y="603"/>
                    <a:pt x="337" y="603"/>
                  </a:cubicBezTo>
                  <a:cubicBezTo>
                    <a:pt x="458" y="603"/>
                    <a:pt x="565" y="523"/>
                    <a:pt x="605" y="402"/>
                  </a:cubicBezTo>
                  <a:cubicBezTo>
                    <a:pt x="646" y="267"/>
                    <a:pt x="605" y="119"/>
                    <a:pt x="484" y="52"/>
                  </a:cubicBezTo>
                  <a:cubicBezTo>
                    <a:pt x="438" y="18"/>
                    <a:pt x="382" y="0"/>
                    <a:pt x="3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14" name="Google Shape;1498;p31"/>
            <p:cNvSpPr/>
            <p:nvPr/>
          </p:nvSpPr>
          <p:spPr>
            <a:xfrm>
              <a:off x="1443350" y="1476550"/>
              <a:ext cx="16150" cy="14975"/>
            </a:xfrm>
            <a:custGeom>
              <a:avLst/>
              <a:gdLst/>
              <a:ahLst/>
              <a:cxnLst/>
              <a:rect l="l" t="t" r="r" b="b"/>
              <a:pathLst>
                <a:path w="646" h="599" extrusionOk="0">
                  <a:moveTo>
                    <a:pt x="315" y="0"/>
                  </a:moveTo>
                  <a:cubicBezTo>
                    <a:pt x="216" y="0"/>
                    <a:pt x="123" y="52"/>
                    <a:pt x="68" y="141"/>
                  </a:cubicBezTo>
                  <a:cubicBezTo>
                    <a:pt x="1" y="249"/>
                    <a:pt x="14" y="397"/>
                    <a:pt x="95" y="491"/>
                  </a:cubicBezTo>
                  <a:cubicBezTo>
                    <a:pt x="157" y="563"/>
                    <a:pt x="238" y="598"/>
                    <a:pt x="321" y="598"/>
                  </a:cubicBezTo>
                  <a:cubicBezTo>
                    <a:pt x="362" y="598"/>
                    <a:pt x="404" y="589"/>
                    <a:pt x="444" y="572"/>
                  </a:cubicBezTo>
                  <a:cubicBezTo>
                    <a:pt x="565" y="518"/>
                    <a:pt x="646" y="383"/>
                    <a:pt x="619" y="235"/>
                  </a:cubicBezTo>
                  <a:cubicBezTo>
                    <a:pt x="592" y="115"/>
                    <a:pt x="498" y="20"/>
                    <a:pt x="377" y="7"/>
                  </a:cubicBezTo>
                  <a:cubicBezTo>
                    <a:pt x="356" y="2"/>
                    <a:pt x="335" y="0"/>
                    <a:pt x="3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15" name="Google Shape;1499;p31"/>
            <p:cNvSpPr/>
            <p:nvPr/>
          </p:nvSpPr>
          <p:spPr>
            <a:xfrm>
              <a:off x="1443550" y="1411350"/>
              <a:ext cx="15950" cy="14950"/>
            </a:xfrm>
            <a:custGeom>
              <a:avLst/>
              <a:gdLst/>
              <a:ahLst/>
              <a:cxnLst/>
              <a:rect l="l" t="t" r="r" b="b"/>
              <a:pathLst>
                <a:path w="638" h="598" extrusionOk="0">
                  <a:moveTo>
                    <a:pt x="324" y="1"/>
                  </a:moveTo>
                  <a:cubicBezTo>
                    <a:pt x="159" y="1"/>
                    <a:pt x="1" y="142"/>
                    <a:pt x="19" y="330"/>
                  </a:cubicBezTo>
                  <a:cubicBezTo>
                    <a:pt x="33" y="451"/>
                    <a:pt x="127" y="558"/>
                    <a:pt x="248" y="585"/>
                  </a:cubicBezTo>
                  <a:cubicBezTo>
                    <a:pt x="275" y="593"/>
                    <a:pt x="302" y="597"/>
                    <a:pt x="328" y="597"/>
                  </a:cubicBezTo>
                  <a:cubicBezTo>
                    <a:pt x="433" y="597"/>
                    <a:pt x="530" y="537"/>
                    <a:pt x="584" y="451"/>
                  </a:cubicBezTo>
                  <a:cubicBezTo>
                    <a:pt x="638" y="330"/>
                    <a:pt x="624" y="182"/>
                    <a:pt x="530" y="88"/>
                  </a:cubicBezTo>
                  <a:cubicBezTo>
                    <a:pt x="469" y="27"/>
                    <a:pt x="396" y="1"/>
                    <a:pt x="3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16" name="Google Shape;1500;p31"/>
            <p:cNvSpPr/>
            <p:nvPr/>
          </p:nvSpPr>
          <p:spPr>
            <a:xfrm>
              <a:off x="1443350" y="1346150"/>
              <a:ext cx="16150" cy="15000"/>
            </a:xfrm>
            <a:custGeom>
              <a:avLst/>
              <a:gdLst/>
              <a:ahLst/>
              <a:cxnLst/>
              <a:rect l="l" t="t" r="r" b="b"/>
              <a:pathLst>
                <a:path w="646" h="600" extrusionOk="0">
                  <a:moveTo>
                    <a:pt x="315" y="1"/>
                  </a:moveTo>
                  <a:cubicBezTo>
                    <a:pt x="213" y="1"/>
                    <a:pt x="112" y="55"/>
                    <a:pt x="68" y="156"/>
                  </a:cubicBezTo>
                  <a:cubicBezTo>
                    <a:pt x="1" y="263"/>
                    <a:pt x="14" y="398"/>
                    <a:pt x="95" y="492"/>
                  </a:cubicBezTo>
                  <a:cubicBezTo>
                    <a:pt x="148" y="563"/>
                    <a:pt x="232" y="599"/>
                    <a:pt x="318" y="599"/>
                  </a:cubicBezTo>
                  <a:cubicBezTo>
                    <a:pt x="360" y="599"/>
                    <a:pt x="404" y="590"/>
                    <a:pt x="444" y="572"/>
                  </a:cubicBezTo>
                  <a:cubicBezTo>
                    <a:pt x="579" y="519"/>
                    <a:pt x="646" y="371"/>
                    <a:pt x="619" y="236"/>
                  </a:cubicBezTo>
                  <a:cubicBezTo>
                    <a:pt x="592" y="115"/>
                    <a:pt x="498" y="21"/>
                    <a:pt x="377" y="8"/>
                  </a:cubicBezTo>
                  <a:cubicBezTo>
                    <a:pt x="356" y="3"/>
                    <a:pt x="336" y="1"/>
                    <a:pt x="3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17" name="Google Shape;1501;p31"/>
            <p:cNvSpPr/>
            <p:nvPr/>
          </p:nvSpPr>
          <p:spPr>
            <a:xfrm>
              <a:off x="1443350" y="1280975"/>
              <a:ext cx="16150" cy="15000"/>
            </a:xfrm>
            <a:custGeom>
              <a:avLst/>
              <a:gdLst/>
              <a:ahLst/>
              <a:cxnLst/>
              <a:rect l="l" t="t" r="r" b="b"/>
              <a:pathLst>
                <a:path w="646" h="600" extrusionOk="0">
                  <a:moveTo>
                    <a:pt x="315" y="0"/>
                  </a:moveTo>
                  <a:cubicBezTo>
                    <a:pt x="216" y="0"/>
                    <a:pt x="123" y="52"/>
                    <a:pt x="68" y="142"/>
                  </a:cubicBezTo>
                  <a:cubicBezTo>
                    <a:pt x="1" y="249"/>
                    <a:pt x="14" y="397"/>
                    <a:pt x="95" y="504"/>
                  </a:cubicBezTo>
                  <a:cubicBezTo>
                    <a:pt x="156" y="566"/>
                    <a:pt x="236" y="599"/>
                    <a:pt x="317" y="599"/>
                  </a:cubicBezTo>
                  <a:cubicBezTo>
                    <a:pt x="360" y="599"/>
                    <a:pt x="403" y="590"/>
                    <a:pt x="444" y="572"/>
                  </a:cubicBezTo>
                  <a:cubicBezTo>
                    <a:pt x="565" y="518"/>
                    <a:pt x="646" y="383"/>
                    <a:pt x="619" y="236"/>
                  </a:cubicBezTo>
                  <a:cubicBezTo>
                    <a:pt x="592" y="115"/>
                    <a:pt x="498" y="21"/>
                    <a:pt x="377" y="7"/>
                  </a:cubicBezTo>
                  <a:cubicBezTo>
                    <a:pt x="356" y="3"/>
                    <a:pt x="335" y="0"/>
                    <a:pt x="3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18" name="Google Shape;1502;p31"/>
            <p:cNvSpPr/>
            <p:nvPr/>
          </p:nvSpPr>
          <p:spPr>
            <a:xfrm>
              <a:off x="1410425" y="1121200"/>
              <a:ext cx="36975" cy="15125"/>
            </a:xfrm>
            <a:custGeom>
              <a:avLst/>
              <a:gdLst/>
              <a:ahLst/>
              <a:cxnLst/>
              <a:rect l="l" t="t" r="r" b="b"/>
              <a:pathLst>
                <a:path w="1479" h="605" extrusionOk="0">
                  <a:moveTo>
                    <a:pt x="296" y="0"/>
                  </a:moveTo>
                  <a:cubicBezTo>
                    <a:pt x="135" y="0"/>
                    <a:pt x="0" y="134"/>
                    <a:pt x="0" y="296"/>
                  </a:cubicBezTo>
                  <a:cubicBezTo>
                    <a:pt x="0" y="470"/>
                    <a:pt x="135" y="605"/>
                    <a:pt x="296" y="605"/>
                  </a:cubicBezTo>
                  <a:lnTo>
                    <a:pt x="1170" y="605"/>
                  </a:lnTo>
                  <a:cubicBezTo>
                    <a:pt x="1344" y="605"/>
                    <a:pt x="1479" y="470"/>
                    <a:pt x="1479" y="296"/>
                  </a:cubicBezTo>
                  <a:cubicBezTo>
                    <a:pt x="1479" y="134"/>
                    <a:pt x="1344" y="0"/>
                    <a:pt x="11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</p:grpSp>
      <p:grpSp>
        <p:nvGrpSpPr>
          <p:cNvPr id="19" name="Google Shape;1525;p31"/>
          <p:cNvGrpSpPr/>
          <p:nvPr/>
        </p:nvGrpSpPr>
        <p:grpSpPr>
          <a:xfrm>
            <a:off x="7124014" y="858181"/>
            <a:ext cx="462750" cy="507100"/>
            <a:chOff x="1896650" y="1884650"/>
            <a:chExt cx="462750" cy="507100"/>
          </a:xfrm>
        </p:grpSpPr>
        <p:sp>
          <p:nvSpPr>
            <p:cNvPr id="20" name="Google Shape;1526;p31"/>
            <p:cNvSpPr/>
            <p:nvPr/>
          </p:nvSpPr>
          <p:spPr>
            <a:xfrm>
              <a:off x="2143650" y="2006600"/>
              <a:ext cx="16500" cy="15050"/>
            </a:xfrm>
            <a:custGeom>
              <a:avLst/>
              <a:gdLst/>
              <a:ahLst/>
              <a:cxnLst/>
              <a:rect l="l" t="t" r="r" b="b"/>
              <a:pathLst>
                <a:path w="660" h="602" extrusionOk="0">
                  <a:moveTo>
                    <a:pt x="334" y="0"/>
                  </a:moveTo>
                  <a:cubicBezTo>
                    <a:pt x="281" y="0"/>
                    <a:pt x="226" y="14"/>
                    <a:pt x="175" y="42"/>
                  </a:cubicBezTo>
                  <a:cubicBezTo>
                    <a:pt x="54" y="96"/>
                    <a:pt x="0" y="244"/>
                    <a:pt x="27" y="365"/>
                  </a:cubicBezTo>
                  <a:cubicBezTo>
                    <a:pt x="59" y="516"/>
                    <a:pt x="189" y="601"/>
                    <a:pt x="321" y="601"/>
                  </a:cubicBezTo>
                  <a:cubicBezTo>
                    <a:pt x="413" y="601"/>
                    <a:pt x="504" y="560"/>
                    <a:pt x="565" y="472"/>
                  </a:cubicBezTo>
                  <a:cubicBezTo>
                    <a:pt x="659" y="351"/>
                    <a:pt x="632" y="190"/>
                    <a:pt x="538" y="83"/>
                  </a:cubicBezTo>
                  <a:cubicBezTo>
                    <a:pt x="483" y="28"/>
                    <a:pt x="410" y="0"/>
                    <a:pt x="3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21" name="Google Shape;1527;p31"/>
            <p:cNvSpPr/>
            <p:nvPr/>
          </p:nvSpPr>
          <p:spPr>
            <a:xfrm>
              <a:off x="2143650" y="2346775"/>
              <a:ext cx="16500" cy="14925"/>
            </a:xfrm>
            <a:custGeom>
              <a:avLst/>
              <a:gdLst/>
              <a:ahLst/>
              <a:cxnLst/>
              <a:rect l="l" t="t" r="r" b="b"/>
              <a:pathLst>
                <a:path w="660" h="597" extrusionOk="0">
                  <a:moveTo>
                    <a:pt x="320" y="0"/>
                  </a:moveTo>
                  <a:cubicBezTo>
                    <a:pt x="216" y="0"/>
                    <a:pt x="111" y="51"/>
                    <a:pt x="54" y="159"/>
                  </a:cubicBezTo>
                  <a:cubicBezTo>
                    <a:pt x="0" y="266"/>
                    <a:pt x="14" y="414"/>
                    <a:pt x="108" y="508"/>
                  </a:cubicBezTo>
                  <a:cubicBezTo>
                    <a:pt x="164" y="564"/>
                    <a:pt x="243" y="597"/>
                    <a:pt x="324" y="597"/>
                  </a:cubicBezTo>
                  <a:cubicBezTo>
                    <a:pt x="379" y="597"/>
                    <a:pt x="435" y="581"/>
                    <a:pt x="484" y="549"/>
                  </a:cubicBezTo>
                  <a:cubicBezTo>
                    <a:pt x="605" y="468"/>
                    <a:pt x="659" y="320"/>
                    <a:pt x="605" y="186"/>
                  </a:cubicBezTo>
                  <a:cubicBezTo>
                    <a:pt x="555" y="65"/>
                    <a:pt x="438" y="0"/>
                    <a:pt x="3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22" name="Google Shape;1528;p31"/>
            <p:cNvSpPr/>
            <p:nvPr/>
          </p:nvSpPr>
          <p:spPr>
            <a:xfrm>
              <a:off x="2143650" y="2278650"/>
              <a:ext cx="16500" cy="15000"/>
            </a:xfrm>
            <a:custGeom>
              <a:avLst/>
              <a:gdLst/>
              <a:ahLst/>
              <a:cxnLst/>
              <a:rect l="l" t="t" r="r" b="b"/>
              <a:pathLst>
                <a:path w="660" h="600" extrusionOk="0">
                  <a:moveTo>
                    <a:pt x="322" y="0"/>
                  </a:moveTo>
                  <a:cubicBezTo>
                    <a:pt x="267" y="0"/>
                    <a:pt x="211" y="15"/>
                    <a:pt x="162" y="48"/>
                  </a:cubicBezTo>
                  <a:cubicBezTo>
                    <a:pt x="54" y="115"/>
                    <a:pt x="0" y="249"/>
                    <a:pt x="27" y="384"/>
                  </a:cubicBezTo>
                  <a:cubicBezTo>
                    <a:pt x="66" y="522"/>
                    <a:pt x="192" y="599"/>
                    <a:pt x="321" y="599"/>
                  </a:cubicBezTo>
                  <a:cubicBezTo>
                    <a:pt x="418" y="599"/>
                    <a:pt x="515" y="556"/>
                    <a:pt x="578" y="465"/>
                  </a:cubicBezTo>
                  <a:cubicBezTo>
                    <a:pt x="659" y="344"/>
                    <a:pt x="632" y="182"/>
                    <a:pt x="538" y="88"/>
                  </a:cubicBezTo>
                  <a:cubicBezTo>
                    <a:pt x="482" y="32"/>
                    <a:pt x="403" y="0"/>
                    <a:pt x="3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23" name="Google Shape;1529;p31"/>
            <p:cNvSpPr/>
            <p:nvPr/>
          </p:nvSpPr>
          <p:spPr>
            <a:xfrm>
              <a:off x="2143650" y="2210750"/>
              <a:ext cx="16150" cy="14925"/>
            </a:xfrm>
            <a:custGeom>
              <a:avLst/>
              <a:gdLst/>
              <a:ahLst/>
              <a:cxnLst/>
              <a:rect l="l" t="t" r="r" b="b"/>
              <a:pathLst>
                <a:path w="646" h="597" extrusionOk="0">
                  <a:moveTo>
                    <a:pt x="325" y="1"/>
                  </a:moveTo>
                  <a:cubicBezTo>
                    <a:pt x="233" y="1"/>
                    <a:pt x="141" y="41"/>
                    <a:pt x="81" y="129"/>
                  </a:cubicBezTo>
                  <a:cubicBezTo>
                    <a:pt x="0" y="237"/>
                    <a:pt x="0" y="385"/>
                    <a:pt x="94" y="492"/>
                  </a:cubicBezTo>
                  <a:cubicBezTo>
                    <a:pt x="150" y="558"/>
                    <a:pt x="239" y="597"/>
                    <a:pt x="328" y="597"/>
                  </a:cubicBezTo>
                  <a:cubicBezTo>
                    <a:pt x="367" y="597"/>
                    <a:pt x="407" y="589"/>
                    <a:pt x="444" y="573"/>
                  </a:cubicBezTo>
                  <a:cubicBezTo>
                    <a:pt x="578" y="519"/>
                    <a:pt x="646" y="371"/>
                    <a:pt x="619" y="237"/>
                  </a:cubicBezTo>
                  <a:cubicBezTo>
                    <a:pt x="587" y="86"/>
                    <a:pt x="456" y="1"/>
                    <a:pt x="3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24" name="Google Shape;1530;p31"/>
            <p:cNvSpPr/>
            <p:nvPr/>
          </p:nvSpPr>
          <p:spPr>
            <a:xfrm>
              <a:off x="2143650" y="2142700"/>
              <a:ext cx="16500" cy="14900"/>
            </a:xfrm>
            <a:custGeom>
              <a:avLst/>
              <a:gdLst/>
              <a:ahLst/>
              <a:cxnLst/>
              <a:rect l="l" t="t" r="r" b="b"/>
              <a:pathLst>
                <a:path w="660" h="596" extrusionOk="0">
                  <a:moveTo>
                    <a:pt x="334" y="0"/>
                  </a:moveTo>
                  <a:cubicBezTo>
                    <a:pt x="281" y="0"/>
                    <a:pt x="226" y="14"/>
                    <a:pt x="175" y="42"/>
                  </a:cubicBezTo>
                  <a:cubicBezTo>
                    <a:pt x="54" y="96"/>
                    <a:pt x="0" y="230"/>
                    <a:pt x="27" y="365"/>
                  </a:cubicBezTo>
                  <a:cubicBezTo>
                    <a:pt x="59" y="515"/>
                    <a:pt x="188" y="595"/>
                    <a:pt x="319" y="595"/>
                  </a:cubicBezTo>
                  <a:cubicBezTo>
                    <a:pt x="411" y="595"/>
                    <a:pt x="504" y="555"/>
                    <a:pt x="565" y="472"/>
                  </a:cubicBezTo>
                  <a:cubicBezTo>
                    <a:pt x="659" y="351"/>
                    <a:pt x="632" y="190"/>
                    <a:pt x="538" y="82"/>
                  </a:cubicBezTo>
                  <a:cubicBezTo>
                    <a:pt x="483" y="28"/>
                    <a:pt x="410" y="0"/>
                    <a:pt x="3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25" name="Google Shape;1531;p31"/>
            <p:cNvSpPr/>
            <p:nvPr/>
          </p:nvSpPr>
          <p:spPr>
            <a:xfrm>
              <a:off x="2143650" y="2074675"/>
              <a:ext cx="16150" cy="15025"/>
            </a:xfrm>
            <a:custGeom>
              <a:avLst/>
              <a:gdLst/>
              <a:ahLst/>
              <a:cxnLst/>
              <a:rect l="l" t="t" r="r" b="b"/>
              <a:pathLst>
                <a:path w="646" h="601" extrusionOk="0">
                  <a:moveTo>
                    <a:pt x="312" y="1"/>
                  </a:moveTo>
                  <a:cubicBezTo>
                    <a:pt x="225" y="1"/>
                    <a:pt x="139" y="37"/>
                    <a:pt x="81" y="115"/>
                  </a:cubicBezTo>
                  <a:cubicBezTo>
                    <a:pt x="0" y="223"/>
                    <a:pt x="0" y="357"/>
                    <a:pt x="81" y="465"/>
                  </a:cubicBezTo>
                  <a:cubicBezTo>
                    <a:pt x="131" y="555"/>
                    <a:pt x="235" y="601"/>
                    <a:pt x="334" y="601"/>
                  </a:cubicBezTo>
                  <a:cubicBezTo>
                    <a:pt x="367" y="601"/>
                    <a:pt x="400" y="596"/>
                    <a:pt x="431" y="586"/>
                  </a:cubicBezTo>
                  <a:cubicBezTo>
                    <a:pt x="565" y="532"/>
                    <a:pt x="646" y="384"/>
                    <a:pt x="619" y="236"/>
                  </a:cubicBezTo>
                  <a:cubicBezTo>
                    <a:pt x="586" y="88"/>
                    <a:pt x="448" y="1"/>
                    <a:pt x="3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26" name="Google Shape;1532;p31"/>
            <p:cNvSpPr/>
            <p:nvPr/>
          </p:nvSpPr>
          <p:spPr>
            <a:xfrm>
              <a:off x="1896650" y="1884650"/>
              <a:ext cx="462750" cy="507100"/>
            </a:xfrm>
            <a:custGeom>
              <a:avLst/>
              <a:gdLst/>
              <a:ahLst/>
              <a:cxnLst/>
              <a:rect l="l" t="t" r="r" b="b"/>
              <a:pathLst>
                <a:path w="18510" h="20284" extrusionOk="0">
                  <a:moveTo>
                    <a:pt x="9262" y="592"/>
                  </a:moveTo>
                  <a:cubicBezTo>
                    <a:pt x="12676" y="592"/>
                    <a:pt x="13039" y="1211"/>
                    <a:pt x="13039" y="1479"/>
                  </a:cubicBezTo>
                  <a:cubicBezTo>
                    <a:pt x="13039" y="1963"/>
                    <a:pt x="11950" y="3106"/>
                    <a:pt x="11077" y="3872"/>
                  </a:cubicBezTo>
                  <a:lnTo>
                    <a:pt x="9934" y="2743"/>
                  </a:lnTo>
                  <a:cubicBezTo>
                    <a:pt x="10700" y="2608"/>
                    <a:pt x="11359" y="2246"/>
                    <a:pt x="11776" y="1708"/>
                  </a:cubicBezTo>
                  <a:cubicBezTo>
                    <a:pt x="11883" y="1573"/>
                    <a:pt x="11856" y="1385"/>
                    <a:pt x="11722" y="1278"/>
                  </a:cubicBezTo>
                  <a:cubicBezTo>
                    <a:pt x="11670" y="1238"/>
                    <a:pt x="11604" y="1217"/>
                    <a:pt x="11538" y="1217"/>
                  </a:cubicBezTo>
                  <a:cubicBezTo>
                    <a:pt x="11449" y="1217"/>
                    <a:pt x="11359" y="1254"/>
                    <a:pt x="11305" y="1331"/>
                  </a:cubicBezTo>
                  <a:cubicBezTo>
                    <a:pt x="10888" y="1869"/>
                    <a:pt x="10095" y="2205"/>
                    <a:pt x="9262" y="2205"/>
                  </a:cubicBezTo>
                  <a:cubicBezTo>
                    <a:pt x="8415" y="2205"/>
                    <a:pt x="7636" y="1869"/>
                    <a:pt x="7219" y="1331"/>
                  </a:cubicBezTo>
                  <a:cubicBezTo>
                    <a:pt x="7157" y="1254"/>
                    <a:pt x="7069" y="1217"/>
                    <a:pt x="6982" y="1217"/>
                  </a:cubicBezTo>
                  <a:cubicBezTo>
                    <a:pt x="6918" y="1217"/>
                    <a:pt x="6854" y="1238"/>
                    <a:pt x="6802" y="1278"/>
                  </a:cubicBezTo>
                  <a:cubicBezTo>
                    <a:pt x="6668" y="1385"/>
                    <a:pt x="6641" y="1573"/>
                    <a:pt x="6749" y="1708"/>
                  </a:cubicBezTo>
                  <a:cubicBezTo>
                    <a:pt x="7165" y="2246"/>
                    <a:pt x="7824" y="2608"/>
                    <a:pt x="8590" y="2743"/>
                  </a:cubicBezTo>
                  <a:lnTo>
                    <a:pt x="7447" y="3872"/>
                  </a:lnTo>
                  <a:cubicBezTo>
                    <a:pt x="6560" y="3119"/>
                    <a:pt x="5472" y="1963"/>
                    <a:pt x="5472" y="1479"/>
                  </a:cubicBezTo>
                  <a:cubicBezTo>
                    <a:pt x="5472" y="1211"/>
                    <a:pt x="5848" y="592"/>
                    <a:pt x="9262" y="592"/>
                  </a:cubicBezTo>
                  <a:close/>
                  <a:moveTo>
                    <a:pt x="928" y="7689"/>
                  </a:moveTo>
                  <a:cubicBezTo>
                    <a:pt x="1627" y="9074"/>
                    <a:pt x="2756" y="9611"/>
                    <a:pt x="3308" y="9800"/>
                  </a:cubicBezTo>
                  <a:lnTo>
                    <a:pt x="3079" y="10606"/>
                  </a:lnTo>
                  <a:cubicBezTo>
                    <a:pt x="2178" y="10485"/>
                    <a:pt x="1076" y="9638"/>
                    <a:pt x="633" y="8711"/>
                  </a:cubicBezTo>
                  <a:cubicBezTo>
                    <a:pt x="727" y="8348"/>
                    <a:pt x="821" y="8012"/>
                    <a:pt x="928" y="7689"/>
                  </a:cubicBezTo>
                  <a:close/>
                  <a:moveTo>
                    <a:pt x="17596" y="7689"/>
                  </a:moveTo>
                  <a:cubicBezTo>
                    <a:pt x="17703" y="8012"/>
                    <a:pt x="17797" y="8348"/>
                    <a:pt x="17891" y="8711"/>
                  </a:cubicBezTo>
                  <a:cubicBezTo>
                    <a:pt x="17448" y="9638"/>
                    <a:pt x="16346" y="10485"/>
                    <a:pt x="15445" y="10606"/>
                  </a:cubicBezTo>
                  <a:lnTo>
                    <a:pt x="15217" y="9800"/>
                  </a:lnTo>
                  <a:cubicBezTo>
                    <a:pt x="15768" y="9611"/>
                    <a:pt x="16897" y="9074"/>
                    <a:pt x="17596" y="7689"/>
                  </a:cubicBezTo>
                  <a:close/>
                  <a:moveTo>
                    <a:pt x="9262" y="1"/>
                  </a:moveTo>
                  <a:cubicBezTo>
                    <a:pt x="7945" y="1"/>
                    <a:pt x="6977" y="81"/>
                    <a:pt x="6265" y="256"/>
                  </a:cubicBezTo>
                  <a:cubicBezTo>
                    <a:pt x="5337" y="498"/>
                    <a:pt x="4880" y="901"/>
                    <a:pt x="4880" y="1479"/>
                  </a:cubicBezTo>
                  <a:cubicBezTo>
                    <a:pt x="4880" y="1560"/>
                    <a:pt x="4880" y="1735"/>
                    <a:pt x="5015" y="2030"/>
                  </a:cubicBezTo>
                  <a:cubicBezTo>
                    <a:pt x="4773" y="2125"/>
                    <a:pt x="4410" y="2286"/>
                    <a:pt x="3993" y="2501"/>
                  </a:cubicBezTo>
                  <a:cubicBezTo>
                    <a:pt x="3845" y="2582"/>
                    <a:pt x="3791" y="2756"/>
                    <a:pt x="3872" y="2904"/>
                  </a:cubicBezTo>
                  <a:cubicBezTo>
                    <a:pt x="3926" y="3012"/>
                    <a:pt x="4020" y="3065"/>
                    <a:pt x="4141" y="3065"/>
                  </a:cubicBezTo>
                  <a:cubicBezTo>
                    <a:pt x="4181" y="3065"/>
                    <a:pt x="4235" y="3052"/>
                    <a:pt x="4275" y="3039"/>
                  </a:cubicBezTo>
                  <a:cubicBezTo>
                    <a:pt x="4732" y="2797"/>
                    <a:pt x="5109" y="2635"/>
                    <a:pt x="5337" y="2541"/>
                  </a:cubicBezTo>
                  <a:cubicBezTo>
                    <a:pt x="5512" y="2797"/>
                    <a:pt x="5767" y="3079"/>
                    <a:pt x="6103" y="3428"/>
                  </a:cubicBezTo>
                  <a:cubicBezTo>
                    <a:pt x="6681" y="4020"/>
                    <a:pt x="7246" y="4504"/>
                    <a:pt x="7273" y="4517"/>
                  </a:cubicBezTo>
                  <a:cubicBezTo>
                    <a:pt x="7327" y="4571"/>
                    <a:pt x="7394" y="4584"/>
                    <a:pt x="7461" y="4584"/>
                  </a:cubicBezTo>
                  <a:cubicBezTo>
                    <a:pt x="7542" y="4584"/>
                    <a:pt x="7609" y="4557"/>
                    <a:pt x="7676" y="4504"/>
                  </a:cubicBezTo>
                  <a:lnTo>
                    <a:pt x="8966" y="3227"/>
                  </a:lnTo>
                  <a:lnTo>
                    <a:pt x="8966" y="19679"/>
                  </a:lnTo>
                  <a:cubicBezTo>
                    <a:pt x="7918" y="19652"/>
                    <a:pt x="6547" y="19531"/>
                    <a:pt x="5391" y="19061"/>
                  </a:cubicBezTo>
                  <a:cubicBezTo>
                    <a:pt x="4853" y="18846"/>
                    <a:pt x="4544" y="18631"/>
                    <a:pt x="4410" y="18523"/>
                  </a:cubicBezTo>
                  <a:lnTo>
                    <a:pt x="4410" y="8025"/>
                  </a:lnTo>
                  <a:cubicBezTo>
                    <a:pt x="4410" y="6977"/>
                    <a:pt x="3993" y="6023"/>
                    <a:pt x="3980" y="5982"/>
                  </a:cubicBezTo>
                  <a:cubicBezTo>
                    <a:pt x="3930" y="5873"/>
                    <a:pt x="3822" y="5808"/>
                    <a:pt x="3705" y="5808"/>
                  </a:cubicBezTo>
                  <a:cubicBezTo>
                    <a:pt x="3662" y="5808"/>
                    <a:pt x="3619" y="5817"/>
                    <a:pt x="3576" y="5834"/>
                  </a:cubicBezTo>
                  <a:cubicBezTo>
                    <a:pt x="3429" y="5902"/>
                    <a:pt x="3361" y="6076"/>
                    <a:pt x="3429" y="6224"/>
                  </a:cubicBezTo>
                  <a:cubicBezTo>
                    <a:pt x="3429" y="6238"/>
                    <a:pt x="3791" y="7084"/>
                    <a:pt x="3805" y="7985"/>
                  </a:cubicBezTo>
                  <a:lnTo>
                    <a:pt x="3469" y="9222"/>
                  </a:lnTo>
                  <a:cubicBezTo>
                    <a:pt x="2931" y="9020"/>
                    <a:pt x="1748" y="8429"/>
                    <a:pt x="1197" y="6802"/>
                  </a:cubicBezTo>
                  <a:cubicBezTo>
                    <a:pt x="1600" y="5592"/>
                    <a:pt x="1923" y="4799"/>
                    <a:pt x="2004" y="4598"/>
                  </a:cubicBezTo>
                  <a:cubicBezTo>
                    <a:pt x="2353" y="4262"/>
                    <a:pt x="2770" y="3939"/>
                    <a:pt x="3254" y="3617"/>
                  </a:cubicBezTo>
                  <a:cubicBezTo>
                    <a:pt x="3388" y="3536"/>
                    <a:pt x="3429" y="3348"/>
                    <a:pt x="3348" y="3200"/>
                  </a:cubicBezTo>
                  <a:cubicBezTo>
                    <a:pt x="3289" y="3115"/>
                    <a:pt x="3192" y="3068"/>
                    <a:pt x="3095" y="3068"/>
                  </a:cubicBezTo>
                  <a:cubicBezTo>
                    <a:pt x="3038" y="3068"/>
                    <a:pt x="2981" y="3084"/>
                    <a:pt x="2931" y="3119"/>
                  </a:cubicBezTo>
                  <a:cubicBezTo>
                    <a:pt x="2380" y="3469"/>
                    <a:pt x="1923" y="3832"/>
                    <a:pt x="1547" y="4208"/>
                  </a:cubicBezTo>
                  <a:cubicBezTo>
                    <a:pt x="1520" y="4235"/>
                    <a:pt x="1493" y="4275"/>
                    <a:pt x="1480" y="4302"/>
                  </a:cubicBezTo>
                  <a:cubicBezTo>
                    <a:pt x="1466" y="4329"/>
                    <a:pt x="727" y="6049"/>
                    <a:pt x="14" y="8657"/>
                  </a:cubicBezTo>
                  <a:cubicBezTo>
                    <a:pt x="14" y="8684"/>
                    <a:pt x="1" y="8711"/>
                    <a:pt x="1" y="8738"/>
                  </a:cubicBezTo>
                  <a:cubicBezTo>
                    <a:pt x="1" y="8778"/>
                    <a:pt x="14" y="8818"/>
                    <a:pt x="28" y="8845"/>
                  </a:cubicBezTo>
                  <a:cubicBezTo>
                    <a:pt x="579" y="10122"/>
                    <a:pt x="2111" y="11224"/>
                    <a:pt x="3308" y="11224"/>
                  </a:cubicBezTo>
                  <a:cubicBezTo>
                    <a:pt x="3442" y="11224"/>
                    <a:pt x="3563" y="11144"/>
                    <a:pt x="3590" y="11009"/>
                  </a:cubicBezTo>
                  <a:lnTo>
                    <a:pt x="3805" y="10243"/>
                  </a:lnTo>
                  <a:lnTo>
                    <a:pt x="3805" y="18657"/>
                  </a:lnTo>
                  <a:cubicBezTo>
                    <a:pt x="3805" y="18738"/>
                    <a:pt x="3832" y="18819"/>
                    <a:pt x="3886" y="18872"/>
                  </a:cubicBezTo>
                  <a:cubicBezTo>
                    <a:pt x="3939" y="18926"/>
                    <a:pt x="5270" y="20284"/>
                    <a:pt x="9262" y="20284"/>
                  </a:cubicBezTo>
                  <a:cubicBezTo>
                    <a:pt x="10526" y="20284"/>
                    <a:pt x="11655" y="20149"/>
                    <a:pt x="12609" y="19881"/>
                  </a:cubicBezTo>
                  <a:cubicBezTo>
                    <a:pt x="12770" y="19827"/>
                    <a:pt x="12864" y="19665"/>
                    <a:pt x="12811" y="19504"/>
                  </a:cubicBezTo>
                  <a:cubicBezTo>
                    <a:pt x="12778" y="19374"/>
                    <a:pt x="12658" y="19287"/>
                    <a:pt x="12535" y="19287"/>
                  </a:cubicBezTo>
                  <a:cubicBezTo>
                    <a:pt x="12505" y="19287"/>
                    <a:pt x="12476" y="19292"/>
                    <a:pt x="12448" y="19303"/>
                  </a:cubicBezTo>
                  <a:cubicBezTo>
                    <a:pt x="11614" y="19531"/>
                    <a:pt x="10647" y="19652"/>
                    <a:pt x="9558" y="19679"/>
                  </a:cubicBezTo>
                  <a:lnTo>
                    <a:pt x="9558" y="3227"/>
                  </a:lnTo>
                  <a:lnTo>
                    <a:pt x="10848" y="4504"/>
                  </a:lnTo>
                  <a:cubicBezTo>
                    <a:pt x="10904" y="4559"/>
                    <a:pt x="10977" y="4586"/>
                    <a:pt x="11052" y="4586"/>
                  </a:cubicBezTo>
                  <a:cubicBezTo>
                    <a:pt x="11122" y="4586"/>
                    <a:pt x="11193" y="4563"/>
                    <a:pt x="11251" y="4517"/>
                  </a:cubicBezTo>
                  <a:cubicBezTo>
                    <a:pt x="11278" y="4504"/>
                    <a:pt x="11843" y="4020"/>
                    <a:pt x="12421" y="3428"/>
                  </a:cubicBezTo>
                  <a:cubicBezTo>
                    <a:pt x="12757" y="3079"/>
                    <a:pt x="12999" y="2797"/>
                    <a:pt x="13187" y="2541"/>
                  </a:cubicBezTo>
                  <a:cubicBezTo>
                    <a:pt x="13765" y="2783"/>
                    <a:pt x="15391" y="3496"/>
                    <a:pt x="16520" y="4598"/>
                  </a:cubicBezTo>
                  <a:cubicBezTo>
                    <a:pt x="16601" y="4799"/>
                    <a:pt x="16924" y="5592"/>
                    <a:pt x="17313" y="6802"/>
                  </a:cubicBezTo>
                  <a:cubicBezTo>
                    <a:pt x="16776" y="8429"/>
                    <a:pt x="15593" y="9020"/>
                    <a:pt x="15055" y="9222"/>
                  </a:cubicBezTo>
                  <a:lnTo>
                    <a:pt x="14719" y="7985"/>
                  </a:lnTo>
                  <a:cubicBezTo>
                    <a:pt x="14733" y="7084"/>
                    <a:pt x="15096" y="6238"/>
                    <a:pt x="15096" y="6224"/>
                  </a:cubicBezTo>
                  <a:cubicBezTo>
                    <a:pt x="15163" y="6076"/>
                    <a:pt x="15096" y="5902"/>
                    <a:pt x="14934" y="5834"/>
                  </a:cubicBezTo>
                  <a:cubicBezTo>
                    <a:pt x="14895" y="5817"/>
                    <a:pt x="14854" y="5808"/>
                    <a:pt x="14814" y="5808"/>
                  </a:cubicBezTo>
                  <a:cubicBezTo>
                    <a:pt x="14702" y="5808"/>
                    <a:pt x="14594" y="5873"/>
                    <a:pt x="14545" y="5982"/>
                  </a:cubicBezTo>
                  <a:cubicBezTo>
                    <a:pt x="14531" y="6023"/>
                    <a:pt x="14114" y="6977"/>
                    <a:pt x="14114" y="8025"/>
                  </a:cubicBezTo>
                  <a:lnTo>
                    <a:pt x="14114" y="18523"/>
                  </a:lnTo>
                  <a:cubicBezTo>
                    <a:pt x="14020" y="18604"/>
                    <a:pt x="13819" y="18738"/>
                    <a:pt x="13523" y="18899"/>
                  </a:cubicBezTo>
                  <a:cubicBezTo>
                    <a:pt x="13362" y="18967"/>
                    <a:pt x="13308" y="19155"/>
                    <a:pt x="13375" y="19303"/>
                  </a:cubicBezTo>
                  <a:cubicBezTo>
                    <a:pt x="13429" y="19410"/>
                    <a:pt x="13536" y="19464"/>
                    <a:pt x="13657" y="19464"/>
                  </a:cubicBezTo>
                  <a:cubicBezTo>
                    <a:pt x="13698" y="19464"/>
                    <a:pt x="13738" y="19450"/>
                    <a:pt x="13778" y="19437"/>
                  </a:cubicBezTo>
                  <a:cubicBezTo>
                    <a:pt x="14356" y="19155"/>
                    <a:pt x="14612" y="18899"/>
                    <a:pt x="14639" y="18872"/>
                  </a:cubicBezTo>
                  <a:cubicBezTo>
                    <a:pt x="14692" y="18805"/>
                    <a:pt x="14719" y="18738"/>
                    <a:pt x="14719" y="18657"/>
                  </a:cubicBezTo>
                  <a:lnTo>
                    <a:pt x="14719" y="10243"/>
                  </a:lnTo>
                  <a:lnTo>
                    <a:pt x="14934" y="11009"/>
                  </a:lnTo>
                  <a:cubicBezTo>
                    <a:pt x="14961" y="11144"/>
                    <a:pt x="15082" y="11224"/>
                    <a:pt x="15217" y="11224"/>
                  </a:cubicBezTo>
                  <a:cubicBezTo>
                    <a:pt x="16413" y="11224"/>
                    <a:pt x="17945" y="10122"/>
                    <a:pt x="18496" y="8845"/>
                  </a:cubicBezTo>
                  <a:cubicBezTo>
                    <a:pt x="18510" y="8818"/>
                    <a:pt x="18510" y="8778"/>
                    <a:pt x="18510" y="8738"/>
                  </a:cubicBezTo>
                  <a:cubicBezTo>
                    <a:pt x="18510" y="8711"/>
                    <a:pt x="18510" y="8684"/>
                    <a:pt x="18510" y="8657"/>
                  </a:cubicBezTo>
                  <a:cubicBezTo>
                    <a:pt x="17797" y="6049"/>
                    <a:pt x="17058" y="4329"/>
                    <a:pt x="17045" y="4302"/>
                  </a:cubicBezTo>
                  <a:cubicBezTo>
                    <a:pt x="17031" y="4275"/>
                    <a:pt x="17004" y="4235"/>
                    <a:pt x="16977" y="4208"/>
                  </a:cubicBezTo>
                  <a:cubicBezTo>
                    <a:pt x="15821" y="3052"/>
                    <a:pt x="14195" y="2313"/>
                    <a:pt x="13510" y="2030"/>
                  </a:cubicBezTo>
                  <a:cubicBezTo>
                    <a:pt x="13644" y="1735"/>
                    <a:pt x="13644" y="1560"/>
                    <a:pt x="13644" y="1479"/>
                  </a:cubicBezTo>
                  <a:cubicBezTo>
                    <a:pt x="13644" y="901"/>
                    <a:pt x="13174" y="498"/>
                    <a:pt x="12259" y="256"/>
                  </a:cubicBezTo>
                  <a:cubicBezTo>
                    <a:pt x="11547" y="81"/>
                    <a:pt x="10566" y="1"/>
                    <a:pt x="92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27" name="Google Shape;1533;p31"/>
            <p:cNvSpPr/>
            <p:nvPr/>
          </p:nvSpPr>
          <p:spPr>
            <a:xfrm>
              <a:off x="2176925" y="2071500"/>
              <a:ext cx="64875" cy="14800"/>
            </a:xfrm>
            <a:custGeom>
              <a:avLst/>
              <a:gdLst/>
              <a:ahLst/>
              <a:cxnLst/>
              <a:rect l="l" t="t" r="r" b="b"/>
              <a:pathLst>
                <a:path w="2595" h="592" extrusionOk="0">
                  <a:moveTo>
                    <a:pt x="296" y="0"/>
                  </a:moveTo>
                  <a:cubicBezTo>
                    <a:pt x="134" y="0"/>
                    <a:pt x="0" y="135"/>
                    <a:pt x="0" y="296"/>
                  </a:cubicBezTo>
                  <a:cubicBezTo>
                    <a:pt x="0" y="457"/>
                    <a:pt x="134" y="592"/>
                    <a:pt x="296" y="592"/>
                  </a:cubicBezTo>
                  <a:lnTo>
                    <a:pt x="2285" y="592"/>
                  </a:lnTo>
                  <a:cubicBezTo>
                    <a:pt x="2460" y="592"/>
                    <a:pt x="2594" y="457"/>
                    <a:pt x="2594" y="296"/>
                  </a:cubicBezTo>
                  <a:cubicBezTo>
                    <a:pt x="2594" y="135"/>
                    <a:pt x="2460" y="0"/>
                    <a:pt x="22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28" name="Google Shape;1534;p31"/>
            <p:cNvSpPr/>
            <p:nvPr/>
          </p:nvSpPr>
          <p:spPr>
            <a:xfrm>
              <a:off x="2109700" y="1908525"/>
              <a:ext cx="37000" cy="15125"/>
            </a:xfrm>
            <a:custGeom>
              <a:avLst/>
              <a:gdLst/>
              <a:ahLst/>
              <a:cxnLst/>
              <a:rect l="l" t="t" r="r" b="b"/>
              <a:pathLst>
                <a:path w="1480" h="605" extrusionOk="0">
                  <a:moveTo>
                    <a:pt x="297" y="0"/>
                  </a:moveTo>
                  <a:cubicBezTo>
                    <a:pt x="135" y="0"/>
                    <a:pt x="1" y="135"/>
                    <a:pt x="1" y="296"/>
                  </a:cubicBezTo>
                  <a:cubicBezTo>
                    <a:pt x="1" y="457"/>
                    <a:pt x="135" y="605"/>
                    <a:pt x="297" y="605"/>
                  </a:cubicBezTo>
                  <a:lnTo>
                    <a:pt x="1170" y="605"/>
                  </a:lnTo>
                  <a:cubicBezTo>
                    <a:pt x="1345" y="605"/>
                    <a:pt x="1479" y="457"/>
                    <a:pt x="1479" y="296"/>
                  </a:cubicBezTo>
                  <a:cubicBezTo>
                    <a:pt x="1479" y="135"/>
                    <a:pt x="1345" y="0"/>
                    <a:pt x="11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</p:grpSp>
      <p:grpSp>
        <p:nvGrpSpPr>
          <p:cNvPr id="29" name="Google Shape;1562;p31"/>
          <p:cNvGrpSpPr/>
          <p:nvPr/>
        </p:nvGrpSpPr>
        <p:grpSpPr>
          <a:xfrm>
            <a:off x="7724910" y="858181"/>
            <a:ext cx="507450" cy="476175"/>
            <a:chOff x="3271375" y="1110775"/>
            <a:chExt cx="507450" cy="476175"/>
          </a:xfrm>
        </p:grpSpPr>
        <p:sp>
          <p:nvSpPr>
            <p:cNvPr id="30" name="Google Shape;1563;p31"/>
            <p:cNvSpPr/>
            <p:nvPr/>
          </p:nvSpPr>
          <p:spPr>
            <a:xfrm>
              <a:off x="3271375" y="1110775"/>
              <a:ext cx="507450" cy="476175"/>
            </a:xfrm>
            <a:custGeom>
              <a:avLst/>
              <a:gdLst/>
              <a:ahLst/>
              <a:cxnLst/>
              <a:rect l="l" t="t" r="r" b="b"/>
              <a:pathLst>
                <a:path w="20298" h="19047" extrusionOk="0">
                  <a:moveTo>
                    <a:pt x="10149" y="592"/>
                  </a:moveTo>
                  <a:cubicBezTo>
                    <a:pt x="10445" y="592"/>
                    <a:pt x="10781" y="619"/>
                    <a:pt x="11103" y="646"/>
                  </a:cubicBezTo>
                  <a:lnTo>
                    <a:pt x="10149" y="995"/>
                  </a:lnTo>
                  <a:lnTo>
                    <a:pt x="9194" y="646"/>
                  </a:lnTo>
                  <a:cubicBezTo>
                    <a:pt x="9531" y="619"/>
                    <a:pt x="9867" y="592"/>
                    <a:pt x="10149" y="592"/>
                  </a:cubicBezTo>
                  <a:close/>
                  <a:moveTo>
                    <a:pt x="8294" y="955"/>
                  </a:moveTo>
                  <a:lnTo>
                    <a:pt x="9611" y="1439"/>
                  </a:lnTo>
                  <a:lnTo>
                    <a:pt x="8590" y="2447"/>
                  </a:lnTo>
                  <a:lnTo>
                    <a:pt x="8294" y="955"/>
                  </a:lnTo>
                  <a:close/>
                  <a:moveTo>
                    <a:pt x="12017" y="955"/>
                  </a:moveTo>
                  <a:lnTo>
                    <a:pt x="11721" y="2447"/>
                  </a:lnTo>
                  <a:lnTo>
                    <a:pt x="10700" y="1439"/>
                  </a:lnTo>
                  <a:lnTo>
                    <a:pt x="12017" y="955"/>
                  </a:lnTo>
                  <a:close/>
                  <a:moveTo>
                    <a:pt x="10149" y="1734"/>
                  </a:moveTo>
                  <a:lnTo>
                    <a:pt x="10834" y="2433"/>
                  </a:lnTo>
                  <a:lnTo>
                    <a:pt x="10364" y="3522"/>
                  </a:lnTo>
                  <a:lnTo>
                    <a:pt x="9934" y="3522"/>
                  </a:lnTo>
                  <a:lnTo>
                    <a:pt x="9463" y="2433"/>
                  </a:lnTo>
                  <a:lnTo>
                    <a:pt x="10149" y="1734"/>
                  </a:lnTo>
                  <a:close/>
                  <a:moveTo>
                    <a:pt x="9006" y="2890"/>
                  </a:moveTo>
                  <a:lnTo>
                    <a:pt x="9436" y="3871"/>
                  </a:lnTo>
                  <a:lnTo>
                    <a:pt x="9289" y="5995"/>
                  </a:lnTo>
                  <a:lnTo>
                    <a:pt x="8724" y="3159"/>
                  </a:lnTo>
                  <a:lnTo>
                    <a:pt x="9006" y="2890"/>
                  </a:lnTo>
                  <a:close/>
                  <a:moveTo>
                    <a:pt x="11305" y="2890"/>
                  </a:moveTo>
                  <a:lnTo>
                    <a:pt x="11574" y="3159"/>
                  </a:lnTo>
                  <a:lnTo>
                    <a:pt x="11009" y="5995"/>
                  </a:lnTo>
                  <a:lnTo>
                    <a:pt x="10861" y="3871"/>
                  </a:lnTo>
                  <a:lnTo>
                    <a:pt x="11305" y="2890"/>
                  </a:lnTo>
                  <a:close/>
                  <a:moveTo>
                    <a:pt x="7662" y="928"/>
                  </a:moveTo>
                  <a:lnTo>
                    <a:pt x="9517" y="10202"/>
                  </a:lnTo>
                  <a:lnTo>
                    <a:pt x="7662" y="7124"/>
                  </a:lnTo>
                  <a:lnTo>
                    <a:pt x="8160" y="5605"/>
                  </a:lnTo>
                  <a:cubicBezTo>
                    <a:pt x="8186" y="5511"/>
                    <a:pt x="8173" y="5417"/>
                    <a:pt x="8119" y="5337"/>
                  </a:cubicBezTo>
                  <a:cubicBezTo>
                    <a:pt x="8065" y="5256"/>
                    <a:pt x="7971" y="5202"/>
                    <a:pt x="7877" y="5202"/>
                  </a:cubicBezTo>
                  <a:lnTo>
                    <a:pt x="6923" y="5202"/>
                  </a:lnTo>
                  <a:lnTo>
                    <a:pt x="5928" y="1721"/>
                  </a:lnTo>
                  <a:lnTo>
                    <a:pt x="7662" y="928"/>
                  </a:lnTo>
                  <a:close/>
                  <a:moveTo>
                    <a:pt x="12635" y="928"/>
                  </a:moveTo>
                  <a:lnTo>
                    <a:pt x="14369" y="1721"/>
                  </a:lnTo>
                  <a:lnTo>
                    <a:pt x="13375" y="5202"/>
                  </a:lnTo>
                  <a:lnTo>
                    <a:pt x="12434" y="5202"/>
                  </a:lnTo>
                  <a:cubicBezTo>
                    <a:pt x="12326" y="5202"/>
                    <a:pt x="12246" y="5256"/>
                    <a:pt x="12178" y="5337"/>
                  </a:cubicBezTo>
                  <a:cubicBezTo>
                    <a:pt x="12125" y="5417"/>
                    <a:pt x="12111" y="5511"/>
                    <a:pt x="12138" y="5605"/>
                  </a:cubicBezTo>
                  <a:lnTo>
                    <a:pt x="12649" y="7124"/>
                  </a:lnTo>
                  <a:lnTo>
                    <a:pt x="10781" y="10202"/>
                  </a:lnTo>
                  <a:lnTo>
                    <a:pt x="12635" y="928"/>
                  </a:lnTo>
                  <a:close/>
                  <a:moveTo>
                    <a:pt x="10283" y="4127"/>
                  </a:moveTo>
                  <a:lnTo>
                    <a:pt x="10566" y="8253"/>
                  </a:lnTo>
                  <a:lnTo>
                    <a:pt x="10149" y="10296"/>
                  </a:lnTo>
                  <a:lnTo>
                    <a:pt x="9746" y="8253"/>
                  </a:lnTo>
                  <a:lnTo>
                    <a:pt x="10028" y="4127"/>
                  </a:lnTo>
                  <a:close/>
                  <a:moveTo>
                    <a:pt x="5512" y="13576"/>
                  </a:moveTo>
                  <a:lnTo>
                    <a:pt x="7246" y="14517"/>
                  </a:lnTo>
                  <a:lnTo>
                    <a:pt x="7246" y="14530"/>
                  </a:lnTo>
                  <a:cubicBezTo>
                    <a:pt x="7246" y="14719"/>
                    <a:pt x="7125" y="14799"/>
                    <a:pt x="7071" y="14840"/>
                  </a:cubicBezTo>
                  <a:cubicBezTo>
                    <a:pt x="7038" y="14856"/>
                    <a:pt x="6974" y="14888"/>
                    <a:pt x="6892" y="14888"/>
                  </a:cubicBezTo>
                  <a:cubicBezTo>
                    <a:pt x="6841" y="14888"/>
                    <a:pt x="6783" y="14876"/>
                    <a:pt x="6721" y="14840"/>
                  </a:cubicBezTo>
                  <a:lnTo>
                    <a:pt x="5512" y="14194"/>
                  </a:lnTo>
                  <a:lnTo>
                    <a:pt x="5512" y="13576"/>
                  </a:lnTo>
                  <a:close/>
                  <a:moveTo>
                    <a:pt x="14786" y="13576"/>
                  </a:moveTo>
                  <a:lnTo>
                    <a:pt x="14786" y="14194"/>
                  </a:lnTo>
                  <a:lnTo>
                    <a:pt x="13576" y="14840"/>
                  </a:lnTo>
                  <a:cubicBezTo>
                    <a:pt x="13514" y="14876"/>
                    <a:pt x="13457" y="14888"/>
                    <a:pt x="13406" y="14888"/>
                  </a:cubicBezTo>
                  <a:cubicBezTo>
                    <a:pt x="13324" y="14888"/>
                    <a:pt x="13260" y="14856"/>
                    <a:pt x="13227" y="14840"/>
                  </a:cubicBezTo>
                  <a:cubicBezTo>
                    <a:pt x="13173" y="14799"/>
                    <a:pt x="13052" y="14719"/>
                    <a:pt x="13052" y="14530"/>
                  </a:cubicBezTo>
                  <a:lnTo>
                    <a:pt x="13052" y="14517"/>
                  </a:lnTo>
                  <a:lnTo>
                    <a:pt x="14786" y="13576"/>
                  </a:lnTo>
                  <a:close/>
                  <a:moveTo>
                    <a:pt x="19625" y="13979"/>
                  </a:moveTo>
                  <a:cubicBezTo>
                    <a:pt x="19652" y="14315"/>
                    <a:pt x="19665" y="14651"/>
                    <a:pt x="19692" y="15001"/>
                  </a:cubicBezTo>
                  <a:cubicBezTo>
                    <a:pt x="19510" y="15160"/>
                    <a:pt x="19021" y="15540"/>
                    <a:pt x="18265" y="15540"/>
                  </a:cubicBezTo>
                  <a:cubicBezTo>
                    <a:pt x="18127" y="15540"/>
                    <a:pt x="17980" y="15527"/>
                    <a:pt x="17824" y="15498"/>
                  </a:cubicBezTo>
                  <a:lnTo>
                    <a:pt x="17528" y="14450"/>
                  </a:lnTo>
                  <a:cubicBezTo>
                    <a:pt x="18146" y="14436"/>
                    <a:pt x="18966" y="14356"/>
                    <a:pt x="19625" y="13979"/>
                  </a:cubicBezTo>
                  <a:close/>
                  <a:moveTo>
                    <a:pt x="686" y="13979"/>
                  </a:moveTo>
                  <a:cubicBezTo>
                    <a:pt x="1345" y="14356"/>
                    <a:pt x="2151" y="14436"/>
                    <a:pt x="2770" y="14450"/>
                  </a:cubicBezTo>
                  <a:lnTo>
                    <a:pt x="2487" y="15498"/>
                  </a:lnTo>
                  <a:cubicBezTo>
                    <a:pt x="2326" y="15528"/>
                    <a:pt x="2175" y="15541"/>
                    <a:pt x="2032" y="15541"/>
                  </a:cubicBezTo>
                  <a:cubicBezTo>
                    <a:pt x="1273" y="15541"/>
                    <a:pt x="789" y="15171"/>
                    <a:pt x="619" y="15001"/>
                  </a:cubicBezTo>
                  <a:cubicBezTo>
                    <a:pt x="632" y="14665"/>
                    <a:pt x="659" y="14329"/>
                    <a:pt x="686" y="13979"/>
                  </a:cubicBezTo>
                  <a:close/>
                  <a:moveTo>
                    <a:pt x="10149" y="0"/>
                  </a:moveTo>
                  <a:cubicBezTo>
                    <a:pt x="9248" y="0"/>
                    <a:pt x="7904" y="189"/>
                    <a:pt x="7850" y="189"/>
                  </a:cubicBezTo>
                  <a:cubicBezTo>
                    <a:pt x="7823" y="202"/>
                    <a:pt x="7783" y="202"/>
                    <a:pt x="7756" y="215"/>
                  </a:cubicBezTo>
                  <a:lnTo>
                    <a:pt x="5444" y="1291"/>
                  </a:lnTo>
                  <a:cubicBezTo>
                    <a:pt x="4665" y="1654"/>
                    <a:pt x="3576" y="2272"/>
                    <a:pt x="2743" y="3105"/>
                  </a:cubicBezTo>
                  <a:cubicBezTo>
                    <a:pt x="2716" y="3132"/>
                    <a:pt x="2689" y="3159"/>
                    <a:pt x="2675" y="3199"/>
                  </a:cubicBezTo>
                  <a:cubicBezTo>
                    <a:pt x="2662" y="3226"/>
                    <a:pt x="1506" y="5928"/>
                    <a:pt x="726" y="9665"/>
                  </a:cubicBezTo>
                  <a:cubicBezTo>
                    <a:pt x="686" y="9826"/>
                    <a:pt x="794" y="9987"/>
                    <a:pt x="955" y="10028"/>
                  </a:cubicBezTo>
                  <a:lnTo>
                    <a:pt x="1022" y="10028"/>
                  </a:lnTo>
                  <a:cubicBezTo>
                    <a:pt x="1157" y="10028"/>
                    <a:pt x="1278" y="9934"/>
                    <a:pt x="1318" y="9786"/>
                  </a:cubicBezTo>
                  <a:cubicBezTo>
                    <a:pt x="2030" y="6398"/>
                    <a:pt x="3052" y="3871"/>
                    <a:pt x="3213" y="3482"/>
                  </a:cubicBezTo>
                  <a:cubicBezTo>
                    <a:pt x="3872" y="2836"/>
                    <a:pt x="4705" y="2339"/>
                    <a:pt x="5377" y="1990"/>
                  </a:cubicBezTo>
                  <a:lnTo>
                    <a:pt x="6412" y="5592"/>
                  </a:lnTo>
                  <a:cubicBezTo>
                    <a:pt x="6439" y="5726"/>
                    <a:pt x="6560" y="5807"/>
                    <a:pt x="6694" y="5807"/>
                  </a:cubicBezTo>
                  <a:lnTo>
                    <a:pt x="7461" y="5807"/>
                  </a:lnTo>
                  <a:lnTo>
                    <a:pt x="7044" y="7057"/>
                  </a:lnTo>
                  <a:cubicBezTo>
                    <a:pt x="7017" y="7151"/>
                    <a:pt x="7017" y="7245"/>
                    <a:pt x="7071" y="7312"/>
                  </a:cubicBezTo>
                  <a:lnTo>
                    <a:pt x="9853" y="11923"/>
                  </a:lnTo>
                  <a:lnTo>
                    <a:pt x="9853" y="18442"/>
                  </a:lnTo>
                  <a:cubicBezTo>
                    <a:pt x="7044" y="18388"/>
                    <a:pt x="5821" y="17595"/>
                    <a:pt x="5512" y="17340"/>
                  </a:cubicBezTo>
                  <a:lnTo>
                    <a:pt x="5512" y="14880"/>
                  </a:lnTo>
                  <a:lnTo>
                    <a:pt x="6439" y="15377"/>
                  </a:lnTo>
                  <a:cubicBezTo>
                    <a:pt x="6587" y="15444"/>
                    <a:pt x="6735" y="15485"/>
                    <a:pt x="6896" y="15485"/>
                  </a:cubicBezTo>
                  <a:cubicBezTo>
                    <a:pt x="7057" y="15485"/>
                    <a:pt x="7232" y="15444"/>
                    <a:pt x="7380" y="15350"/>
                  </a:cubicBezTo>
                  <a:cubicBezTo>
                    <a:pt x="7676" y="15176"/>
                    <a:pt x="7850" y="14866"/>
                    <a:pt x="7850" y="14530"/>
                  </a:cubicBezTo>
                  <a:lnTo>
                    <a:pt x="7850" y="14329"/>
                  </a:lnTo>
                  <a:cubicBezTo>
                    <a:pt x="7850" y="14221"/>
                    <a:pt x="7783" y="14114"/>
                    <a:pt x="7689" y="14073"/>
                  </a:cubicBezTo>
                  <a:lnTo>
                    <a:pt x="5512" y="12891"/>
                  </a:lnTo>
                  <a:lnTo>
                    <a:pt x="5512" y="6775"/>
                  </a:lnTo>
                  <a:cubicBezTo>
                    <a:pt x="5512" y="6775"/>
                    <a:pt x="5512" y="6775"/>
                    <a:pt x="5512" y="6761"/>
                  </a:cubicBezTo>
                  <a:cubicBezTo>
                    <a:pt x="5512" y="5767"/>
                    <a:pt x="5122" y="4839"/>
                    <a:pt x="5095" y="4799"/>
                  </a:cubicBezTo>
                  <a:cubicBezTo>
                    <a:pt x="5045" y="4690"/>
                    <a:pt x="4938" y="4625"/>
                    <a:pt x="4825" y="4625"/>
                  </a:cubicBezTo>
                  <a:cubicBezTo>
                    <a:pt x="4785" y="4625"/>
                    <a:pt x="4744" y="4633"/>
                    <a:pt x="4705" y="4651"/>
                  </a:cubicBezTo>
                  <a:cubicBezTo>
                    <a:pt x="4557" y="4718"/>
                    <a:pt x="4477" y="4893"/>
                    <a:pt x="4544" y="5041"/>
                  </a:cubicBezTo>
                  <a:cubicBezTo>
                    <a:pt x="4557" y="5054"/>
                    <a:pt x="4893" y="5861"/>
                    <a:pt x="4907" y="6721"/>
                  </a:cubicBezTo>
                  <a:lnTo>
                    <a:pt x="2944" y="13845"/>
                  </a:lnTo>
                  <a:cubicBezTo>
                    <a:pt x="2299" y="13845"/>
                    <a:pt x="1331" y="13791"/>
                    <a:pt x="753" y="13307"/>
                  </a:cubicBezTo>
                  <a:cubicBezTo>
                    <a:pt x="834" y="12541"/>
                    <a:pt x="941" y="11748"/>
                    <a:pt x="1089" y="10969"/>
                  </a:cubicBezTo>
                  <a:cubicBezTo>
                    <a:pt x="1116" y="10794"/>
                    <a:pt x="1009" y="10646"/>
                    <a:pt x="834" y="10619"/>
                  </a:cubicBezTo>
                  <a:cubicBezTo>
                    <a:pt x="811" y="10613"/>
                    <a:pt x="788" y="10611"/>
                    <a:pt x="766" y="10611"/>
                  </a:cubicBezTo>
                  <a:cubicBezTo>
                    <a:pt x="633" y="10611"/>
                    <a:pt x="521" y="10711"/>
                    <a:pt x="498" y="10861"/>
                  </a:cubicBezTo>
                  <a:cubicBezTo>
                    <a:pt x="229" y="12313"/>
                    <a:pt x="68" y="13737"/>
                    <a:pt x="14" y="15095"/>
                  </a:cubicBezTo>
                  <a:cubicBezTo>
                    <a:pt x="1" y="15176"/>
                    <a:pt x="27" y="15243"/>
                    <a:pt x="81" y="15310"/>
                  </a:cubicBezTo>
                  <a:cubicBezTo>
                    <a:pt x="115" y="15344"/>
                    <a:pt x="797" y="16139"/>
                    <a:pt x="2018" y="16139"/>
                  </a:cubicBezTo>
                  <a:cubicBezTo>
                    <a:pt x="2257" y="16139"/>
                    <a:pt x="2517" y="16109"/>
                    <a:pt x="2796" y="16036"/>
                  </a:cubicBezTo>
                  <a:cubicBezTo>
                    <a:pt x="2904" y="16009"/>
                    <a:pt x="2985" y="15928"/>
                    <a:pt x="3011" y="15834"/>
                  </a:cubicBezTo>
                  <a:lnTo>
                    <a:pt x="4907" y="8993"/>
                  </a:lnTo>
                  <a:lnTo>
                    <a:pt x="4907" y="17474"/>
                  </a:lnTo>
                  <a:cubicBezTo>
                    <a:pt x="4907" y="17555"/>
                    <a:pt x="4934" y="17635"/>
                    <a:pt x="4987" y="17689"/>
                  </a:cubicBezTo>
                  <a:cubicBezTo>
                    <a:pt x="5041" y="17743"/>
                    <a:pt x="6331" y="19047"/>
                    <a:pt x="10149" y="19047"/>
                  </a:cubicBezTo>
                  <a:cubicBezTo>
                    <a:pt x="11385" y="19047"/>
                    <a:pt x="12488" y="18912"/>
                    <a:pt x="13415" y="18644"/>
                  </a:cubicBezTo>
                  <a:cubicBezTo>
                    <a:pt x="13563" y="18603"/>
                    <a:pt x="13657" y="18428"/>
                    <a:pt x="13617" y="18267"/>
                  </a:cubicBezTo>
                  <a:cubicBezTo>
                    <a:pt x="13571" y="18143"/>
                    <a:pt x="13450" y="18056"/>
                    <a:pt x="13316" y="18056"/>
                  </a:cubicBezTo>
                  <a:cubicBezTo>
                    <a:pt x="13291" y="18056"/>
                    <a:pt x="13266" y="18059"/>
                    <a:pt x="13240" y="18066"/>
                  </a:cubicBezTo>
                  <a:cubicBezTo>
                    <a:pt x="12447" y="18294"/>
                    <a:pt x="11506" y="18428"/>
                    <a:pt x="10458" y="18442"/>
                  </a:cubicBezTo>
                  <a:lnTo>
                    <a:pt x="10458" y="11923"/>
                  </a:lnTo>
                  <a:lnTo>
                    <a:pt x="13240" y="7312"/>
                  </a:lnTo>
                  <a:cubicBezTo>
                    <a:pt x="13281" y="7245"/>
                    <a:pt x="13294" y="7151"/>
                    <a:pt x="13267" y="7057"/>
                  </a:cubicBezTo>
                  <a:lnTo>
                    <a:pt x="12851" y="5807"/>
                  </a:lnTo>
                  <a:lnTo>
                    <a:pt x="13603" y="5807"/>
                  </a:lnTo>
                  <a:cubicBezTo>
                    <a:pt x="13738" y="5807"/>
                    <a:pt x="13859" y="5726"/>
                    <a:pt x="13899" y="5592"/>
                  </a:cubicBezTo>
                  <a:lnTo>
                    <a:pt x="14921" y="1990"/>
                  </a:lnTo>
                  <a:cubicBezTo>
                    <a:pt x="15606" y="2339"/>
                    <a:pt x="16439" y="2836"/>
                    <a:pt x="17098" y="3482"/>
                  </a:cubicBezTo>
                  <a:cubicBezTo>
                    <a:pt x="17313" y="4006"/>
                    <a:pt x="19007" y="8213"/>
                    <a:pt x="19558" y="13307"/>
                  </a:cubicBezTo>
                  <a:cubicBezTo>
                    <a:pt x="18966" y="13791"/>
                    <a:pt x="18012" y="13845"/>
                    <a:pt x="17367" y="13845"/>
                  </a:cubicBezTo>
                  <a:lnTo>
                    <a:pt x="15391" y="6734"/>
                  </a:lnTo>
                  <a:cubicBezTo>
                    <a:pt x="15404" y="5861"/>
                    <a:pt x="15754" y="5054"/>
                    <a:pt x="15754" y="5041"/>
                  </a:cubicBezTo>
                  <a:cubicBezTo>
                    <a:pt x="15821" y="4893"/>
                    <a:pt x="15754" y="4718"/>
                    <a:pt x="15606" y="4651"/>
                  </a:cubicBezTo>
                  <a:cubicBezTo>
                    <a:pt x="15563" y="4633"/>
                    <a:pt x="15520" y="4625"/>
                    <a:pt x="15478" y="4625"/>
                  </a:cubicBezTo>
                  <a:cubicBezTo>
                    <a:pt x="15360" y="4625"/>
                    <a:pt x="15252" y="4690"/>
                    <a:pt x="15203" y="4799"/>
                  </a:cubicBezTo>
                  <a:cubicBezTo>
                    <a:pt x="15189" y="4839"/>
                    <a:pt x="14786" y="5767"/>
                    <a:pt x="14786" y="6761"/>
                  </a:cubicBezTo>
                  <a:lnTo>
                    <a:pt x="14786" y="12891"/>
                  </a:lnTo>
                  <a:lnTo>
                    <a:pt x="12609" y="14073"/>
                  </a:lnTo>
                  <a:cubicBezTo>
                    <a:pt x="12515" y="14114"/>
                    <a:pt x="12461" y="14221"/>
                    <a:pt x="12461" y="14329"/>
                  </a:cubicBezTo>
                  <a:lnTo>
                    <a:pt x="12461" y="14530"/>
                  </a:lnTo>
                  <a:cubicBezTo>
                    <a:pt x="12461" y="14866"/>
                    <a:pt x="12622" y="15176"/>
                    <a:pt x="12918" y="15350"/>
                  </a:cubicBezTo>
                  <a:cubicBezTo>
                    <a:pt x="13066" y="15444"/>
                    <a:pt x="13240" y="15485"/>
                    <a:pt x="13415" y="15485"/>
                  </a:cubicBezTo>
                  <a:cubicBezTo>
                    <a:pt x="13563" y="15485"/>
                    <a:pt x="13724" y="15444"/>
                    <a:pt x="13859" y="15377"/>
                  </a:cubicBezTo>
                  <a:lnTo>
                    <a:pt x="14786" y="14880"/>
                  </a:lnTo>
                  <a:lnTo>
                    <a:pt x="14786" y="17340"/>
                  </a:lnTo>
                  <a:cubicBezTo>
                    <a:pt x="14705" y="17420"/>
                    <a:pt x="14544" y="17528"/>
                    <a:pt x="14302" y="17649"/>
                  </a:cubicBezTo>
                  <a:cubicBezTo>
                    <a:pt x="14154" y="17730"/>
                    <a:pt x="14101" y="17904"/>
                    <a:pt x="14181" y="18052"/>
                  </a:cubicBezTo>
                  <a:cubicBezTo>
                    <a:pt x="14235" y="18160"/>
                    <a:pt x="14343" y="18213"/>
                    <a:pt x="14450" y="18213"/>
                  </a:cubicBezTo>
                  <a:cubicBezTo>
                    <a:pt x="14490" y="18213"/>
                    <a:pt x="14544" y="18213"/>
                    <a:pt x="14584" y="18187"/>
                  </a:cubicBezTo>
                  <a:cubicBezTo>
                    <a:pt x="15068" y="17931"/>
                    <a:pt x="15283" y="17716"/>
                    <a:pt x="15310" y="17689"/>
                  </a:cubicBezTo>
                  <a:cubicBezTo>
                    <a:pt x="15364" y="17635"/>
                    <a:pt x="15391" y="17555"/>
                    <a:pt x="15391" y="17474"/>
                  </a:cubicBezTo>
                  <a:lnTo>
                    <a:pt x="15391" y="8993"/>
                  </a:lnTo>
                  <a:lnTo>
                    <a:pt x="17286" y="15834"/>
                  </a:lnTo>
                  <a:cubicBezTo>
                    <a:pt x="17313" y="15928"/>
                    <a:pt x="17394" y="16009"/>
                    <a:pt x="17501" y="16036"/>
                  </a:cubicBezTo>
                  <a:cubicBezTo>
                    <a:pt x="17783" y="16109"/>
                    <a:pt x="18044" y="16139"/>
                    <a:pt x="18285" y="16139"/>
                  </a:cubicBezTo>
                  <a:cubicBezTo>
                    <a:pt x="19514" y="16139"/>
                    <a:pt x="20196" y="15344"/>
                    <a:pt x="20230" y="15310"/>
                  </a:cubicBezTo>
                  <a:cubicBezTo>
                    <a:pt x="20270" y="15243"/>
                    <a:pt x="20297" y="15176"/>
                    <a:pt x="20297" y="15095"/>
                  </a:cubicBezTo>
                  <a:cubicBezTo>
                    <a:pt x="20149" y="11802"/>
                    <a:pt x="19423" y="8737"/>
                    <a:pt x="18859" y="6761"/>
                  </a:cubicBezTo>
                  <a:cubicBezTo>
                    <a:pt x="18227" y="4597"/>
                    <a:pt x="17649" y="3253"/>
                    <a:pt x="17622" y="3199"/>
                  </a:cubicBezTo>
                  <a:cubicBezTo>
                    <a:pt x="17609" y="3159"/>
                    <a:pt x="17582" y="3132"/>
                    <a:pt x="17555" y="3105"/>
                  </a:cubicBezTo>
                  <a:cubicBezTo>
                    <a:pt x="16735" y="2272"/>
                    <a:pt x="15646" y="1667"/>
                    <a:pt x="14867" y="1291"/>
                  </a:cubicBezTo>
                  <a:lnTo>
                    <a:pt x="14853" y="1291"/>
                  </a:lnTo>
                  <a:lnTo>
                    <a:pt x="12541" y="215"/>
                  </a:lnTo>
                  <a:cubicBezTo>
                    <a:pt x="12515" y="202"/>
                    <a:pt x="12488" y="202"/>
                    <a:pt x="12461" y="189"/>
                  </a:cubicBezTo>
                  <a:cubicBezTo>
                    <a:pt x="12407" y="189"/>
                    <a:pt x="11049" y="0"/>
                    <a:pt x="101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1" name="Google Shape;1564;p31"/>
            <p:cNvSpPr/>
            <p:nvPr/>
          </p:nvSpPr>
          <p:spPr>
            <a:xfrm>
              <a:off x="3742875" y="1470000"/>
              <a:ext cx="17125" cy="15100"/>
            </a:xfrm>
            <a:custGeom>
              <a:avLst/>
              <a:gdLst/>
              <a:ahLst/>
              <a:cxnLst/>
              <a:rect l="l" t="t" r="r" b="b"/>
              <a:pathLst>
                <a:path w="685" h="604" extrusionOk="0">
                  <a:moveTo>
                    <a:pt x="375" y="0"/>
                  </a:moveTo>
                  <a:cubicBezTo>
                    <a:pt x="254" y="0"/>
                    <a:pt x="133" y="67"/>
                    <a:pt x="79" y="188"/>
                  </a:cubicBezTo>
                  <a:cubicBezTo>
                    <a:pt x="1" y="391"/>
                    <a:pt x="167" y="603"/>
                    <a:pt x="366" y="603"/>
                  </a:cubicBezTo>
                  <a:cubicBezTo>
                    <a:pt x="404" y="603"/>
                    <a:pt x="444" y="596"/>
                    <a:pt x="483" y="578"/>
                  </a:cubicBezTo>
                  <a:cubicBezTo>
                    <a:pt x="604" y="524"/>
                    <a:pt x="684" y="377"/>
                    <a:pt x="657" y="242"/>
                  </a:cubicBezTo>
                  <a:cubicBezTo>
                    <a:pt x="631" y="108"/>
                    <a:pt x="510" y="14"/>
                    <a:pt x="37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2" name="Google Shape;1565;p31"/>
            <p:cNvSpPr/>
            <p:nvPr/>
          </p:nvSpPr>
          <p:spPr>
            <a:xfrm>
              <a:off x="3289650" y="1469950"/>
              <a:ext cx="17025" cy="15050"/>
            </a:xfrm>
            <a:custGeom>
              <a:avLst/>
              <a:gdLst/>
              <a:ahLst/>
              <a:cxnLst/>
              <a:rect l="l" t="t" r="r" b="b"/>
              <a:pathLst>
                <a:path w="681" h="602" extrusionOk="0">
                  <a:moveTo>
                    <a:pt x="358" y="1"/>
                  </a:moveTo>
                  <a:cubicBezTo>
                    <a:pt x="349" y="1"/>
                    <a:pt x="340" y="1"/>
                    <a:pt x="331" y="2"/>
                  </a:cubicBezTo>
                  <a:cubicBezTo>
                    <a:pt x="197" y="16"/>
                    <a:pt x="90" y="96"/>
                    <a:pt x="63" y="217"/>
                  </a:cubicBezTo>
                  <a:cubicBezTo>
                    <a:pt x="0" y="425"/>
                    <a:pt x="164" y="601"/>
                    <a:pt x="347" y="601"/>
                  </a:cubicBezTo>
                  <a:cubicBezTo>
                    <a:pt x="400" y="601"/>
                    <a:pt x="455" y="587"/>
                    <a:pt x="506" y="553"/>
                  </a:cubicBezTo>
                  <a:cubicBezTo>
                    <a:pt x="627" y="486"/>
                    <a:pt x="681" y="325"/>
                    <a:pt x="627" y="190"/>
                  </a:cubicBezTo>
                  <a:cubicBezTo>
                    <a:pt x="577" y="78"/>
                    <a:pt x="470" y="1"/>
                    <a:pt x="3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3" name="Google Shape;1566;p31"/>
            <p:cNvSpPr/>
            <p:nvPr/>
          </p:nvSpPr>
          <p:spPr>
            <a:xfrm>
              <a:off x="3548950" y="1417125"/>
              <a:ext cx="15800" cy="14925"/>
            </a:xfrm>
            <a:custGeom>
              <a:avLst/>
              <a:gdLst/>
              <a:ahLst/>
              <a:cxnLst/>
              <a:rect l="l" t="t" r="r" b="b"/>
              <a:pathLst>
                <a:path w="632" h="597" extrusionOk="0">
                  <a:moveTo>
                    <a:pt x="319" y="1"/>
                  </a:moveTo>
                  <a:cubicBezTo>
                    <a:pt x="159" y="1"/>
                    <a:pt x="0" y="125"/>
                    <a:pt x="0" y="301"/>
                  </a:cubicBezTo>
                  <a:cubicBezTo>
                    <a:pt x="14" y="435"/>
                    <a:pt x="94" y="556"/>
                    <a:pt x="229" y="583"/>
                  </a:cubicBezTo>
                  <a:cubicBezTo>
                    <a:pt x="256" y="592"/>
                    <a:pt x="284" y="596"/>
                    <a:pt x="312" y="596"/>
                  </a:cubicBezTo>
                  <a:cubicBezTo>
                    <a:pt x="407" y="596"/>
                    <a:pt x="499" y="545"/>
                    <a:pt x="551" y="462"/>
                  </a:cubicBezTo>
                  <a:cubicBezTo>
                    <a:pt x="632" y="341"/>
                    <a:pt x="618" y="180"/>
                    <a:pt x="524" y="86"/>
                  </a:cubicBezTo>
                  <a:cubicBezTo>
                    <a:pt x="465" y="27"/>
                    <a:pt x="392" y="1"/>
                    <a:pt x="3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4" name="Google Shape;1567;p31"/>
            <p:cNvSpPr/>
            <p:nvPr/>
          </p:nvSpPr>
          <p:spPr>
            <a:xfrm>
              <a:off x="3547025" y="1468275"/>
              <a:ext cx="17725" cy="14950"/>
            </a:xfrm>
            <a:custGeom>
              <a:avLst/>
              <a:gdLst/>
              <a:ahLst/>
              <a:cxnLst/>
              <a:rect l="l" t="t" r="r" b="b"/>
              <a:pathLst>
                <a:path w="709" h="598" extrusionOk="0">
                  <a:moveTo>
                    <a:pt x="380" y="1"/>
                  </a:moveTo>
                  <a:cubicBezTo>
                    <a:pt x="281" y="1"/>
                    <a:pt x="180" y="48"/>
                    <a:pt x="117" y="150"/>
                  </a:cubicBezTo>
                  <a:cubicBezTo>
                    <a:pt x="1" y="348"/>
                    <a:pt x="168" y="598"/>
                    <a:pt x="382" y="598"/>
                  </a:cubicBezTo>
                  <a:cubicBezTo>
                    <a:pt x="414" y="598"/>
                    <a:pt x="447" y="592"/>
                    <a:pt x="480" y="580"/>
                  </a:cubicBezTo>
                  <a:cubicBezTo>
                    <a:pt x="628" y="526"/>
                    <a:pt x="709" y="378"/>
                    <a:pt x="682" y="244"/>
                  </a:cubicBezTo>
                  <a:cubicBezTo>
                    <a:pt x="651" y="89"/>
                    <a:pt x="517" y="1"/>
                    <a:pt x="3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35" name="Google Shape;1568;p31"/>
            <p:cNvSpPr/>
            <p:nvPr/>
          </p:nvSpPr>
          <p:spPr>
            <a:xfrm>
              <a:off x="3548600" y="1522950"/>
              <a:ext cx="16150" cy="15075"/>
            </a:xfrm>
            <a:custGeom>
              <a:avLst/>
              <a:gdLst/>
              <a:ahLst/>
              <a:cxnLst/>
              <a:rect l="l" t="t" r="r" b="b"/>
              <a:pathLst>
                <a:path w="646" h="603" extrusionOk="0">
                  <a:moveTo>
                    <a:pt x="315" y="0"/>
                  </a:moveTo>
                  <a:cubicBezTo>
                    <a:pt x="296" y="0"/>
                    <a:pt x="276" y="2"/>
                    <a:pt x="256" y="6"/>
                  </a:cubicBezTo>
                  <a:cubicBezTo>
                    <a:pt x="149" y="33"/>
                    <a:pt x="54" y="127"/>
                    <a:pt x="28" y="248"/>
                  </a:cubicBezTo>
                  <a:cubicBezTo>
                    <a:pt x="1" y="369"/>
                    <a:pt x="68" y="503"/>
                    <a:pt x="175" y="570"/>
                  </a:cubicBezTo>
                  <a:cubicBezTo>
                    <a:pt x="218" y="592"/>
                    <a:pt x="268" y="603"/>
                    <a:pt x="318" y="603"/>
                  </a:cubicBezTo>
                  <a:cubicBezTo>
                    <a:pt x="393" y="603"/>
                    <a:pt x="468" y="579"/>
                    <a:pt x="525" y="530"/>
                  </a:cubicBezTo>
                  <a:cubicBezTo>
                    <a:pt x="619" y="436"/>
                    <a:pt x="646" y="288"/>
                    <a:pt x="592" y="167"/>
                  </a:cubicBezTo>
                  <a:cubicBezTo>
                    <a:pt x="535" y="64"/>
                    <a:pt x="429" y="0"/>
                    <a:pt x="3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</p:grpSp>
      <p:sp>
        <p:nvSpPr>
          <p:cNvPr id="36" name="Google Shape;1667;p31"/>
          <p:cNvSpPr/>
          <p:nvPr/>
        </p:nvSpPr>
        <p:spPr>
          <a:xfrm>
            <a:off x="6517764" y="1511292"/>
            <a:ext cx="364950" cy="507175"/>
          </a:xfrm>
          <a:custGeom>
            <a:avLst/>
            <a:gdLst/>
            <a:ahLst/>
            <a:cxnLst/>
            <a:rect l="l" t="t" r="r" b="b"/>
            <a:pathLst>
              <a:path w="14598" h="20287" extrusionOk="0">
                <a:moveTo>
                  <a:pt x="1183" y="2463"/>
                </a:moveTo>
                <a:cubicBezTo>
                  <a:pt x="1694" y="2557"/>
                  <a:pt x="2191" y="2652"/>
                  <a:pt x="2688" y="2732"/>
                </a:cubicBezTo>
                <a:cubicBezTo>
                  <a:pt x="2648" y="3404"/>
                  <a:pt x="2446" y="4090"/>
                  <a:pt x="2124" y="4641"/>
                </a:cubicBezTo>
                <a:cubicBezTo>
                  <a:pt x="1855" y="5098"/>
                  <a:pt x="1398" y="5662"/>
                  <a:pt x="659" y="5945"/>
                </a:cubicBezTo>
                <a:cubicBezTo>
                  <a:pt x="645" y="5541"/>
                  <a:pt x="659" y="5152"/>
                  <a:pt x="672" y="4816"/>
                </a:cubicBezTo>
                <a:cubicBezTo>
                  <a:pt x="753" y="3109"/>
                  <a:pt x="1035" y="2611"/>
                  <a:pt x="1183" y="2463"/>
                </a:cubicBezTo>
                <a:close/>
                <a:moveTo>
                  <a:pt x="13401" y="2463"/>
                </a:moveTo>
                <a:cubicBezTo>
                  <a:pt x="13562" y="2611"/>
                  <a:pt x="13845" y="3109"/>
                  <a:pt x="13925" y="4816"/>
                </a:cubicBezTo>
                <a:cubicBezTo>
                  <a:pt x="13939" y="5152"/>
                  <a:pt x="13939" y="5541"/>
                  <a:pt x="13939" y="5945"/>
                </a:cubicBezTo>
                <a:cubicBezTo>
                  <a:pt x="13186" y="5662"/>
                  <a:pt x="12729" y="5098"/>
                  <a:pt x="12474" y="4641"/>
                </a:cubicBezTo>
                <a:cubicBezTo>
                  <a:pt x="12138" y="4090"/>
                  <a:pt x="11936" y="3404"/>
                  <a:pt x="11896" y="2732"/>
                </a:cubicBezTo>
                <a:cubicBezTo>
                  <a:pt x="12406" y="2652"/>
                  <a:pt x="12904" y="2557"/>
                  <a:pt x="13401" y="2463"/>
                </a:cubicBezTo>
                <a:close/>
                <a:moveTo>
                  <a:pt x="5430" y="18902"/>
                </a:moveTo>
                <a:lnTo>
                  <a:pt x="5404" y="19346"/>
                </a:lnTo>
                <a:cubicBezTo>
                  <a:pt x="5404" y="19534"/>
                  <a:pt x="5256" y="19682"/>
                  <a:pt x="5068" y="19682"/>
                </a:cubicBezTo>
                <a:lnTo>
                  <a:pt x="4006" y="19682"/>
                </a:lnTo>
                <a:cubicBezTo>
                  <a:pt x="3858" y="19682"/>
                  <a:pt x="3723" y="19588"/>
                  <a:pt x="3670" y="19440"/>
                </a:cubicBezTo>
                <a:lnTo>
                  <a:pt x="3535" y="19023"/>
                </a:lnTo>
                <a:lnTo>
                  <a:pt x="3535" y="19023"/>
                </a:lnTo>
                <a:cubicBezTo>
                  <a:pt x="3764" y="19063"/>
                  <a:pt x="4033" y="19090"/>
                  <a:pt x="4315" y="19090"/>
                </a:cubicBezTo>
                <a:cubicBezTo>
                  <a:pt x="4557" y="19090"/>
                  <a:pt x="4812" y="19077"/>
                  <a:pt x="5081" y="19023"/>
                </a:cubicBezTo>
                <a:cubicBezTo>
                  <a:pt x="5202" y="19010"/>
                  <a:pt x="5323" y="18969"/>
                  <a:pt x="5430" y="18902"/>
                </a:cubicBezTo>
                <a:close/>
                <a:moveTo>
                  <a:pt x="9167" y="18902"/>
                </a:moveTo>
                <a:cubicBezTo>
                  <a:pt x="9261" y="18956"/>
                  <a:pt x="9382" y="19010"/>
                  <a:pt x="9503" y="19023"/>
                </a:cubicBezTo>
                <a:cubicBezTo>
                  <a:pt x="9772" y="19077"/>
                  <a:pt x="10027" y="19090"/>
                  <a:pt x="10269" y="19090"/>
                </a:cubicBezTo>
                <a:cubicBezTo>
                  <a:pt x="10565" y="19090"/>
                  <a:pt x="10834" y="19063"/>
                  <a:pt x="11049" y="19023"/>
                </a:cubicBezTo>
                <a:lnTo>
                  <a:pt x="11049" y="19023"/>
                </a:lnTo>
                <a:lnTo>
                  <a:pt x="10914" y="19440"/>
                </a:lnTo>
                <a:cubicBezTo>
                  <a:pt x="10874" y="19588"/>
                  <a:pt x="10740" y="19682"/>
                  <a:pt x="10592" y="19682"/>
                </a:cubicBezTo>
                <a:lnTo>
                  <a:pt x="9530" y="19682"/>
                </a:lnTo>
                <a:cubicBezTo>
                  <a:pt x="9342" y="19682"/>
                  <a:pt x="9194" y="19534"/>
                  <a:pt x="9181" y="19346"/>
                </a:cubicBezTo>
                <a:lnTo>
                  <a:pt x="9167" y="18902"/>
                </a:lnTo>
                <a:close/>
                <a:moveTo>
                  <a:pt x="2018" y="1"/>
                </a:moveTo>
                <a:cubicBezTo>
                  <a:pt x="1586" y="1"/>
                  <a:pt x="1197" y="304"/>
                  <a:pt x="1102" y="743"/>
                </a:cubicBezTo>
                <a:lnTo>
                  <a:pt x="847" y="1953"/>
                </a:lnTo>
                <a:cubicBezTo>
                  <a:pt x="390" y="2302"/>
                  <a:pt x="135" y="3216"/>
                  <a:pt x="67" y="4789"/>
                </a:cubicBezTo>
                <a:cubicBezTo>
                  <a:pt x="0" y="6375"/>
                  <a:pt x="135" y="8243"/>
                  <a:pt x="229" y="9224"/>
                </a:cubicBezTo>
                <a:cubicBezTo>
                  <a:pt x="457" y="11590"/>
                  <a:pt x="1922" y="16657"/>
                  <a:pt x="2366" y="18149"/>
                </a:cubicBezTo>
                <a:cubicBezTo>
                  <a:pt x="2446" y="18405"/>
                  <a:pt x="2608" y="18620"/>
                  <a:pt x="2823" y="18781"/>
                </a:cubicBezTo>
                <a:lnTo>
                  <a:pt x="3105" y="19628"/>
                </a:lnTo>
                <a:cubicBezTo>
                  <a:pt x="3226" y="20018"/>
                  <a:pt x="3589" y="20287"/>
                  <a:pt x="4006" y="20287"/>
                </a:cubicBezTo>
                <a:lnTo>
                  <a:pt x="5068" y="20287"/>
                </a:lnTo>
                <a:cubicBezTo>
                  <a:pt x="5578" y="20287"/>
                  <a:pt x="5995" y="19883"/>
                  <a:pt x="6008" y="19373"/>
                </a:cubicBezTo>
                <a:lnTo>
                  <a:pt x="6062" y="17961"/>
                </a:lnTo>
                <a:cubicBezTo>
                  <a:pt x="6062" y="17907"/>
                  <a:pt x="6062" y="17854"/>
                  <a:pt x="6062" y="17800"/>
                </a:cubicBezTo>
                <a:cubicBezTo>
                  <a:pt x="6035" y="17289"/>
                  <a:pt x="6008" y="16469"/>
                  <a:pt x="5995" y="15528"/>
                </a:cubicBezTo>
                <a:cubicBezTo>
                  <a:pt x="5995" y="15367"/>
                  <a:pt x="5861" y="15233"/>
                  <a:pt x="5686" y="15233"/>
                </a:cubicBezTo>
                <a:cubicBezTo>
                  <a:pt x="5525" y="15233"/>
                  <a:pt x="5390" y="15367"/>
                  <a:pt x="5390" y="15542"/>
                </a:cubicBezTo>
                <a:cubicBezTo>
                  <a:pt x="5404" y="16496"/>
                  <a:pt x="5430" y="17303"/>
                  <a:pt x="5457" y="17827"/>
                </a:cubicBezTo>
                <a:cubicBezTo>
                  <a:pt x="5471" y="18123"/>
                  <a:pt x="5269" y="18378"/>
                  <a:pt x="4973" y="18432"/>
                </a:cubicBezTo>
                <a:cubicBezTo>
                  <a:pt x="4751" y="18469"/>
                  <a:pt x="4536" y="18484"/>
                  <a:pt x="4335" y="18484"/>
                </a:cubicBezTo>
                <a:cubicBezTo>
                  <a:pt x="3953" y="18484"/>
                  <a:pt x="3620" y="18431"/>
                  <a:pt x="3374" y="18378"/>
                </a:cubicBezTo>
                <a:cubicBezTo>
                  <a:pt x="3172" y="18324"/>
                  <a:pt x="3011" y="18176"/>
                  <a:pt x="2944" y="17975"/>
                </a:cubicBezTo>
                <a:cubicBezTo>
                  <a:pt x="2514" y="16496"/>
                  <a:pt x="1049" y="11483"/>
                  <a:pt x="833" y="9171"/>
                </a:cubicBezTo>
                <a:cubicBezTo>
                  <a:pt x="753" y="8257"/>
                  <a:pt x="686" y="7383"/>
                  <a:pt x="672" y="6576"/>
                </a:cubicBezTo>
                <a:cubicBezTo>
                  <a:pt x="1492" y="6334"/>
                  <a:pt x="2178" y="5770"/>
                  <a:pt x="2648" y="4950"/>
                </a:cubicBezTo>
                <a:cubicBezTo>
                  <a:pt x="3011" y="4318"/>
                  <a:pt x="3239" y="3566"/>
                  <a:pt x="3293" y="2813"/>
                </a:cubicBezTo>
                <a:cubicBezTo>
                  <a:pt x="3468" y="2840"/>
                  <a:pt x="3643" y="2853"/>
                  <a:pt x="3817" y="2880"/>
                </a:cubicBezTo>
                <a:cubicBezTo>
                  <a:pt x="3616" y="3525"/>
                  <a:pt x="3414" y="4439"/>
                  <a:pt x="3266" y="5434"/>
                </a:cubicBezTo>
                <a:cubicBezTo>
                  <a:pt x="3078" y="6778"/>
                  <a:pt x="3011" y="8122"/>
                  <a:pt x="3065" y="9211"/>
                </a:cubicBezTo>
                <a:cubicBezTo>
                  <a:pt x="3199" y="11577"/>
                  <a:pt x="4059" y="16617"/>
                  <a:pt x="4315" y="18109"/>
                </a:cubicBezTo>
                <a:cubicBezTo>
                  <a:pt x="4342" y="18257"/>
                  <a:pt x="4476" y="18365"/>
                  <a:pt x="4624" y="18365"/>
                </a:cubicBezTo>
                <a:cubicBezTo>
                  <a:pt x="4637" y="18365"/>
                  <a:pt x="4651" y="18365"/>
                  <a:pt x="4678" y="18351"/>
                </a:cubicBezTo>
                <a:cubicBezTo>
                  <a:pt x="4839" y="18324"/>
                  <a:pt x="4947" y="18176"/>
                  <a:pt x="4920" y="18002"/>
                </a:cubicBezTo>
                <a:cubicBezTo>
                  <a:pt x="4664" y="16523"/>
                  <a:pt x="3804" y="11509"/>
                  <a:pt x="3670" y="9171"/>
                </a:cubicBezTo>
                <a:cubicBezTo>
                  <a:pt x="3562" y="7074"/>
                  <a:pt x="3965" y="4265"/>
                  <a:pt x="4436" y="2947"/>
                </a:cubicBezTo>
                <a:cubicBezTo>
                  <a:pt x="5014" y="3001"/>
                  <a:pt x="5592" y="3041"/>
                  <a:pt x="6170" y="3055"/>
                </a:cubicBezTo>
                <a:lnTo>
                  <a:pt x="6170" y="5219"/>
                </a:lnTo>
                <a:cubicBezTo>
                  <a:pt x="6170" y="5380"/>
                  <a:pt x="6304" y="5515"/>
                  <a:pt x="6479" y="5515"/>
                </a:cubicBezTo>
                <a:cubicBezTo>
                  <a:pt x="6640" y="5515"/>
                  <a:pt x="6775" y="5380"/>
                  <a:pt x="6775" y="5219"/>
                </a:cubicBezTo>
                <a:lnTo>
                  <a:pt x="6775" y="3068"/>
                </a:lnTo>
                <a:cubicBezTo>
                  <a:pt x="6949" y="3082"/>
                  <a:pt x="7124" y="3082"/>
                  <a:pt x="7299" y="3082"/>
                </a:cubicBezTo>
                <a:cubicBezTo>
                  <a:pt x="7474" y="3082"/>
                  <a:pt x="7635" y="3082"/>
                  <a:pt x="7810" y="3068"/>
                </a:cubicBezTo>
                <a:lnTo>
                  <a:pt x="7810" y="5219"/>
                </a:lnTo>
                <a:cubicBezTo>
                  <a:pt x="7810" y="5380"/>
                  <a:pt x="7944" y="5515"/>
                  <a:pt x="8119" y="5515"/>
                </a:cubicBezTo>
                <a:cubicBezTo>
                  <a:pt x="8280" y="5515"/>
                  <a:pt x="8414" y="5380"/>
                  <a:pt x="8414" y="5219"/>
                </a:cubicBezTo>
                <a:lnTo>
                  <a:pt x="8414" y="3055"/>
                </a:lnTo>
                <a:cubicBezTo>
                  <a:pt x="8992" y="3041"/>
                  <a:pt x="9570" y="3001"/>
                  <a:pt x="10148" y="2947"/>
                </a:cubicBezTo>
                <a:cubicBezTo>
                  <a:pt x="10619" y="4265"/>
                  <a:pt x="11035" y="7074"/>
                  <a:pt x="10914" y="9171"/>
                </a:cubicBezTo>
                <a:cubicBezTo>
                  <a:pt x="10794" y="11496"/>
                  <a:pt x="9933" y="16523"/>
                  <a:pt x="9678" y="18002"/>
                </a:cubicBezTo>
                <a:cubicBezTo>
                  <a:pt x="9638" y="18176"/>
                  <a:pt x="9759" y="18324"/>
                  <a:pt x="9920" y="18351"/>
                </a:cubicBezTo>
                <a:cubicBezTo>
                  <a:pt x="9933" y="18365"/>
                  <a:pt x="9960" y="18365"/>
                  <a:pt x="9974" y="18365"/>
                </a:cubicBezTo>
                <a:cubicBezTo>
                  <a:pt x="10121" y="18365"/>
                  <a:pt x="10242" y="18257"/>
                  <a:pt x="10269" y="18109"/>
                </a:cubicBezTo>
                <a:cubicBezTo>
                  <a:pt x="10525" y="16617"/>
                  <a:pt x="11398" y="11563"/>
                  <a:pt x="11519" y="9211"/>
                </a:cubicBezTo>
                <a:cubicBezTo>
                  <a:pt x="11587" y="8122"/>
                  <a:pt x="11506" y="6778"/>
                  <a:pt x="11318" y="5434"/>
                </a:cubicBezTo>
                <a:cubicBezTo>
                  <a:pt x="11183" y="4439"/>
                  <a:pt x="10982" y="3525"/>
                  <a:pt x="10767" y="2880"/>
                </a:cubicBezTo>
                <a:cubicBezTo>
                  <a:pt x="10941" y="2853"/>
                  <a:pt x="11116" y="2840"/>
                  <a:pt x="11291" y="2813"/>
                </a:cubicBezTo>
                <a:cubicBezTo>
                  <a:pt x="11358" y="3566"/>
                  <a:pt x="11587" y="4318"/>
                  <a:pt x="11949" y="4950"/>
                </a:cubicBezTo>
                <a:cubicBezTo>
                  <a:pt x="12420" y="5770"/>
                  <a:pt x="13105" y="6334"/>
                  <a:pt x="13925" y="6576"/>
                </a:cubicBezTo>
                <a:cubicBezTo>
                  <a:pt x="13898" y="7383"/>
                  <a:pt x="13845" y="8257"/>
                  <a:pt x="13764" y="9171"/>
                </a:cubicBezTo>
                <a:cubicBezTo>
                  <a:pt x="13536" y="11483"/>
                  <a:pt x="12084" y="16496"/>
                  <a:pt x="11640" y="17975"/>
                </a:cubicBezTo>
                <a:cubicBezTo>
                  <a:pt x="11587" y="18176"/>
                  <a:pt x="11412" y="18324"/>
                  <a:pt x="11210" y="18378"/>
                </a:cubicBezTo>
                <a:cubicBezTo>
                  <a:pt x="10973" y="18431"/>
                  <a:pt x="10643" y="18484"/>
                  <a:pt x="10259" y="18484"/>
                </a:cubicBezTo>
                <a:cubicBezTo>
                  <a:pt x="10056" y="18484"/>
                  <a:pt x="9838" y="18469"/>
                  <a:pt x="9611" y="18432"/>
                </a:cubicBezTo>
                <a:cubicBezTo>
                  <a:pt x="9328" y="18378"/>
                  <a:pt x="9127" y="18123"/>
                  <a:pt x="9127" y="17827"/>
                </a:cubicBezTo>
                <a:cubicBezTo>
                  <a:pt x="9181" y="16617"/>
                  <a:pt x="9261" y="14265"/>
                  <a:pt x="9154" y="12007"/>
                </a:cubicBezTo>
                <a:cubicBezTo>
                  <a:pt x="9019" y="9090"/>
                  <a:pt x="8643" y="7356"/>
                  <a:pt x="8011" y="6697"/>
                </a:cubicBezTo>
                <a:cubicBezTo>
                  <a:pt x="7796" y="6469"/>
                  <a:pt x="7568" y="6361"/>
                  <a:pt x="7299" y="6361"/>
                </a:cubicBezTo>
                <a:cubicBezTo>
                  <a:pt x="6264" y="6361"/>
                  <a:pt x="5887" y="7961"/>
                  <a:pt x="5699" y="9171"/>
                </a:cubicBezTo>
                <a:cubicBezTo>
                  <a:pt x="5498" y="10461"/>
                  <a:pt x="5390" y="12195"/>
                  <a:pt x="5390" y="14319"/>
                </a:cubicBezTo>
                <a:cubicBezTo>
                  <a:pt x="5377" y="14493"/>
                  <a:pt x="5525" y="14628"/>
                  <a:pt x="5686" y="14628"/>
                </a:cubicBezTo>
                <a:cubicBezTo>
                  <a:pt x="5847" y="14628"/>
                  <a:pt x="5995" y="14493"/>
                  <a:pt x="5995" y="14332"/>
                </a:cubicBezTo>
                <a:cubicBezTo>
                  <a:pt x="5995" y="12222"/>
                  <a:pt x="6102" y="10515"/>
                  <a:pt x="6291" y="9265"/>
                </a:cubicBezTo>
                <a:cubicBezTo>
                  <a:pt x="6385" y="8727"/>
                  <a:pt x="6707" y="6966"/>
                  <a:pt x="7299" y="6966"/>
                </a:cubicBezTo>
                <a:cubicBezTo>
                  <a:pt x="7353" y="6966"/>
                  <a:pt x="7447" y="6980"/>
                  <a:pt x="7568" y="7114"/>
                </a:cubicBezTo>
                <a:cubicBezTo>
                  <a:pt x="8253" y="7826"/>
                  <a:pt x="8482" y="10501"/>
                  <a:pt x="8549" y="12034"/>
                </a:cubicBezTo>
                <a:cubicBezTo>
                  <a:pt x="8656" y="14265"/>
                  <a:pt x="8576" y="16604"/>
                  <a:pt x="8522" y="17800"/>
                </a:cubicBezTo>
                <a:cubicBezTo>
                  <a:pt x="8522" y="17854"/>
                  <a:pt x="8522" y="17907"/>
                  <a:pt x="8535" y="17961"/>
                </a:cubicBezTo>
                <a:lnTo>
                  <a:pt x="8576" y="19373"/>
                </a:lnTo>
                <a:cubicBezTo>
                  <a:pt x="8589" y="19883"/>
                  <a:pt x="9006" y="20287"/>
                  <a:pt x="9530" y="20287"/>
                </a:cubicBezTo>
                <a:lnTo>
                  <a:pt x="10592" y="20287"/>
                </a:lnTo>
                <a:cubicBezTo>
                  <a:pt x="11009" y="20287"/>
                  <a:pt x="11358" y="20018"/>
                  <a:pt x="11492" y="19628"/>
                </a:cubicBezTo>
                <a:lnTo>
                  <a:pt x="11775" y="18781"/>
                </a:lnTo>
                <a:cubicBezTo>
                  <a:pt x="11990" y="18620"/>
                  <a:pt x="12151" y="18405"/>
                  <a:pt x="12218" y="18149"/>
                </a:cubicBezTo>
                <a:cubicBezTo>
                  <a:pt x="12662" y="16657"/>
                  <a:pt x="14140" y="11590"/>
                  <a:pt x="14355" y="9224"/>
                </a:cubicBezTo>
                <a:cubicBezTo>
                  <a:pt x="14450" y="8243"/>
                  <a:pt x="14597" y="6375"/>
                  <a:pt x="14530" y="4789"/>
                </a:cubicBezTo>
                <a:cubicBezTo>
                  <a:pt x="14450" y="3216"/>
                  <a:pt x="14208" y="2302"/>
                  <a:pt x="13737" y="1953"/>
                </a:cubicBezTo>
                <a:lnTo>
                  <a:pt x="13495" y="743"/>
                </a:lnTo>
                <a:cubicBezTo>
                  <a:pt x="13400" y="304"/>
                  <a:pt x="13012" y="1"/>
                  <a:pt x="12580" y="1"/>
                </a:cubicBezTo>
                <a:cubicBezTo>
                  <a:pt x="12523" y="1"/>
                  <a:pt x="12465" y="6"/>
                  <a:pt x="12406" y="17"/>
                </a:cubicBezTo>
                <a:cubicBezTo>
                  <a:pt x="12044" y="71"/>
                  <a:pt x="11667" y="138"/>
                  <a:pt x="11291" y="192"/>
                </a:cubicBezTo>
                <a:cubicBezTo>
                  <a:pt x="11130" y="219"/>
                  <a:pt x="11009" y="367"/>
                  <a:pt x="11035" y="541"/>
                </a:cubicBezTo>
                <a:cubicBezTo>
                  <a:pt x="11061" y="693"/>
                  <a:pt x="11194" y="798"/>
                  <a:pt x="11344" y="798"/>
                </a:cubicBezTo>
                <a:cubicBezTo>
                  <a:pt x="11353" y="798"/>
                  <a:pt x="11362" y="797"/>
                  <a:pt x="11372" y="797"/>
                </a:cubicBezTo>
                <a:cubicBezTo>
                  <a:pt x="11761" y="743"/>
                  <a:pt x="12138" y="676"/>
                  <a:pt x="12514" y="608"/>
                </a:cubicBezTo>
                <a:cubicBezTo>
                  <a:pt x="12537" y="603"/>
                  <a:pt x="12560" y="601"/>
                  <a:pt x="12582" y="601"/>
                </a:cubicBezTo>
                <a:cubicBezTo>
                  <a:pt x="12732" y="601"/>
                  <a:pt x="12869" y="712"/>
                  <a:pt x="12904" y="864"/>
                </a:cubicBezTo>
                <a:lnTo>
                  <a:pt x="13105" y="1899"/>
                </a:lnTo>
                <a:cubicBezTo>
                  <a:pt x="11560" y="2208"/>
                  <a:pt x="9987" y="2396"/>
                  <a:pt x="8414" y="2450"/>
                </a:cubicBezTo>
                <a:lnTo>
                  <a:pt x="8414" y="1818"/>
                </a:lnTo>
                <a:cubicBezTo>
                  <a:pt x="8414" y="1657"/>
                  <a:pt x="8280" y="1522"/>
                  <a:pt x="8119" y="1522"/>
                </a:cubicBezTo>
                <a:cubicBezTo>
                  <a:pt x="7944" y="1522"/>
                  <a:pt x="7810" y="1657"/>
                  <a:pt x="7810" y="1818"/>
                </a:cubicBezTo>
                <a:lnTo>
                  <a:pt x="7810" y="2463"/>
                </a:lnTo>
                <a:cubicBezTo>
                  <a:pt x="7642" y="2470"/>
                  <a:pt x="7470" y="2473"/>
                  <a:pt x="7297" y="2473"/>
                </a:cubicBezTo>
                <a:cubicBezTo>
                  <a:pt x="7124" y="2473"/>
                  <a:pt x="6949" y="2470"/>
                  <a:pt x="6775" y="2463"/>
                </a:cubicBezTo>
                <a:lnTo>
                  <a:pt x="6775" y="1818"/>
                </a:lnTo>
                <a:cubicBezTo>
                  <a:pt x="6775" y="1657"/>
                  <a:pt x="6640" y="1522"/>
                  <a:pt x="6479" y="1522"/>
                </a:cubicBezTo>
                <a:cubicBezTo>
                  <a:pt x="6304" y="1522"/>
                  <a:pt x="6170" y="1657"/>
                  <a:pt x="6170" y="1818"/>
                </a:cubicBezTo>
                <a:lnTo>
                  <a:pt x="6170" y="2450"/>
                </a:lnTo>
                <a:cubicBezTo>
                  <a:pt x="4610" y="2396"/>
                  <a:pt x="3038" y="2208"/>
                  <a:pt x="1479" y="1899"/>
                </a:cubicBezTo>
                <a:lnTo>
                  <a:pt x="1694" y="864"/>
                </a:lnTo>
                <a:cubicBezTo>
                  <a:pt x="1729" y="712"/>
                  <a:pt x="1865" y="601"/>
                  <a:pt x="2015" y="601"/>
                </a:cubicBezTo>
                <a:cubicBezTo>
                  <a:pt x="2038" y="601"/>
                  <a:pt x="2061" y="603"/>
                  <a:pt x="2084" y="608"/>
                </a:cubicBezTo>
                <a:cubicBezTo>
                  <a:pt x="3816" y="923"/>
                  <a:pt x="5571" y="1085"/>
                  <a:pt x="7331" y="1085"/>
                </a:cubicBezTo>
                <a:cubicBezTo>
                  <a:pt x="8274" y="1085"/>
                  <a:pt x="9219" y="1038"/>
                  <a:pt x="10162" y="945"/>
                </a:cubicBezTo>
                <a:cubicBezTo>
                  <a:pt x="10323" y="918"/>
                  <a:pt x="10444" y="770"/>
                  <a:pt x="10431" y="608"/>
                </a:cubicBezTo>
                <a:cubicBezTo>
                  <a:pt x="10418" y="455"/>
                  <a:pt x="10284" y="339"/>
                  <a:pt x="10121" y="339"/>
                </a:cubicBezTo>
                <a:cubicBezTo>
                  <a:pt x="10112" y="339"/>
                  <a:pt x="10103" y="339"/>
                  <a:pt x="10095" y="340"/>
                </a:cubicBezTo>
                <a:cubicBezTo>
                  <a:pt x="9168" y="430"/>
                  <a:pt x="8237" y="474"/>
                  <a:pt x="7307" y="474"/>
                </a:cubicBezTo>
                <a:cubicBezTo>
                  <a:pt x="5594" y="474"/>
                  <a:pt x="3881" y="322"/>
                  <a:pt x="2191" y="17"/>
                </a:cubicBezTo>
                <a:cubicBezTo>
                  <a:pt x="2133" y="6"/>
                  <a:pt x="2075" y="1"/>
                  <a:pt x="2018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2"/>
              </a:solidFill>
              <a:latin typeface="Bahnschrift Condensed" panose="020B0502040204020203" pitchFamily="34" charset="0"/>
              <a:sym typeface="Arial"/>
            </a:endParaRPr>
          </a:p>
        </p:txBody>
      </p:sp>
      <p:grpSp>
        <p:nvGrpSpPr>
          <p:cNvPr id="40" name="Google Shape;1668;p31"/>
          <p:cNvGrpSpPr/>
          <p:nvPr/>
        </p:nvGrpSpPr>
        <p:grpSpPr>
          <a:xfrm>
            <a:off x="7083546" y="1309987"/>
            <a:ext cx="1060536" cy="757104"/>
            <a:chOff x="7735250" y="1911625"/>
            <a:chExt cx="1036199" cy="732637"/>
          </a:xfrm>
        </p:grpSpPr>
        <p:sp>
          <p:nvSpPr>
            <p:cNvPr id="41" name="Google Shape;1669;p31"/>
            <p:cNvSpPr/>
            <p:nvPr/>
          </p:nvSpPr>
          <p:spPr>
            <a:xfrm>
              <a:off x="7735250" y="1911625"/>
              <a:ext cx="14825" cy="15050"/>
            </a:xfrm>
            <a:custGeom>
              <a:avLst/>
              <a:gdLst/>
              <a:ahLst/>
              <a:cxnLst/>
              <a:rect l="l" t="t" r="r" b="b"/>
              <a:pathLst>
                <a:path w="593" h="602" extrusionOk="0">
                  <a:moveTo>
                    <a:pt x="291" y="0"/>
                  </a:moveTo>
                  <a:cubicBezTo>
                    <a:pt x="273" y="0"/>
                    <a:pt x="256" y="4"/>
                    <a:pt x="243" y="11"/>
                  </a:cubicBezTo>
                  <a:cubicBezTo>
                    <a:pt x="216" y="11"/>
                    <a:pt x="202" y="24"/>
                    <a:pt x="175" y="24"/>
                  </a:cubicBezTo>
                  <a:cubicBezTo>
                    <a:pt x="162" y="37"/>
                    <a:pt x="149" y="51"/>
                    <a:pt x="122" y="51"/>
                  </a:cubicBezTo>
                  <a:cubicBezTo>
                    <a:pt x="108" y="64"/>
                    <a:pt x="95" y="78"/>
                    <a:pt x="81" y="91"/>
                  </a:cubicBezTo>
                  <a:cubicBezTo>
                    <a:pt x="68" y="105"/>
                    <a:pt x="54" y="118"/>
                    <a:pt x="41" y="145"/>
                  </a:cubicBezTo>
                  <a:cubicBezTo>
                    <a:pt x="41" y="158"/>
                    <a:pt x="28" y="172"/>
                    <a:pt x="14" y="185"/>
                  </a:cubicBezTo>
                  <a:cubicBezTo>
                    <a:pt x="14" y="212"/>
                    <a:pt x="1" y="226"/>
                    <a:pt x="1" y="252"/>
                  </a:cubicBezTo>
                  <a:cubicBezTo>
                    <a:pt x="1" y="266"/>
                    <a:pt x="1" y="293"/>
                    <a:pt x="1" y="306"/>
                  </a:cubicBezTo>
                  <a:cubicBezTo>
                    <a:pt x="1" y="320"/>
                    <a:pt x="1" y="347"/>
                    <a:pt x="1" y="360"/>
                  </a:cubicBezTo>
                  <a:cubicBezTo>
                    <a:pt x="1" y="387"/>
                    <a:pt x="14" y="400"/>
                    <a:pt x="14" y="427"/>
                  </a:cubicBezTo>
                  <a:cubicBezTo>
                    <a:pt x="28" y="441"/>
                    <a:pt x="41" y="454"/>
                    <a:pt x="41" y="468"/>
                  </a:cubicBezTo>
                  <a:cubicBezTo>
                    <a:pt x="54" y="494"/>
                    <a:pt x="68" y="508"/>
                    <a:pt x="81" y="521"/>
                  </a:cubicBezTo>
                  <a:cubicBezTo>
                    <a:pt x="135" y="575"/>
                    <a:pt x="216" y="602"/>
                    <a:pt x="296" y="602"/>
                  </a:cubicBezTo>
                  <a:lnTo>
                    <a:pt x="350" y="602"/>
                  </a:lnTo>
                  <a:cubicBezTo>
                    <a:pt x="377" y="602"/>
                    <a:pt x="391" y="589"/>
                    <a:pt x="417" y="589"/>
                  </a:cubicBezTo>
                  <a:cubicBezTo>
                    <a:pt x="431" y="575"/>
                    <a:pt x="444" y="562"/>
                    <a:pt x="458" y="562"/>
                  </a:cubicBezTo>
                  <a:cubicBezTo>
                    <a:pt x="485" y="548"/>
                    <a:pt x="498" y="535"/>
                    <a:pt x="511" y="521"/>
                  </a:cubicBezTo>
                  <a:cubicBezTo>
                    <a:pt x="565" y="468"/>
                    <a:pt x="592" y="387"/>
                    <a:pt x="592" y="306"/>
                  </a:cubicBezTo>
                  <a:cubicBezTo>
                    <a:pt x="592" y="293"/>
                    <a:pt x="592" y="266"/>
                    <a:pt x="592" y="252"/>
                  </a:cubicBezTo>
                  <a:cubicBezTo>
                    <a:pt x="592" y="226"/>
                    <a:pt x="579" y="212"/>
                    <a:pt x="579" y="185"/>
                  </a:cubicBezTo>
                  <a:cubicBezTo>
                    <a:pt x="565" y="172"/>
                    <a:pt x="552" y="158"/>
                    <a:pt x="552" y="145"/>
                  </a:cubicBezTo>
                  <a:cubicBezTo>
                    <a:pt x="538" y="118"/>
                    <a:pt x="525" y="105"/>
                    <a:pt x="511" y="91"/>
                  </a:cubicBezTo>
                  <a:cubicBezTo>
                    <a:pt x="498" y="78"/>
                    <a:pt x="485" y="64"/>
                    <a:pt x="458" y="51"/>
                  </a:cubicBezTo>
                  <a:cubicBezTo>
                    <a:pt x="444" y="51"/>
                    <a:pt x="431" y="37"/>
                    <a:pt x="417" y="24"/>
                  </a:cubicBezTo>
                  <a:cubicBezTo>
                    <a:pt x="391" y="24"/>
                    <a:pt x="377" y="11"/>
                    <a:pt x="350" y="11"/>
                  </a:cubicBezTo>
                  <a:cubicBezTo>
                    <a:pt x="330" y="4"/>
                    <a:pt x="310" y="0"/>
                    <a:pt x="2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2" name="Google Shape;1670;p31"/>
            <p:cNvSpPr/>
            <p:nvPr/>
          </p:nvSpPr>
          <p:spPr>
            <a:xfrm>
              <a:off x="8448149" y="2136812"/>
              <a:ext cx="323300" cy="507450"/>
            </a:xfrm>
            <a:custGeom>
              <a:avLst/>
              <a:gdLst/>
              <a:ahLst/>
              <a:cxnLst/>
              <a:rect l="l" t="t" r="r" b="b"/>
              <a:pathLst>
                <a:path w="12932" h="20298" extrusionOk="0">
                  <a:moveTo>
                    <a:pt x="1493" y="606"/>
                  </a:moveTo>
                  <a:lnTo>
                    <a:pt x="1493" y="2030"/>
                  </a:lnTo>
                  <a:lnTo>
                    <a:pt x="632" y="2030"/>
                  </a:lnTo>
                  <a:cubicBezTo>
                    <a:pt x="646" y="1318"/>
                    <a:pt x="659" y="874"/>
                    <a:pt x="686" y="606"/>
                  </a:cubicBezTo>
                  <a:close/>
                  <a:moveTo>
                    <a:pt x="4369" y="606"/>
                  </a:moveTo>
                  <a:lnTo>
                    <a:pt x="4369" y="2030"/>
                  </a:lnTo>
                  <a:lnTo>
                    <a:pt x="2097" y="2030"/>
                  </a:lnTo>
                  <a:lnTo>
                    <a:pt x="2097" y="606"/>
                  </a:lnTo>
                  <a:close/>
                  <a:moveTo>
                    <a:pt x="7985" y="606"/>
                  </a:moveTo>
                  <a:lnTo>
                    <a:pt x="7985" y="2030"/>
                  </a:lnTo>
                  <a:lnTo>
                    <a:pt x="4974" y="2030"/>
                  </a:lnTo>
                  <a:lnTo>
                    <a:pt x="4974" y="606"/>
                  </a:lnTo>
                  <a:close/>
                  <a:moveTo>
                    <a:pt x="10861" y="606"/>
                  </a:moveTo>
                  <a:lnTo>
                    <a:pt x="10861" y="2030"/>
                  </a:lnTo>
                  <a:lnTo>
                    <a:pt x="8590" y="2030"/>
                  </a:lnTo>
                  <a:lnTo>
                    <a:pt x="8590" y="606"/>
                  </a:lnTo>
                  <a:close/>
                  <a:moveTo>
                    <a:pt x="12273" y="606"/>
                  </a:moveTo>
                  <a:cubicBezTo>
                    <a:pt x="12299" y="915"/>
                    <a:pt x="12326" y="1399"/>
                    <a:pt x="12326" y="2030"/>
                  </a:cubicBezTo>
                  <a:lnTo>
                    <a:pt x="11466" y="2030"/>
                  </a:lnTo>
                  <a:lnTo>
                    <a:pt x="11466" y="606"/>
                  </a:lnTo>
                  <a:close/>
                  <a:moveTo>
                    <a:pt x="2178" y="3522"/>
                  </a:moveTo>
                  <a:cubicBezTo>
                    <a:pt x="2097" y="3670"/>
                    <a:pt x="2003" y="3805"/>
                    <a:pt x="1896" y="3939"/>
                  </a:cubicBezTo>
                  <a:cubicBezTo>
                    <a:pt x="1829" y="4020"/>
                    <a:pt x="1761" y="4100"/>
                    <a:pt x="1681" y="4181"/>
                  </a:cubicBezTo>
                  <a:lnTo>
                    <a:pt x="1681" y="3522"/>
                  </a:lnTo>
                  <a:close/>
                  <a:moveTo>
                    <a:pt x="2487" y="2635"/>
                  </a:moveTo>
                  <a:cubicBezTo>
                    <a:pt x="2474" y="2729"/>
                    <a:pt x="2447" y="2823"/>
                    <a:pt x="2420" y="2917"/>
                  </a:cubicBezTo>
                  <a:lnTo>
                    <a:pt x="1372" y="2917"/>
                  </a:lnTo>
                  <a:cubicBezTo>
                    <a:pt x="1210" y="2917"/>
                    <a:pt x="1076" y="3052"/>
                    <a:pt x="1076" y="3213"/>
                  </a:cubicBezTo>
                  <a:lnTo>
                    <a:pt x="1076" y="4651"/>
                  </a:lnTo>
                  <a:cubicBezTo>
                    <a:pt x="941" y="4732"/>
                    <a:pt x="807" y="4799"/>
                    <a:pt x="673" y="4853"/>
                  </a:cubicBezTo>
                  <a:cubicBezTo>
                    <a:pt x="646" y="3952"/>
                    <a:pt x="646" y="3213"/>
                    <a:pt x="632" y="2635"/>
                  </a:cubicBezTo>
                  <a:close/>
                  <a:moveTo>
                    <a:pt x="12326" y="2635"/>
                  </a:moveTo>
                  <a:cubicBezTo>
                    <a:pt x="12326" y="3253"/>
                    <a:pt x="12313" y="3993"/>
                    <a:pt x="12286" y="4853"/>
                  </a:cubicBezTo>
                  <a:cubicBezTo>
                    <a:pt x="11816" y="4665"/>
                    <a:pt x="11385" y="4342"/>
                    <a:pt x="11063" y="3939"/>
                  </a:cubicBezTo>
                  <a:cubicBezTo>
                    <a:pt x="10740" y="3536"/>
                    <a:pt x="10539" y="3079"/>
                    <a:pt x="10471" y="2635"/>
                  </a:cubicBezTo>
                  <a:close/>
                  <a:moveTo>
                    <a:pt x="6815" y="2635"/>
                  </a:moveTo>
                  <a:lnTo>
                    <a:pt x="6815" y="5686"/>
                  </a:lnTo>
                  <a:lnTo>
                    <a:pt x="6143" y="5686"/>
                  </a:lnTo>
                  <a:lnTo>
                    <a:pt x="6143" y="2635"/>
                  </a:lnTo>
                  <a:close/>
                  <a:moveTo>
                    <a:pt x="4503" y="18751"/>
                  </a:moveTo>
                  <a:cubicBezTo>
                    <a:pt x="4557" y="18751"/>
                    <a:pt x="4598" y="18792"/>
                    <a:pt x="4598" y="18845"/>
                  </a:cubicBezTo>
                  <a:lnTo>
                    <a:pt x="4598" y="19598"/>
                  </a:lnTo>
                  <a:cubicBezTo>
                    <a:pt x="4598" y="19652"/>
                    <a:pt x="4557" y="19692"/>
                    <a:pt x="4503" y="19692"/>
                  </a:cubicBezTo>
                  <a:lnTo>
                    <a:pt x="1022" y="19692"/>
                  </a:lnTo>
                  <a:cubicBezTo>
                    <a:pt x="968" y="19692"/>
                    <a:pt x="928" y="19652"/>
                    <a:pt x="928" y="19598"/>
                  </a:cubicBezTo>
                  <a:lnTo>
                    <a:pt x="928" y="18845"/>
                  </a:lnTo>
                  <a:cubicBezTo>
                    <a:pt x="928" y="18792"/>
                    <a:pt x="968" y="18751"/>
                    <a:pt x="1022" y="18751"/>
                  </a:cubicBezTo>
                  <a:close/>
                  <a:moveTo>
                    <a:pt x="11937" y="18751"/>
                  </a:moveTo>
                  <a:cubicBezTo>
                    <a:pt x="11990" y="18751"/>
                    <a:pt x="12031" y="18792"/>
                    <a:pt x="12031" y="18845"/>
                  </a:cubicBezTo>
                  <a:lnTo>
                    <a:pt x="12031" y="19598"/>
                  </a:lnTo>
                  <a:cubicBezTo>
                    <a:pt x="12031" y="19652"/>
                    <a:pt x="11990" y="19692"/>
                    <a:pt x="11937" y="19692"/>
                  </a:cubicBezTo>
                  <a:lnTo>
                    <a:pt x="8455" y="19692"/>
                  </a:lnTo>
                  <a:cubicBezTo>
                    <a:pt x="8401" y="19692"/>
                    <a:pt x="8361" y="19652"/>
                    <a:pt x="8361" y="19598"/>
                  </a:cubicBezTo>
                  <a:lnTo>
                    <a:pt x="8361" y="18845"/>
                  </a:lnTo>
                  <a:cubicBezTo>
                    <a:pt x="8361" y="18792"/>
                    <a:pt x="8401" y="18751"/>
                    <a:pt x="8455" y="18751"/>
                  </a:cubicBezTo>
                  <a:close/>
                  <a:moveTo>
                    <a:pt x="431" y="1"/>
                  </a:moveTo>
                  <a:cubicBezTo>
                    <a:pt x="283" y="1"/>
                    <a:pt x="162" y="108"/>
                    <a:pt x="135" y="256"/>
                  </a:cubicBezTo>
                  <a:cubicBezTo>
                    <a:pt x="14" y="888"/>
                    <a:pt x="1" y="2850"/>
                    <a:pt x="108" y="6237"/>
                  </a:cubicBezTo>
                  <a:cubicBezTo>
                    <a:pt x="108" y="6399"/>
                    <a:pt x="256" y="6533"/>
                    <a:pt x="417" y="6533"/>
                  </a:cubicBezTo>
                  <a:cubicBezTo>
                    <a:pt x="592" y="6520"/>
                    <a:pt x="713" y="6385"/>
                    <a:pt x="713" y="6224"/>
                  </a:cubicBezTo>
                  <a:cubicBezTo>
                    <a:pt x="700" y="5969"/>
                    <a:pt x="700" y="5727"/>
                    <a:pt x="686" y="5485"/>
                  </a:cubicBezTo>
                  <a:cubicBezTo>
                    <a:pt x="1976" y="5055"/>
                    <a:pt x="2958" y="3885"/>
                    <a:pt x="3092" y="2635"/>
                  </a:cubicBezTo>
                  <a:lnTo>
                    <a:pt x="5538" y="2635"/>
                  </a:lnTo>
                  <a:lnTo>
                    <a:pt x="5538" y="5740"/>
                  </a:lnTo>
                  <a:cubicBezTo>
                    <a:pt x="5538" y="6049"/>
                    <a:pt x="5794" y="6291"/>
                    <a:pt x="6090" y="6291"/>
                  </a:cubicBezTo>
                  <a:lnTo>
                    <a:pt x="6157" y="6291"/>
                  </a:lnTo>
                  <a:cubicBezTo>
                    <a:pt x="5888" y="9087"/>
                    <a:pt x="5283" y="12837"/>
                    <a:pt x="4786" y="15861"/>
                  </a:cubicBezTo>
                  <a:cubicBezTo>
                    <a:pt x="4651" y="16695"/>
                    <a:pt x="4517" y="17488"/>
                    <a:pt x="4409" y="18147"/>
                  </a:cubicBezTo>
                  <a:lnTo>
                    <a:pt x="1251" y="18147"/>
                  </a:lnTo>
                  <a:cubicBezTo>
                    <a:pt x="1116" y="15700"/>
                    <a:pt x="888" y="11291"/>
                    <a:pt x="753" y="7420"/>
                  </a:cubicBezTo>
                  <a:cubicBezTo>
                    <a:pt x="740" y="7259"/>
                    <a:pt x="605" y="7125"/>
                    <a:pt x="444" y="7125"/>
                  </a:cubicBezTo>
                  <a:cubicBezTo>
                    <a:pt x="269" y="7138"/>
                    <a:pt x="148" y="7272"/>
                    <a:pt x="148" y="7447"/>
                  </a:cubicBezTo>
                  <a:cubicBezTo>
                    <a:pt x="283" y="11359"/>
                    <a:pt x="525" y="15821"/>
                    <a:pt x="659" y="18254"/>
                  </a:cubicBezTo>
                  <a:cubicBezTo>
                    <a:pt x="458" y="18388"/>
                    <a:pt x="323" y="18604"/>
                    <a:pt x="323" y="18845"/>
                  </a:cubicBezTo>
                  <a:lnTo>
                    <a:pt x="323" y="19598"/>
                  </a:lnTo>
                  <a:cubicBezTo>
                    <a:pt x="323" y="19988"/>
                    <a:pt x="646" y="20297"/>
                    <a:pt x="1022" y="20297"/>
                  </a:cubicBezTo>
                  <a:lnTo>
                    <a:pt x="4503" y="20297"/>
                  </a:lnTo>
                  <a:cubicBezTo>
                    <a:pt x="4880" y="20297"/>
                    <a:pt x="5202" y="19988"/>
                    <a:pt x="5202" y="19598"/>
                  </a:cubicBezTo>
                  <a:lnTo>
                    <a:pt x="5202" y="18845"/>
                  </a:lnTo>
                  <a:cubicBezTo>
                    <a:pt x="5202" y="18657"/>
                    <a:pt x="5122" y="18483"/>
                    <a:pt x="4987" y="18348"/>
                  </a:cubicBezTo>
                  <a:cubicBezTo>
                    <a:pt x="5095" y="17663"/>
                    <a:pt x="5229" y="16829"/>
                    <a:pt x="5377" y="15956"/>
                  </a:cubicBezTo>
                  <a:cubicBezTo>
                    <a:pt x="5740" y="13711"/>
                    <a:pt x="6170" y="11076"/>
                    <a:pt x="6479" y="8724"/>
                  </a:cubicBezTo>
                  <a:cubicBezTo>
                    <a:pt x="6788" y="11076"/>
                    <a:pt x="7219" y="13711"/>
                    <a:pt x="7582" y="15956"/>
                  </a:cubicBezTo>
                  <a:cubicBezTo>
                    <a:pt x="7729" y="16829"/>
                    <a:pt x="7864" y="17663"/>
                    <a:pt x="7971" y="18348"/>
                  </a:cubicBezTo>
                  <a:cubicBezTo>
                    <a:pt x="7837" y="18483"/>
                    <a:pt x="7756" y="18657"/>
                    <a:pt x="7756" y="18845"/>
                  </a:cubicBezTo>
                  <a:lnTo>
                    <a:pt x="7756" y="19598"/>
                  </a:lnTo>
                  <a:cubicBezTo>
                    <a:pt x="7756" y="19988"/>
                    <a:pt x="8079" y="20297"/>
                    <a:pt x="8455" y="20297"/>
                  </a:cubicBezTo>
                  <a:lnTo>
                    <a:pt x="11937" y="20297"/>
                  </a:lnTo>
                  <a:cubicBezTo>
                    <a:pt x="12326" y="20297"/>
                    <a:pt x="12635" y="19988"/>
                    <a:pt x="12635" y="19598"/>
                  </a:cubicBezTo>
                  <a:lnTo>
                    <a:pt x="12635" y="18845"/>
                  </a:lnTo>
                  <a:cubicBezTo>
                    <a:pt x="12635" y="18604"/>
                    <a:pt x="12501" y="18388"/>
                    <a:pt x="12299" y="18254"/>
                  </a:cubicBezTo>
                  <a:cubicBezTo>
                    <a:pt x="12326" y="17999"/>
                    <a:pt x="12340" y="17703"/>
                    <a:pt x="12353" y="17394"/>
                  </a:cubicBezTo>
                  <a:cubicBezTo>
                    <a:pt x="12367" y="17232"/>
                    <a:pt x="12232" y="17085"/>
                    <a:pt x="12071" y="17085"/>
                  </a:cubicBezTo>
                  <a:cubicBezTo>
                    <a:pt x="12062" y="17084"/>
                    <a:pt x="12053" y="17084"/>
                    <a:pt x="12045" y="17084"/>
                  </a:cubicBezTo>
                  <a:cubicBezTo>
                    <a:pt x="11883" y="17084"/>
                    <a:pt x="11761" y="17201"/>
                    <a:pt x="11748" y="17367"/>
                  </a:cubicBezTo>
                  <a:cubicBezTo>
                    <a:pt x="11735" y="17649"/>
                    <a:pt x="11721" y="17905"/>
                    <a:pt x="11708" y="18147"/>
                  </a:cubicBezTo>
                  <a:lnTo>
                    <a:pt x="8549" y="18147"/>
                  </a:lnTo>
                  <a:cubicBezTo>
                    <a:pt x="8442" y="17488"/>
                    <a:pt x="8321" y="16695"/>
                    <a:pt x="8173" y="15861"/>
                  </a:cubicBezTo>
                  <a:cubicBezTo>
                    <a:pt x="7689" y="12837"/>
                    <a:pt x="7071" y="9087"/>
                    <a:pt x="6815" y="6291"/>
                  </a:cubicBezTo>
                  <a:lnTo>
                    <a:pt x="6869" y="6291"/>
                  </a:lnTo>
                  <a:cubicBezTo>
                    <a:pt x="7178" y="6291"/>
                    <a:pt x="7420" y="6049"/>
                    <a:pt x="7420" y="5740"/>
                  </a:cubicBezTo>
                  <a:lnTo>
                    <a:pt x="7420" y="2635"/>
                  </a:lnTo>
                  <a:lnTo>
                    <a:pt x="9867" y="2635"/>
                  </a:lnTo>
                  <a:cubicBezTo>
                    <a:pt x="10001" y="3885"/>
                    <a:pt x="10982" y="5055"/>
                    <a:pt x="12273" y="5485"/>
                  </a:cubicBezTo>
                  <a:cubicBezTo>
                    <a:pt x="12192" y="8146"/>
                    <a:pt x="12044" y="11735"/>
                    <a:pt x="11816" y="16157"/>
                  </a:cubicBezTo>
                  <a:cubicBezTo>
                    <a:pt x="11802" y="16332"/>
                    <a:pt x="11937" y="16466"/>
                    <a:pt x="12098" y="16480"/>
                  </a:cubicBezTo>
                  <a:lnTo>
                    <a:pt x="12111" y="16480"/>
                  </a:lnTo>
                  <a:cubicBezTo>
                    <a:pt x="12273" y="16480"/>
                    <a:pt x="12407" y="16359"/>
                    <a:pt x="12420" y="16198"/>
                  </a:cubicBezTo>
                  <a:cubicBezTo>
                    <a:pt x="12810" y="8617"/>
                    <a:pt x="12931" y="4517"/>
                    <a:pt x="12931" y="2339"/>
                  </a:cubicBezTo>
                  <a:cubicBezTo>
                    <a:pt x="12931" y="2339"/>
                    <a:pt x="12931" y="2326"/>
                    <a:pt x="12931" y="2326"/>
                  </a:cubicBezTo>
                  <a:cubicBezTo>
                    <a:pt x="12931" y="2326"/>
                    <a:pt x="12931" y="2313"/>
                    <a:pt x="12931" y="2313"/>
                  </a:cubicBezTo>
                  <a:cubicBezTo>
                    <a:pt x="12918" y="1130"/>
                    <a:pt x="12877" y="525"/>
                    <a:pt x="12837" y="256"/>
                  </a:cubicBezTo>
                  <a:cubicBezTo>
                    <a:pt x="12810" y="108"/>
                    <a:pt x="12676" y="1"/>
                    <a:pt x="125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</p:grpSp>
      <p:grpSp>
        <p:nvGrpSpPr>
          <p:cNvPr id="43" name="Google Shape;1552;p31"/>
          <p:cNvGrpSpPr/>
          <p:nvPr/>
        </p:nvGrpSpPr>
        <p:grpSpPr>
          <a:xfrm>
            <a:off x="6583801" y="2215078"/>
            <a:ext cx="249025" cy="507425"/>
            <a:chOff x="2702125" y="3385725"/>
            <a:chExt cx="249025" cy="507425"/>
          </a:xfrm>
        </p:grpSpPr>
        <p:sp>
          <p:nvSpPr>
            <p:cNvPr id="44" name="Google Shape;1553;p31"/>
            <p:cNvSpPr/>
            <p:nvPr/>
          </p:nvSpPr>
          <p:spPr>
            <a:xfrm>
              <a:off x="2706175" y="3385725"/>
              <a:ext cx="204675" cy="448950"/>
            </a:xfrm>
            <a:custGeom>
              <a:avLst/>
              <a:gdLst/>
              <a:ahLst/>
              <a:cxnLst/>
              <a:rect l="l" t="t" r="r" b="b"/>
              <a:pathLst>
                <a:path w="8187" h="17958" extrusionOk="0">
                  <a:moveTo>
                    <a:pt x="3401" y="1573"/>
                  </a:moveTo>
                  <a:cubicBezTo>
                    <a:pt x="3764" y="1855"/>
                    <a:pt x="4207" y="2137"/>
                    <a:pt x="4705" y="2353"/>
                  </a:cubicBezTo>
                  <a:cubicBezTo>
                    <a:pt x="4745" y="2379"/>
                    <a:pt x="4785" y="2379"/>
                    <a:pt x="4826" y="2379"/>
                  </a:cubicBezTo>
                  <a:cubicBezTo>
                    <a:pt x="4866" y="2379"/>
                    <a:pt x="4906" y="2379"/>
                    <a:pt x="4947" y="2353"/>
                  </a:cubicBezTo>
                  <a:cubicBezTo>
                    <a:pt x="5444" y="2137"/>
                    <a:pt x="5888" y="1855"/>
                    <a:pt x="6250" y="1573"/>
                  </a:cubicBezTo>
                  <a:lnTo>
                    <a:pt x="6250" y="1573"/>
                  </a:lnTo>
                  <a:cubicBezTo>
                    <a:pt x="5888" y="2285"/>
                    <a:pt x="5404" y="3146"/>
                    <a:pt x="4826" y="3777"/>
                  </a:cubicBezTo>
                  <a:cubicBezTo>
                    <a:pt x="4248" y="3146"/>
                    <a:pt x="3750" y="2285"/>
                    <a:pt x="3401" y="1573"/>
                  </a:cubicBezTo>
                  <a:close/>
                  <a:moveTo>
                    <a:pt x="2541" y="0"/>
                  </a:moveTo>
                  <a:cubicBezTo>
                    <a:pt x="2420" y="0"/>
                    <a:pt x="2299" y="68"/>
                    <a:pt x="2258" y="188"/>
                  </a:cubicBezTo>
                  <a:cubicBezTo>
                    <a:pt x="2245" y="215"/>
                    <a:pt x="1922" y="955"/>
                    <a:pt x="1734" y="1963"/>
                  </a:cubicBezTo>
                  <a:cubicBezTo>
                    <a:pt x="1465" y="3334"/>
                    <a:pt x="1546" y="4570"/>
                    <a:pt x="1963" y="5538"/>
                  </a:cubicBezTo>
                  <a:cubicBezTo>
                    <a:pt x="2191" y="6156"/>
                    <a:pt x="1788" y="7111"/>
                    <a:pt x="1533" y="7743"/>
                  </a:cubicBezTo>
                  <a:lnTo>
                    <a:pt x="1506" y="7783"/>
                  </a:lnTo>
                  <a:cubicBezTo>
                    <a:pt x="995" y="8979"/>
                    <a:pt x="390" y="13831"/>
                    <a:pt x="14" y="17635"/>
                  </a:cubicBezTo>
                  <a:cubicBezTo>
                    <a:pt x="0" y="17797"/>
                    <a:pt x="121" y="17945"/>
                    <a:pt x="296" y="17958"/>
                  </a:cubicBezTo>
                  <a:lnTo>
                    <a:pt x="323" y="17958"/>
                  </a:lnTo>
                  <a:cubicBezTo>
                    <a:pt x="471" y="17958"/>
                    <a:pt x="605" y="17850"/>
                    <a:pt x="619" y="17689"/>
                  </a:cubicBezTo>
                  <a:cubicBezTo>
                    <a:pt x="1022" y="13643"/>
                    <a:pt x="1613" y="9073"/>
                    <a:pt x="2057" y="8025"/>
                  </a:cubicBezTo>
                  <a:lnTo>
                    <a:pt x="2084" y="7971"/>
                  </a:lnTo>
                  <a:cubicBezTo>
                    <a:pt x="2393" y="7245"/>
                    <a:pt x="2850" y="6156"/>
                    <a:pt x="2527" y="5310"/>
                  </a:cubicBezTo>
                  <a:lnTo>
                    <a:pt x="2514" y="5310"/>
                  </a:lnTo>
                  <a:cubicBezTo>
                    <a:pt x="1909" y="3871"/>
                    <a:pt x="2258" y="2137"/>
                    <a:pt x="2554" y="1170"/>
                  </a:cubicBezTo>
                  <a:cubicBezTo>
                    <a:pt x="2648" y="1385"/>
                    <a:pt x="2756" y="1640"/>
                    <a:pt x="2890" y="1909"/>
                  </a:cubicBezTo>
                  <a:cubicBezTo>
                    <a:pt x="3441" y="3011"/>
                    <a:pt x="4019" y="3858"/>
                    <a:pt x="4611" y="4423"/>
                  </a:cubicBezTo>
                  <a:cubicBezTo>
                    <a:pt x="4671" y="4476"/>
                    <a:pt x="4748" y="4503"/>
                    <a:pt x="4824" y="4503"/>
                  </a:cubicBezTo>
                  <a:cubicBezTo>
                    <a:pt x="4900" y="4503"/>
                    <a:pt x="4974" y="4476"/>
                    <a:pt x="5027" y="4423"/>
                  </a:cubicBezTo>
                  <a:cubicBezTo>
                    <a:pt x="5632" y="3858"/>
                    <a:pt x="6210" y="3011"/>
                    <a:pt x="6761" y="1909"/>
                  </a:cubicBezTo>
                  <a:cubicBezTo>
                    <a:pt x="6882" y="1640"/>
                    <a:pt x="7003" y="1385"/>
                    <a:pt x="7097" y="1170"/>
                  </a:cubicBezTo>
                  <a:cubicBezTo>
                    <a:pt x="7380" y="2137"/>
                    <a:pt x="7742" y="3871"/>
                    <a:pt x="7124" y="5310"/>
                  </a:cubicBezTo>
                  <a:cubicBezTo>
                    <a:pt x="6855" y="6009"/>
                    <a:pt x="7124" y="6869"/>
                    <a:pt x="7353" y="7460"/>
                  </a:cubicBezTo>
                  <a:cubicBezTo>
                    <a:pt x="7395" y="7577"/>
                    <a:pt x="7513" y="7652"/>
                    <a:pt x="7640" y="7652"/>
                  </a:cubicBezTo>
                  <a:cubicBezTo>
                    <a:pt x="7674" y="7652"/>
                    <a:pt x="7708" y="7646"/>
                    <a:pt x="7742" y="7635"/>
                  </a:cubicBezTo>
                  <a:cubicBezTo>
                    <a:pt x="7904" y="7568"/>
                    <a:pt x="7971" y="7393"/>
                    <a:pt x="7917" y="7245"/>
                  </a:cubicBezTo>
                  <a:cubicBezTo>
                    <a:pt x="7729" y="6748"/>
                    <a:pt x="7501" y="6035"/>
                    <a:pt x="7689" y="5538"/>
                  </a:cubicBezTo>
                  <a:cubicBezTo>
                    <a:pt x="8105" y="4570"/>
                    <a:pt x="8186" y="3334"/>
                    <a:pt x="7917" y="1963"/>
                  </a:cubicBezTo>
                  <a:cubicBezTo>
                    <a:pt x="7716" y="955"/>
                    <a:pt x="7406" y="215"/>
                    <a:pt x="7393" y="188"/>
                  </a:cubicBezTo>
                  <a:cubicBezTo>
                    <a:pt x="7339" y="68"/>
                    <a:pt x="7232" y="0"/>
                    <a:pt x="7111" y="0"/>
                  </a:cubicBezTo>
                  <a:cubicBezTo>
                    <a:pt x="7017" y="14"/>
                    <a:pt x="6936" y="54"/>
                    <a:pt x="6882" y="121"/>
                  </a:cubicBezTo>
                  <a:cubicBezTo>
                    <a:pt x="6869" y="135"/>
                    <a:pt x="6035" y="1183"/>
                    <a:pt x="4826" y="1748"/>
                  </a:cubicBezTo>
                  <a:cubicBezTo>
                    <a:pt x="3643" y="1197"/>
                    <a:pt x="2836" y="202"/>
                    <a:pt x="2769" y="121"/>
                  </a:cubicBezTo>
                  <a:cubicBezTo>
                    <a:pt x="2715" y="54"/>
                    <a:pt x="2635" y="14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45" name="Google Shape;1554;p31"/>
            <p:cNvSpPr/>
            <p:nvPr/>
          </p:nvSpPr>
          <p:spPr>
            <a:xfrm>
              <a:off x="2702125" y="3590125"/>
              <a:ext cx="249025" cy="303025"/>
            </a:xfrm>
            <a:custGeom>
              <a:avLst/>
              <a:gdLst/>
              <a:ahLst/>
              <a:cxnLst/>
              <a:rect l="l" t="t" r="r" b="b"/>
              <a:pathLst>
                <a:path w="9961" h="12121" extrusionOk="0">
                  <a:moveTo>
                    <a:pt x="6950" y="4137"/>
                  </a:moveTo>
                  <a:cubicBezTo>
                    <a:pt x="7300" y="5561"/>
                    <a:pt x="7689" y="7376"/>
                    <a:pt x="8012" y="9244"/>
                  </a:cubicBezTo>
                  <a:lnTo>
                    <a:pt x="7864" y="9244"/>
                  </a:lnTo>
                  <a:cubicBezTo>
                    <a:pt x="7824" y="9242"/>
                    <a:pt x="7784" y="9241"/>
                    <a:pt x="7745" y="9241"/>
                  </a:cubicBezTo>
                  <a:cubicBezTo>
                    <a:pt x="7565" y="9241"/>
                    <a:pt x="7403" y="9265"/>
                    <a:pt x="7259" y="9298"/>
                  </a:cubicBezTo>
                  <a:lnTo>
                    <a:pt x="6950" y="4137"/>
                  </a:lnTo>
                  <a:close/>
                  <a:moveTo>
                    <a:pt x="8208" y="1"/>
                  </a:moveTo>
                  <a:cubicBezTo>
                    <a:pt x="8183" y="1"/>
                    <a:pt x="8158" y="4"/>
                    <a:pt x="8133" y="10"/>
                  </a:cubicBezTo>
                  <a:cubicBezTo>
                    <a:pt x="7972" y="50"/>
                    <a:pt x="7878" y="225"/>
                    <a:pt x="7918" y="386"/>
                  </a:cubicBezTo>
                  <a:cubicBezTo>
                    <a:pt x="8442" y="2403"/>
                    <a:pt x="9047" y="7725"/>
                    <a:pt x="9329" y="11032"/>
                  </a:cubicBezTo>
                  <a:cubicBezTo>
                    <a:pt x="9222" y="11045"/>
                    <a:pt x="9087" y="11086"/>
                    <a:pt x="8913" y="11113"/>
                  </a:cubicBezTo>
                  <a:cubicBezTo>
                    <a:pt x="8523" y="8303"/>
                    <a:pt x="7568" y="3438"/>
                    <a:pt x="6762" y="1354"/>
                  </a:cubicBezTo>
                  <a:cubicBezTo>
                    <a:pt x="6718" y="1243"/>
                    <a:pt x="6609" y="1169"/>
                    <a:pt x="6497" y="1169"/>
                  </a:cubicBezTo>
                  <a:cubicBezTo>
                    <a:pt x="6473" y="1169"/>
                    <a:pt x="6449" y="1172"/>
                    <a:pt x="6426" y="1179"/>
                  </a:cubicBezTo>
                  <a:cubicBezTo>
                    <a:pt x="6278" y="1206"/>
                    <a:pt x="6171" y="1341"/>
                    <a:pt x="6184" y="1489"/>
                  </a:cubicBezTo>
                  <a:lnTo>
                    <a:pt x="6775" y="11422"/>
                  </a:lnTo>
                  <a:cubicBezTo>
                    <a:pt x="6157" y="11489"/>
                    <a:pt x="5552" y="11516"/>
                    <a:pt x="4988" y="11516"/>
                  </a:cubicBezTo>
                  <a:cubicBezTo>
                    <a:pt x="3092" y="11516"/>
                    <a:pt x="1291" y="11166"/>
                    <a:pt x="646" y="11032"/>
                  </a:cubicBezTo>
                  <a:cubicBezTo>
                    <a:pt x="646" y="10924"/>
                    <a:pt x="660" y="10817"/>
                    <a:pt x="673" y="10709"/>
                  </a:cubicBezTo>
                  <a:cubicBezTo>
                    <a:pt x="686" y="10548"/>
                    <a:pt x="565" y="10400"/>
                    <a:pt x="391" y="10387"/>
                  </a:cubicBezTo>
                  <a:cubicBezTo>
                    <a:pt x="383" y="10386"/>
                    <a:pt x="374" y="10386"/>
                    <a:pt x="366" y="10386"/>
                  </a:cubicBezTo>
                  <a:cubicBezTo>
                    <a:pt x="215" y="10386"/>
                    <a:pt x="81" y="10503"/>
                    <a:pt x="68" y="10656"/>
                  </a:cubicBezTo>
                  <a:cubicBezTo>
                    <a:pt x="55" y="10857"/>
                    <a:pt x="41" y="11059"/>
                    <a:pt x="14" y="11247"/>
                  </a:cubicBezTo>
                  <a:cubicBezTo>
                    <a:pt x="1" y="11395"/>
                    <a:pt x="108" y="11529"/>
                    <a:pt x="243" y="11556"/>
                  </a:cubicBezTo>
                  <a:cubicBezTo>
                    <a:pt x="337" y="11583"/>
                    <a:pt x="2555" y="12121"/>
                    <a:pt x="4988" y="12121"/>
                  </a:cubicBezTo>
                  <a:cubicBezTo>
                    <a:pt x="5660" y="12121"/>
                    <a:pt x="6386" y="12080"/>
                    <a:pt x="7138" y="12000"/>
                  </a:cubicBezTo>
                  <a:cubicBezTo>
                    <a:pt x="7300" y="11973"/>
                    <a:pt x="7407" y="11838"/>
                    <a:pt x="7407" y="11677"/>
                  </a:cubicBezTo>
                  <a:lnTo>
                    <a:pt x="7300" y="9930"/>
                  </a:lnTo>
                  <a:cubicBezTo>
                    <a:pt x="7423" y="9864"/>
                    <a:pt x="7600" y="9844"/>
                    <a:pt x="7781" y="9844"/>
                  </a:cubicBezTo>
                  <a:cubicBezTo>
                    <a:pt x="7897" y="9844"/>
                    <a:pt x="8015" y="9852"/>
                    <a:pt x="8120" y="9863"/>
                  </a:cubicBezTo>
                  <a:cubicBezTo>
                    <a:pt x="8214" y="10414"/>
                    <a:pt x="8294" y="10965"/>
                    <a:pt x="8361" y="11502"/>
                  </a:cubicBezTo>
                  <a:cubicBezTo>
                    <a:pt x="8375" y="11583"/>
                    <a:pt x="8415" y="11664"/>
                    <a:pt x="8482" y="11718"/>
                  </a:cubicBezTo>
                  <a:cubicBezTo>
                    <a:pt x="8531" y="11747"/>
                    <a:pt x="8586" y="11769"/>
                    <a:pt x="8644" y="11769"/>
                  </a:cubicBezTo>
                  <a:cubicBezTo>
                    <a:pt x="8666" y="11769"/>
                    <a:pt x="8688" y="11765"/>
                    <a:pt x="8711" y="11758"/>
                  </a:cubicBezTo>
                  <a:cubicBezTo>
                    <a:pt x="9329" y="11650"/>
                    <a:pt x="9706" y="11570"/>
                    <a:pt x="9719" y="11556"/>
                  </a:cubicBezTo>
                  <a:cubicBezTo>
                    <a:pt x="9867" y="11529"/>
                    <a:pt x="9961" y="11395"/>
                    <a:pt x="9948" y="11247"/>
                  </a:cubicBezTo>
                  <a:cubicBezTo>
                    <a:pt x="9679" y="7940"/>
                    <a:pt x="9047" y="2335"/>
                    <a:pt x="8496" y="225"/>
                  </a:cubicBezTo>
                  <a:cubicBezTo>
                    <a:pt x="8462" y="89"/>
                    <a:pt x="8342" y="1"/>
                    <a:pt x="82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</p:grpSp>
      <p:sp>
        <p:nvSpPr>
          <p:cNvPr id="46" name="Google Shape;1536;p31"/>
          <p:cNvSpPr/>
          <p:nvPr/>
        </p:nvSpPr>
        <p:spPr>
          <a:xfrm>
            <a:off x="7122501" y="2206563"/>
            <a:ext cx="455000" cy="507200"/>
          </a:xfrm>
          <a:custGeom>
            <a:avLst/>
            <a:gdLst/>
            <a:ahLst/>
            <a:cxnLst/>
            <a:rect l="l" t="t" r="r" b="b"/>
            <a:pathLst>
              <a:path w="18200" h="20288" extrusionOk="0">
                <a:moveTo>
                  <a:pt x="7057" y="811"/>
                </a:moveTo>
                <a:cubicBezTo>
                  <a:pt x="7191" y="1107"/>
                  <a:pt x="7366" y="1551"/>
                  <a:pt x="7447" y="2008"/>
                </a:cubicBezTo>
                <a:cubicBezTo>
                  <a:pt x="7257" y="1970"/>
                  <a:pt x="7081" y="1953"/>
                  <a:pt x="6917" y="1953"/>
                </a:cubicBezTo>
                <a:cubicBezTo>
                  <a:pt x="6790" y="1953"/>
                  <a:pt x="6671" y="1963"/>
                  <a:pt x="6560" y="1981"/>
                </a:cubicBezTo>
                <a:cubicBezTo>
                  <a:pt x="6613" y="1658"/>
                  <a:pt x="6734" y="1201"/>
                  <a:pt x="7057" y="811"/>
                </a:cubicBezTo>
                <a:close/>
                <a:moveTo>
                  <a:pt x="11143" y="811"/>
                </a:moveTo>
                <a:cubicBezTo>
                  <a:pt x="11466" y="1201"/>
                  <a:pt x="11587" y="1658"/>
                  <a:pt x="11640" y="1981"/>
                </a:cubicBezTo>
                <a:cubicBezTo>
                  <a:pt x="11529" y="1963"/>
                  <a:pt x="11410" y="1953"/>
                  <a:pt x="11283" y="1953"/>
                </a:cubicBezTo>
                <a:cubicBezTo>
                  <a:pt x="11119" y="1953"/>
                  <a:pt x="10943" y="1970"/>
                  <a:pt x="10753" y="2008"/>
                </a:cubicBezTo>
                <a:cubicBezTo>
                  <a:pt x="10834" y="1551"/>
                  <a:pt x="11009" y="1107"/>
                  <a:pt x="11143" y="811"/>
                </a:cubicBezTo>
                <a:close/>
                <a:moveTo>
                  <a:pt x="11640" y="7048"/>
                </a:moveTo>
                <a:lnTo>
                  <a:pt x="11640" y="7854"/>
                </a:lnTo>
                <a:lnTo>
                  <a:pt x="6560" y="7854"/>
                </a:lnTo>
                <a:lnTo>
                  <a:pt x="6560" y="7048"/>
                </a:lnTo>
                <a:close/>
                <a:moveTo>
                  <a:pt x="7117" y="0"/>
                </a:moveTo>
                <a:cubicBezTo>
                  <a:pt x="7048" y="0"/>
                  <a:pt x="6988" y="20"/>
                  <a:pt x="6936" y="72"/>
                </a:cubicBezTo>
                <a:cubicBezTo>
                  <a:pt x="6103" y="771"/>
                  <a:pt x="5955" y="1779"/>
                  <a:pt x="5928" y="2209"/>
                </a:cubicBezTo>
                <a:cubicBezTo>
                  <a:pt x="5632" y="2384"/>
                  <a:pt x="5417" y="2666"/>
                  <a:pt x="5283" y="3029"/>
                </a:cubicBezTo>
                <a:cubicBezTo>
                  <a:pt x="5256" y="3096"/>
                  <a:pt x="5256" y="3150"/>
                  <a:pt x="5269" y="3217"/>
                </a:cubicBezTo>
                <a:cubicBezTo>
                  <a:pt x="5283" y="3231"/>
                  <a:pt x="5968" y="5811"/>
                  <a:pt x="5968" y="6752"/>
                </a:cubicBezTo>
                <a:lnTo>
                  <a:pt x="5968" y="8083"/>
                </a:lnTo>
                <a:cubicBezTo>
                  <a:pt x="5632" y="8661"/>
                  <a:pt x="3146" y="13016"/>
                  <a:pt x="94" y="16067"/>
                </a:cubicBezTo>
                <a:cubicBezTo>
                  <a:pt x="27" y="16134"/>
                  <a:pt x="0" y="16215"/>
                  <a:pt x="0" y="16296"/>
                </a:cubicBezTo>
                <a:cubicBezTo>
                  <a:pt x="14" y="16390"/>
                  <a:pt x="54" y="16470"/>
                  <a:pt x="108" y="16524"/>
                </a:cubicBezTo>
                <a:cubicBezTo>
                  <a:pt x="148" y="16551"/>
                  <a:pt x="874" y="17142"/>
                  <a:pt x="2137" y="17801"/>
                </a:cubicBezTo>
                <a:cubicBezTo>
                  <a:pt x="2084" y="17855"/>
                  <a:pt x="2057" y="17949"/>
                  <a:pt x="2070" y="18030"/>
                </a:cubicBezTo>
                <a:cubicBezTo>
                  <a:pt x="2084" y="18110"/>
                  <a:pt x="2137" y="18177"/>
                  <a:pt x="2191" y="18231"/>
                </a:cubicBezTo>
                <a:cubicBezTo>
                  <a:pt x="2218" y="18245"/>
                  <a:pt x="2783" y="18648"/>
                  <a:pt x="3737" y="19078"/>
                </a:cubicBezTo>
                <a:cubicBezTo>
                  <a:pt x="3777" y="19105"/>
                  <a:pt x="3831" y="19118"/>
                  <a:pt x="3871" y="19118"/>
                </a:cubicBezTo>
                <a:cubicBezTo>
                  <a:pt x="3979" y="19118"/>
                  <a:pt x="4086" y="19051"/>
                  <a:pt x="4140" y="18930"/>
                </a:cubicBezTo>
                <a:cubicBezTo>
                  <a:pt x="4207" y="18782"/>
                  <a:pt x="4140" y="18608"/>
                  <a:pt x="3992" y="18540"/>
                </a:cubicBezTo>
                <a:cubicBezTo>
                  <a:pt x="3455" y="18285"/>
                  <a:pt x="3051" y="18056"/>
                  <a:pt x="2810" y="17909"/>
                </a:cubicBezTo>
                <a:cubicBezTo>
                  <a:pt x="5269" y="14683"/>
                  <a:pt x="7191" y="10261"/>
                  <a:pt x="7205" y="10220"/>
                </a:cubicBezTo>
                <a:cubicBezTo>
                  <a:pt x="7272" y="10059"/>
                  <a:pt x="7205" y="9884"/>
                  <a:pt x="7057" y="9817"/>
                </a:cubicBezTo>
                <a:cubicBezTo>
                  <a:pt x="7015" y="9799"/>
                  <a:pt x="6972" y="9791"/>
                  <a:pt x="6931" y="9791"/>
                </a:cubicBezTo>
                <a:cubicBezTo>
                  <a:pt x="6812" y="9791"/>
                  <a:pt x="6703" y="9859"/>
                  <a:pt x="6654" y="9978"/>
                </a:cubicBezTo>
                <a:cubicBezTo>
                  <a:pt x="6640" y="10019"/>
                  <a:pt x="4839" y="14172"/>
                  <a:pt x="2514" y="17304"/>
                </a:cubicBezTo>
                <a:cubicBezTo>
                  <a:pt x="1680" y="16887"/>
                  <a:pt x="1089" y="16484"/>
                  <a:pt x="766" y="16255"/>
                </a:cubicBezTo>
                <a:cubicBezTo>
                  <a:pt x="3643" y="13285"/>
                  <a:pt x="5968" y="9293"/>
                  <a:pt x="6439" y="8459"/>
                </a:cubicBezTo>
                <a:lnTo>
                  <a:pt x="11761" y="8459"/>
                </a:lnTo>
                <a:cubicBezTo>
                  <a:pt x="12232" y="9293"/>
                  <a:pt x="14557" y="13285"/>
                  <a:pt x="17434" y="16255"/>
                </a:cubicBezTo>
                <a:cubicBezTo>
                  <a:pt x="17111" y="16484"/>
                  <a:pt x="16520" y="16887"/>
                  <a:pt x="15686" y="17304"/>
                </a:cubicBezTo>
                <a:cubicBezTo>
                  <a:pt x="13361" y="14172"/>
                  <a:pt x="11560" y="10019"/>
                  <a:pt x="11546" y="9978"/>
                </a:cubicBezTo>
                <a:cubicBezTo>
                  <a:pt x="11497" y="9859"/>
                  <a:pt x="11388" y="9791"/>
                  <a:pt x="11270" y="9791"/>
                </a:cubicBezTo>
                <a:cubicBezTo>
                  <a:pt x="11228" y="9791"/>
                  <a:pt x="11185" y="9799"/>
                  <a:pt x="11143" y="9817"/>
                </a:cubicBezTo>
                <a:cubicBezTo>
                  <a:pt x="10995" y="9884"/>
                  <a:pt x="10928" y="10059"/>
                  <a:pt x="10995" y="10220"/>
                </a:cubicBezTo>
                <a:cubicBezTo>
                  <a:pt x="11009" y="10261"/>
                  <a:pt x="12931" y="14683"/>
                  <a:pt x="15391" y="17909"/>
                </a:cubicBezTo>
                <a:cubicBezTo>
                  <a:pt x="14611" y="18379"/>
                  <a:pt x="12218" y="19683"/>
                  <a:pt x="9100" y="19683"/>
                </a:cubicBezTo>
                <a:cubicBezTo>
                  <a:pt x="7756" y="19683"/>
                  <a:pt x="6412" y="19441"/>
                  <a:pt x="5081" y="18984"/>
                </a:cubicBezTo>
                <a:cubicBezTo>
                  <a:pt x="5048" y="18969"/>
                  <a:pt x="5013" y="18962"/>
                  <a:pt x="4979" y="18962"/>
                </a:cubicBezTo>
                <a:cubicBezTo>
                  <a:pt x="4861" y="18962"/>
                  <a:pt x="4746" y="19044"/>
                  <a:pt x="4705" y="19159"/>
                </a:cubicBezTo>
                <a:cubicBezTo>
                  <a:pt x="4651" y="19320"/>
                  <a:pt x="4732" y="19495"/>
                  <a:pt x="4879" y="19548"/>
                </a:cubicBezTo>
                <a:cubicBezTo>
                  <a:pt x="6277" y="20032"/>
                  <a:pt x="7689" y="20288"/>
                  <a:pt x="9100" y="20288"/>
                </a:cubicBezTo>
                <a:cubicBezTo>
                  <a:pt x="13079" y="20288"/>
                  <a:pt x="15888" y="18312"/>
                  <a:pt x="15995" y="18231"/>
                </a:cubicBezTo>
                <a:cubicBezTo>
                  <a:pt x="16063" y="18177"/>
                  <a:pt x="16116" y="18110"/>
                  <a:pt x="16130" y="18030"/>
                </a:cubicBezTo>
                <a:cubicBezTo>
                  <a:pt x="16143" y="17949"/>
                  <a:pt x="16116" y="17855"/>
                  <a:pt x="16063" y="17801"/>
                </a:cubicBezTo>
                <a:cubicBezTo>
                  <a:pt x="17326" y="17142"/>
                  <a:pt x="18052" y="16551"/>
                  <a:pt x="18092" y="16524"/>
                </a:cubicBezTo>
                <a:cubicBezTo>
                  <a:pt x="18146" y="16470"/>
                  <a:pt x="18186" y="16390"/>
                  <a:pt x="18200" y="16296"/>
                </a:cubicBezTo>
                <a:cubicBezTo>
                  <a:pt x="18200" y="16215"/>
                  <a:pt x="18173" y="16134"/>
                  <a:pt x="18106" y="16067"/>
                </a:cubicBezTo>
                <a:cubicBezTo>
                  <a:pt x="15055" y="13016"/>
                  <a:pt x="12568" y="8674"/>
                  <a:pt x="12232" y="8083"/>
                </a:cubicBezTo>
                <a:lnTo>
                  <a:pt x="12232" y="6752"/>
                </a:lnTo>
                <a:cubicBezTo>
                  <a:pt x="12232" y="6483"/>
                  <a:pt x="12299" y="6053"/>
                  <a:pt x="12407" y="5475"/>
                </a:cubicBezTo>
                <a:cubicBezTo>
                  <a:pt x="12434" y="5314"/>
                  <a:pt x="12326" y="5153"/>
                  <a:pt x="12165" y="5126"/>
                </a:cubicBezTo>
                <a:cubicBezTo>
                  <a:pt x="12142" y="5120"/>
                  <a:pt x="12119" y="5117"/>
                  <a:pt x="12096" y="5117"/>
                </a:cubicBezTo>
                <a:cubicBezTo>
                  <a:pt x="11960" y="5117"/>
                  <a:pt x="11838" y="5216"/>
                  <a:pt x="11815" y="5354"/>
                </a:cubicBezTo>
                <a:cubicBezTo>
                  <a:pt x="11721" y="5811"/>
                  <a:pt x="11667" y="6174"/>
                  <a:pt x="11654" y="6443"/>
                </a:cubicBezTo>
                <a:lnTo>
                  <a:pt x="6546" y="6443"/>
                </a:lnTo>
                <a:cubicBezTo>
                  <a:pt x="6466" y="5422"/>
                  <a:pt x="5995" y="3594"/>
                  <a:pt x="5888" y="3150"/>
                </a:cubicBezTo>
                <a:cubicBezTo>
                  <a:pt x="5995" y="2895"/>
                  <a:pt x="6170" y="2720"/>
                  <a:pt x="6412" y="2639"/>
                </a:cubicBezTo>
                <a:cubicBezTo>
                  <a:pt x="6562" y="2582"/>
                  <a:pt x="6731" y="2558"/>
                  <a:pt x="6911" y="2558"/>
                </a:cubicBezTo>
                <a:cubicBezTo>
                  <a:pt x="7665" y="2558"/>
                  <a:pt x="8594" y="2984"/>
                  <a:pt x="8952" y="3190"/>
                </a:cubicBezTo>
                <a:cubicBezTo>
                  <a:pt x="8999" y="3217"/>
                  <a:pt x="9050" y="3231"/>
                  <a:pt x="9100" y="3231"/>
                </a:cubicBezTo>
                <a:cubicBezTo>
                  <a:pt x="9150" y="3231"/>
                  <a:pt x="9201" y="3217"/>
                  <a:pt x="9248" y="3190"/>
                </a:cubicBezTo>
                <a:cubicBezTo>
                  <a:pt x="9606" y="2984"/>
                  <a:pt x="10535" y="2558"/>
                  <a:pt x="11290" y="2558"/>
                </a:cubicBezTo>
                <a:cubicBezTo>
                  <a:pt x="11469" y="2558"/>
                  <a:pt x="11639" y="2582"/>
                  <a:pt x="11788" y="2639"/>
                </a:cubicBezTo>
                <a:cubicBezTo>
                  <a:pt x="12030" y="2720"/>
                  <a:pt x="12205" y="2895"/>
                  <a:pt x="12313" y="3150"/>
                </a:cubicBezTo>
                <a:cubicBezTo>
                  <a:pt x="12272" y="3325"/>
                  <a:pt x="12178" y="3715"/>
                  <a:pt x="12071" y="4172"/>
                </a:cubicBezTo>
                <a:cubicBezTo>
                  <a:pt x="12030" y="4333"/>
                  <a:pt x="12124" y="4494"/>
                  <a:pt x="12286" y="4534"/>
                </a:cubicBezTo>
                <a:cubicBezTo>
                  <a:pt x="12313" y="4541"/>
                  <a:pt x="12339" y="4544"/>
                  <a:pt x="12365" y="4544"/>
                </a:cubicBezTo>
                <a:cubicBezTo>
                  <a:pt x="12507" y="4544"/>
                  <a:pt x="12626" y="4454"/>
                  <a:pt x="12649" y="4306"/>
                </a:cubicBezTo>
                <a:cubicBezTo>
                  <a:pt x="12796" y="3701"/>
                  <a:pt x="12931" y="3217"/>
                  <a:pt x="12931" y="3217"/>
                </a:cubicBezTo>
                <a:cubicBezTo>
                  <a:pt x="12944" y="3150"/>
                  <a:pt x="12944" y="3096"/>
                  <a:pt x="12917" y="3029"/>
                </a:cubicBezTo>
                <a:cubicBezTo>
                  <a:pt x="12783" y="2666"/>
                  <a:pt x="12568" y="2384"/>
                  <a:pt x="12272" y="2209"/>
                </a:cubicBezTo>
                <a:cubicBezTo>
                  <a:pt x="12245" y="1779"/>
                  <a:pt x="12097" y="771"/>
                  <a:pt x="11264" y="72"/>
                </a:cubicBezTo>
                <a:cubicBezTo>
                  <a:pt x="11212" y="20"/>
                  <a:pt x="11152" y="0"/>
                  <a:pt x="11084" y="0"/>
                </a:cubicBezTo>
                <a:cubicBezTo>
                  <a:pt x="11064" y="0"/>
                  <a:pt x="11043" y="2"/>
                  <a:pt x="11022" y="5"/>
                </a:cubicBezTo>
                <a:cubicBezTo>
                  <a:pt x="10942" y="18"/>
                  <a:pt x="10861" y="72"/>
                  <a:pt x="10807" y="139"/>
                </a:cubicBezTo>
                <a:cubicBezTo>
                  <a:pt x="10794" y="193"/>
                  <a:pt x="10216" y="1161"/>
                  <a:pt x="10135" y="2155"/>
                </a:cubicBezTo>
                <a:cubicBezTo>
                  <a:pt x="10081" y="2169"/>
                  <a:pt x="10041" y="2182"/>
                  <a:pt x="9987" y="2209"/>
                </a:cubicBezTo>
                <a:cubicBezTo>
                  <a:pt x="9611" y="2344"/>
                  <a:pt x="9275" y="2491"/>
                  <a:pt x="9100" y="2585"/>
                </a:cubicBezTo>
                <a:cubicBezTo>
                  <a:pt x="8925" y="2491"/>
                  <a:pt x="8589" y="2344"/>
                  <a:pt x="8213" y="2209"/>
                </a:cubicBezTo>
                <a:cubicBezTo>
                  <a:pt x="8159" y="2182"/>
                  <a:pt x="8119" y="2169"/>
                  <a:pt x="8065" y="2155"/>
                </a:cubicBezTo>
                <a:cubicBezTo>
                  <a:pt x="7984" y="1161"/>
                  <a:pt x="7406" y="193"/>
                  <a:pt x="7393" y="139"/>
                </a:cubicBezTo>
                <a:cubicBezTo>
                  <a:pt x="7339" y="72"/>
                  <a:pt x="7259" y="18"/>
                  <a:pt x="7178" y="5"/>
                </a:cubicBezTo>
                <a:cubicBezTo>
                  <a:pt x="7157" y="2"/>
                  <a:pt x="7136" y="0"/>
                  <a:pt x="711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2"/>
              </a:solidFill>
              <a:latin typeface="Bahnschrift Condensed" panose="020B0502040204020203" pitchFamily="34" charset="0"/>
              <a:sym typeface="Arial"/>
            </a:endParaRPr>
          </a:p>
        </p:txBody>
      </p:sp>
      <p:sp>
        <p:nvSpPr>
          <p:cNvPr id="47" name="Google Shape;1609;p31"/>
          <p:cNvSpPr/>
          <p:nvPr/>
        </p:nvSpPr>
        <p:spPr>
          <a:xfrm>
            <a:off x="6488730" y="2901548"/>
            <a:ext cx="508100" cy="285300"/>
          </a:xfrm>
          <a:custGeom>
            <a:avLst/>
            <a:gdLst/>
            <a:ahLst/>
            <a:cxnLst/>
            <a:rect l="l" t="t" r="r" b="b"/>
            <a:pathLst>
              <a:path w="20324" h="11412" extrusionOk="0">
                <a:moveTo>
                  <a:pt x="10148" y="605"/>
                </a:moveTo>
                <a:cubicBezTo>
                  <a:pt x="11977" y="605"/>
                  <a:pt x="13119" y="1452"/>
                  <a:pt x="13751" y="2164"/>
                </a:cubicBezTo>
                <a:cubicBezTo>
                  <a:pt x="14248" y="2715"/>
                  <a:pt x="14584" y="3334"/>
                  <a:pt x="14813" y="3938"/>
                </a:cubicBezTo>
                <a:cubicBezTo>
                  <a:pt x="13267" y="3683"/>
                  <a:pt x="11708" y="3549"/>
                  <a:pt x="10148" y="3549"/>
                </a:cubicBezTo>
                <a:cubicBezTo>
                  <a:pt x="9302" y="3549"/>
                  <a:pt x="8441" y="3589"/>
                  <a:pt x="7581" y="3670"/>
                </a:cubicBezTo>
                <a:cubicBezTo>
                  <a:pt x="7420" y="3683"/>
                  <a:pt x="7299" y="3831"/>
                  <a:pt x="7312" y="3992"/>
                </a:cubicBezTo>
                <a:cubicBezTo>
                  <a:pt x="7325" y="4158"/>
                  <a:pt x="7459" y="4275"/>
                  <a:pt x="7610" y="4275"/>
                </a:cubicBezTo>
                <a:cubicBezTo>
                  <a:pt x="7619" y="4275"/>
                  <a:pt x="7627" y="4275"/>
                  <a:pt x="7635" y="4274"/>
                </a:cubicBezTo>
                <a:cubicBezTo>
                  <a:pt x="8468" y="4194"/>
                  <a:pt x="9315" y="4153"/>
                  <a:pt x="10148" y="4153"/>
                </a:cubicBezTo>
                <a:cubicBezTo>
                  <a:pt x="11775" y="4153"/>
                  <a:pt x="13401" y="4301"/>
                  <a:pt x="15001" y="4584"/>
                </a:cubicBezTo>
                <a:cubicBezTo>
                  <a:pt x="15068" y="4906"/>
                  <a:pt x="15108" y="5215"/>
                  <a:pt x="15108" y="5484"/>
                </a:cubicBezTo>
                <a:cubicBezTo>
                  <a:pt x="13468" y="5202"/>
                  <a:pt x="11802" y="5054"/>
                  <a:pt x="10148" y="5054"/>
                </a:cubicBezTo>
                <a:cubicBezTo>
                  <a:pt x="8495" y="5054"/>
                  <a:pt x="6842" y="5202"/>
                  <a:pt x="5189" y="5484"/>
                </a:cubicBezTo>
                <a:cubicBezTo>
                  <a:pt x="5189" y="5215"/>
                  <a:pt x="5229" y="4906"/>
                  <a:pt x="5296" y="4584"/>
                </a:cubicBezTo>
                <a:cubicBezTo>
                  <a:pt x="5686" y="4516"/>
                  <a:pt x="6076" y="4449"/>
                  <a:pt x="6466" y="4395"/>
                </a:cubicBezTo>
                <a:cubicBezTo>
                  <a:pt x="6627" y="4382"/>
                  <a:pt x="6734" y="4234"/>
                  <a:pt x="6721" y="4059"/>
                </a:cubicBezTo>
                <a:cubicBezTo>
                  <a:pt x="6697" y="3913"/>
                  <a:pt x="6573" y="3800"/>
                  <a:pt x="6430" y="3800"/>
                </a:cubicBezTo>
                <a:cubicBezTo>
                  <a:pt x="6415" y="3800"/>
                  <a:pt x="6400" y="3801"/>
                  <a:pt x="6385" y="3804"/>
                </a:cubicBezTo>
                <a:cubicBezTo>
                  <a:pt x="6089" y="3844"/>
                  <a:pt x="5793" y="3885"/>
                  <a:pt x="5498" y="3938"/>
                </a:cubicBezTo>
                <a:cubicBezTo>
                  <a:pt x="5713" y="3334"/>
                  <a:pt x="6062" y="2715"/>
                  <a:pt x="6546" y="2164"/>
                </a:cubicBezTo>
                <a:cubicBezTo>
                  <a:pt x="7191" y="1452"/>
                  <a:pt x="8334" y="605"/>
                  <a:pt x="10148" y="605"/>
                </a:cubicBezTo>
                <a:close/>
                <a:moveTo>
                  <a:pt x="10150" y="5656"/>
                </a:moveTo>
                <a:cubicBezTo>
                  <a:pt x="11859" y="5656"/>
                  <a:pt x="13569" y="5813"/>
                  <a:pt x="15270" y="6129"/>
                </a:cubicBezTo>
                <a:lnTo>
                  <a:pt x="18455" y="8791"/>
                </a:lnTo>
                <a:cubicBezTo>
                  <a:pt x="17526" y="8557"/>
                  <a:pt x="16486" y="8442"/>
                  <a:pt x="15411" y="8442"/>
                </a:cubicBezTo>
                <a:cubicBezTo>
                  <a:pt x="13206" y="8442"/>
                  <a:pt x="10850" y="8926"/>
                  <a:pt x="8979" y="9866"/>
                </a:cubicBezTo>
                <a:cubicBezTo>
                  <a:pt x="7823" y="10452"/>
                  <a:pt x="6478" y="10675"/>
                  <a:pt x="5198" y="10675"/>
                </a:cubicBezTo>
                <a:cubicBezTo>
                  <a:pt x="3310" y="10675"/>
                  <a:pt x="1565" y="10191"/>
                  <a:pt x="780" y="9678"/>
                </a:cubicBezTo>
                <a:lnTo>
                  <a:pt x="5041" y="6129"/>
                </a:lnTo>
                <a:cubicBezTo>
                  <a:pt x="6734" y="5813"/>
                  <a:pt x="8441" y="5656"/>
                  <a:pt x="10150" y="5656"/>
                </a:cubicBezTo>
                <a:close/>
                <a:moveTo>
                  <a:pt x="10148" y="0"/>
                </a:moveTo>
                <a:cubicBezTo>
                  <a:pt x="8105" y="0"/>
                  <a:pt x="6815" y="954"/>
                  <a:pt x="6103" y="1761"/>
                </a:cubicBezTo>
                <a:cubicBezTo>
                  <a:pt x="4974" y="3024"/>
                  <a:pt x="4543" y="4651"/>
                  <a:pt x="4597" y="5713"/>
                </a:cubicBezTo>
                <a:lnTo>
                  <a:pt x="108" y="9463"/>
                </a:lnTo>
                <a:cubicBezTo>
                  <a:pt x="54" y="9517"/>
                  <a:pt x="14" y="9597"/>
                  <a:pt x="0" y="9678"/>
                </a:cubicBezTo>
                <a:cubicBezTo>
                  <a:pt x="0" y="9759"/>
                  <a:pt x="41" y="9839"/>
                  <a:pt x="94" y="9906"/>
                </a:cubicBezTo>
                <a:cubicBezTo>
                  <a:pt x="686" y="10498"/>
                  <a:pt x="2205" y="11022"/>
                  <a:pt x="3858" y="11210"/>
                </a:cubicBezTo>
                <a:cubicBezTo>
                  <a:pt x="4221" y="11251"/>
                  <a:pt x="4678" y="11277"/>
                  <a:pt x="5202" y="11277"/>
                </a:cubicBezTo>
                <a:cubicBezTo>
                  <a:pt x="6345" y="11277"/>
                  <a:pt x="7796" y="11116"/>
                  <a:pt x="9127" y="10471"/>
                </a:cubicBezTo>
                <a:cubicBezTo>
                  <a:pt x="10726" y="11197"/>
                  <a:pt x="12434" y="11412"/>
                  <a:pt x="13872" y="11412"/>
                </a:cubicBezTo>
                <a:cubicBezTo>
                  <a:pt x="14813" y="11412"/>
                  <a:pt x="15633" y="11318"/>
                  <a:pt x="16237" y="11237"/>
                </a:cubicBezTo>
                <a:cubicBezTo>
                  <a:pt x="16399" y="11210"/>
                  <a:pt x="16506" y="11049"/>
                  <a:pt x="16493" y="10888"/>
                </a:cubicBezTo>
                <a:cubicBezTo>
                  <a:pt x="16468" y="10741"/>
                  <a:pt x="16334" y="10628"/>
                  <a:pt x="16189" y="10628"/>
                </a:cubicBezTo>
                <a:cubicBezTo>
                  <a:pt x="16174" y="10628"/>
                  <a:pt x="16159" y="10630"/>
                  <a:pt x="16143" y="10632"/>
                </a:cubicBezTo>
                <a:cubicBezTo>
                  <a:pt x="15560" y="10724"/>
                  <a:pt x="14763" y="10810"/>
                  <a:pt x="13858" y="10810"/>
                </a:cubicBezTo>
                <a:cubicBezTo>
                  <a:pt x="12636" y="10810"/>
                  <a:pt x="11218" y="10652"/>
                  <a:pt x="9866" y="10135"/>
                </a:cubicBezTo>
                <a:cubicBezTo>
                  <a:pt x="11278" y="9530"/>
                  <a:pt x="13025" y="9140"/>
                  <a:pt x="14745" y="9060"/>
                </a:cubicBezTo>
                <a:cubicBezTo>
                  <a:pt x="14971" y="9049"/>
                  <a:pt x="15194" y="9044"/>
                  <a:pt x="15414" y="9044"/>
                </a:cubicBezTo>
                <a:cubicBezTo>
                  <a:pt x="16934" y="9044"/>
                  <a:pt x="18301" y="9285"/>
                  <a:pt x="19369" y="9732"/>
                </a:cubicBezTo>
                <a:cubicBezTo>
                  <a:pt x="18966" y="9933"/>
                  <a:pt x="18267" y="10189"/>
                  <a:pt x="17299" y="10417"/>
                </a:cubicBezTo>
                <a:cubicBezTo>
                  <a:pt x="17138" y="10444"/>
                  <a:pt x="17044" y="10619"/>
                  <a:pt x="17084" y="10780"/>
                </a:cubicBezTo>
                <a:cubicBezTo>
                  <a:pt x="17111" y="10914"/>
                  <a:pt x="17232" y="11009"/>
                  <a:pt x="17366" y="11009"/>
                </a:cubicBezTo>
                <a:cubicBezTo>
                  <a:pt x="17393" y="11009"/>
                  <a:pt x="17420" y="11009"/>
                  <a:pt x="17447" y="10995"/>
                </a:cubicBezTo>
                <a:cubicBezTo>
                  <a:pt x="18738" y="10699"/>
                  <a:pt x="19853" y="10256"/>
                  <a:pt x="20203" y="9906"/>
                </a:cubicBezTo>
                <a:cubicBezTo>
                  <a:pt x="20216" y="9893"/>
                  <a:pt x="20230" y="9879"/>
                  <a:pt x="20243" y="9853"/>
                </a:cubicBezTo>
                <a:cubicBezTo>
                  <a:pt x="20324" y="9732"/>
                  <a:pt x="20310" y="9557"/>
                  <a:pt x="20189" y="9463"/>
                </a:cubicBezTo>
                <a:lnTo>
                  <a:pt x="15713" y="5713"/>
                </a:lnTo>
                <a:cubicBezTo>
                  <a:pt x="15767" y="4651"/>
                  <a:pt x="15323" y="3024"/>
                  <a:pt x="14194" y="1761"/>
                </a:cubicBezTo>
                <a:cubicBezTo>
                  <a:pt x="13482" y="954"/>
                  <a:pt x="12192" y="0"/>
                  <a:pt x="1014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2"/>
              </a:solidFill>
              <a:latin typeface="Bahnschrift Condensed" panose="020B0502040204020203" pitchFamily="34" charset="0"/>
              <a:sym typeface="Arial"/>
            </a:endParaRPr>
          </a:p>
        </p:txBody>
      </p:sp>
      <p:sp>
        <p:nvSpPr>
          <p:cNvPr id="48" name="Google Shape;1620;p31"/>
          <p:cNvSpPr/>
          <p:nvPr/>
        </p:nvSpPr>
        <p:spPr>
          <a:xfrm>
            <a:off x="7112276" y="2889110"/>
            <a:ext cx="507100" cy="310175"/>
          </a:xfrm>
          <a:custGeom>
            <a:avLst/>
            <a:gdLst/>
            <a:ahLst/>
            <a:cxnLst/>
            <a:rect l="l" t="t" r="r" b="b"/>
            <a:pathLst>
              <a:path w="20284" h="12407" extrusionOk="0">
                <a:moveTo>
                  <a:pt x="15471" y="5404"/>
                </a:moveTo>
                <a:cubicBezTo>
                  <a:pt x="15512" y="5941"/>
                  <a:pt x="15539" y="6452"/>
                  <a:pt x="15552" y="6923"/>
                </a:cubicBezTo>
                <a:cubicBezTo>
                  <a:pt x="14987" y="7218"/>
                  <a:pt x="12891" y="8200"/>
                  <a:pt x="10149" y="8200"/>
                </a:cubicBezTo>
                <a:cubicBezTo>
                  <a:pt x="7406" y="8200"/>
                  <a:pt x="5310" y="7218"/>
                  <a:pt x="4745" y="6923"/>
                </a:cubicBezTo>
                <a:cubicBezTo>
                  <a:pt x="4745" y="6439"/>
                  <a:pt x="4772" y="5928"/>
                  <a:pt x="4812" y="5404"/>
                </a:cubicBezTo>
                <a:cubicBezTo>
                  <a:pt x="5726" y="5820"/>
                  <a:pt x="7675" y="6560"/>
                  <a:pt x="10149" y="6560"/>
                </a:cubicBezTo>
                <a:cubicBezTo>
                  <a:pt x="12608" y="6560"/>
                  <a:pt x="14557" y="5834"/>
                  <a:pt x="15471" y="5404"/>
                </a:cubicBezTo>
                <a:close/>
                <a:moveTo>
                  <a:pt x="6896" y="0"/>
                </a:moveTo>
                <a:cubicBezTo>
                  <a:pt x="6748" y="0"/>
                  <a:pt x="6600" y="27"/>
                  <a:pt x="6452" y="68"/>
                </a:cubicBezTo>
                <a:cubicBezTo>
                  <a:pt x="6291" y="121"/>
                  <a:pt x="6197" y="283"/>
                  <a:pt x="6251" y="444"/>
                </a:cubicBezTo>
                <a:cubicBezTo>
                  <a:pt x="6294" y="574"/>
                  <a:pt x="6408" y="661"/>
                  <a:pt x="6535" y="661"/>
                </a:cubicBezTo>
                <a:cubicBezTo>
                  <a:pt x="6565" y="661"/>
                  <a:pt x="6596" y="656"/>
                  <a:pt x="6627" y="646"/>
                </a:cubicBezTo>
                <a:cubicBezTo>
                  <a:pt x="6721" y="619"/>
                  <a:pt x="6802" y="605"/>
                  <a:pt x="6896" y="605"/>
                </a:cubicBezTo>
                <a:cubicBezTo>
                  <a:pt x="7810" y="605"/>
                  <a:pt x="8200" y="1035"/>
                  <a:pt x="8589" y="1492"/>
                </a:cubicBezTo>
                <a:cubicBezTo>
                  <a:pt x="8952" y="1909"/>
                  <a:pt x="9369" y="2379"/>
                  <a:pt x="10149" y="2379"/>
                </a:cubicBezTo>
                <a:cubicBezTo>
                  <a:pt x="10928" y="2379"/>
                  <a:pt x="11331" y="1909"/>
                  <a:pt x="11694" y="1492"/>
                </a:cubicBezTo>
                <a:cubicBezTo>
                  <a:pt x="12098" y="1035"/>
                  <a:pt x="12474" y="605"/>
                  <a:pt x="13388" y="605"/>
                </a:cubicBezTo>
                <a:cubicBezTo>
                  <a:pt x="14517" y="605"/>
                  <a:pt x="15149" y="2675"/>
                  <a:pt x="15404" y="4772"/>
                </a:cubicBezTo>
                <a:cubicBezTo>
                  <a:pt x="14638" y="5148"/>
                  <a:pt x="12689" y="5968"/>
                  <a:pt x="10149" y="5968"/>
                </a:cubicBezTo>
                <a:cubicBezTo>
                  <a:pt x="7595" y="5968"/>
                  <a:pt x="5646" y="5148"/>
                  <a:pt x="4880" y="4772"/>
                </a:cubicBezTo>
                <a:cubicBezTo>
                  <a:pt x="5054" y="3388"/>
                  <a:pt x="5377" y="2070"/>
                  <a:pt x="5874" y="1304"/>
                </a:cubicBezTo>
                <a:cubicBezTo>
                  <a:pt x="5968" y="1156"/>
                  <a:pt x="5928" y="982"/>
                  <a:pt x="5794" y="887"/>
                </a:cubicBezTo>
                <a:cubicBezTo>
                  <a:pt x="5739" y="853"/>
                  <a:pt x="5678" y="836"/>
                  <a:pt x="5620" y="836"/>
                </a:cubicBezTo>
                <a:cubicBezTo>
                  <a:pt x="5521" y="836"/>
                  <a:pt x="5428" y="884"/>
                  <a:pt x="5377" y="968"/>
                </a:cubicBezTo>
                <a:cubicBezTo>
                  <a:pt x="4638" y="2097"/>
                  <a:pt x="4288" y="4113"/>
                  <a:pt x="4181" y="5874"/>
                </a:cubicBezTo>
                <a:cubicBezTo>
                  <a:pt x="1519" y="6546"/>
                  <a:pt x="0" y="7608"/>
                  <a:pt x="0" y="8804"/>
                </a:cubicBezTo>
                <a:cubicBezTo>
                  <a:pt x="0" y="9826"/>
                  <a:pt x="1089" y="10753"/>
                  <a:pt x="3092" y="11425"/>
                </a:cubicBezTo>
                <a:cubicBezTo>
                  <a:pt x="4974" y="12057"/>
                  <a:pt x="7487" y="12407"/>
                  <a:pt x="10149" y="12407"/>
                </a:cubicBezTo>
                <a:cubicBezTo>
                  <a:pt x="12783" y="12407"/>
                  <a:pt x="15270" y="12071"/>
                  <a:pt x="17151" y="11439"/>
                </a:cubicBezTo>
                <a:cubicBezTo>
                  <a:pt x="17313" y="11385"/>
                  <a:pt x="17393" y="11224"/>
                  <a:pt x="17340" y="11063"/>
                </a:cubicBezTo>
                <a:cubicBezTo>
                  <a:pt x="17297" y="10935"/>
                  <a:pt x="17179" y="10858"/>
                  <a:pt x="17058" y="10858"/>
                </a:cubicBezTo>
                <a:cubicBezTo>
                  <a:pt x="17026" y="10858"/>
                  <a:pt x="16994" y="10863"/>
                  <a:pt x="16963" y="10874"/>
                </a:cubicBezTo>
                <a:cubicBezTo>
                  <a:pt x="15135" y="11479"/>
                  <a:pt x="12716" y="11802"/>
                  <a:pt x="10149" y="11802"/>
                </a:cubicBezTo>
                <a:cubicBezTo>
                  <a:pt x="7541" y="11802"/>
                  <a:pt x="5108" y="11466"/>
                  <a:pt x="3280" y="10861"/>
                </a:cubicBezTo>
                <a:cubicBezTo>
                  <a:pt x="1573" y="10283"/>
                  <a:pt x="605" y="9544"/>
                  <a:pt x="605" y="8804"/>
                </a:cubicBezTo>
                <a:cubicBezTo>
                  <a:pt x="605" y="7958"/>
                  <a:pt x="1949" y="7084"/>
                  <a:pt x="4140" y="6506"/>
                </a:cubicBezTo>
                <a:cubicBezTo>
                  <a:pt x="4140" y="6708"/>
                  <a:pt x="4140" y="6909"/>
                  <a:pt x="4140" y="7111"/>
                </a:cubicBezTo>
                <a:cubicBezTo>
                  <a:pt x="4140" y="7218"/>
                  <a:pt x="4194" y="7312"/>
                  <a:pt x="4288" y="7366"/>
                </a:cubicBezTo>
                <a:cubicBezTo>
                  <a:pt x="4382" y="7420"/>
                  <a:pt x="6775" y="8791"/>
                  <a:pt x="10149" y="8791"/>
                </a:cubicBezTo>
                <a:cubicBezTo>
                  <a:pt x="13509" y="8791"/>
                  <a:pt x="15901" y="7420"/>
                  <a:pt x="15996" y="7366"/>
                </a:cubicBezTo>
                <a:cubicBezTo>
                  <a:pt x="16090" y="7312"/>
                  <a:pt x="16157" y="7218"/>
                  <a:pt x="16157" y="7111"/>
                </a:cubicBezTo>
                <a:cubicBezTo>
                  <a:pt x="16157" y="6976"/>
                  <a:pt x="16143" y="6775"/>
                  <a:pt x="16143" y="6506"/>
                </a:cubicBezTo>
                <a:lnTo>
                  <a:pt x="16143" y="6506"/>
                </a:lnTo>
                <a:cubicBezTo>
                  <a:pt x="18334" y="7084"/>
                  <a:pt x="19692" y="7958"/>
                  <a:pt x="19692" y="8804"/>
                </a:cubicBezTo>
                <a:cubicBezTo>
                  <a:pt x="19692" y="9369"/>
                  <a:pt x="19100" y="9947"/>
                  <a:pt x="18039" y="10444"/>
                </a:cubicBezTo>
                <a:cubicBezTo>
                  <a:pt x="17891" y="10511"/>
                  <a:pt x="17824" y="10700"/>
                  <a:pt x="17904" y="10847"/>
                </a:cubicBezTo>
                <a:cubicBezTo>
                  <a:pt x="17945" y="10955"/>
                  <a:pt x="18065" y="11022"/>
                  <a:pt x="18173" y="11022"/>
                </a:cubicBezTo>
                <a:cubicBezTo>
                  <a:pt x="18213" y="11022"/>
                  <a:pt x="18254" y="11009"/>
                  <a:pt x="18307" y="10995"/>
                </a:cubicBezTo>
                <a:cubicBezTo>
                  <a:pt x="19598" y="10377"/>
                  <a:pt x="20283" y="9624"/>
                  <a:pt x="20283" y="8804"/>
                </a:cubicBezTo>
                <a:cubicBezTo>
                  <a:pt x="20283" y="7608"/>
                  <a:pt x="18764" y="6546"/>
                  <a:pt x="16116" y="5874"/>
                </a:cubicBezTo>
                <a:cubicBezTo>
                  <a:pt x="16049" y="5001"/>
                  <a:pt x="15928" y="3831"/>
                  <a:pt x="15633" y="2742"/>
                </a:cubicBezTo>
                <a:cubicBezTo>
                  <a:pt x="15162" y="928"/>
                  <a:pt x="14396" y="0"/>
                  <a:pt x="13388" y="0"/>
                </a:cubicBezTo>
                <a:cubicBezTo>
                  <a:pt x="12192" y="0"/>
                  <a:pt x="11667" y="605"/>
                  <a:pt x="11237" y="1103"/>
                </a:cubicBezTo>
                <a:cubicBezTo>
                  <a:pt x="10901" y="1492"/>
                  <a:pt x="10646" y="1775"/>
                  <a:pt x="10149" y="1775"/>
                </a:cubicBezTo>
                <a:cubicBezTo>
                  <a:pt x="9638" y="1775"/>
                  <a:pt x="9396" y="1492"/>
                  <a:pt x="9046" y="1103"/>
                </a:cubicBezTo>
                <a:cubicBezTo>
                  <a:pt x="8616" y="605"/>
                  <a:pt x="8092" y="0"/>
                  <a:pt x="689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2"/>
              </a:solidFill>
              <a:latin typeface="Bahnschrift Condensed" panose="020B0502040204020203" pitchFamily="34" charset="0"/>
              <a:sym typeface="Arial"/>
            </a:endParaRPr>
          </a:p>
        </p:txBody>
      </p:sp>
      <p:sp>
        <p:nvSpPr>
          <p:cNvPr id="49" name="Google Shape;1582;p31"/>
          <p:cNvSpPr/>
          <p:nvPr/>
        </p:nvSpPr>
        <p:spPr>
          <a:xfrm>
            <a:off x="7733288" y="2722503"/>
            <a:ext cx="510475" cy="489800"/>
          </a:xfrm>
          <a:custGeom>
            <a:avLst/>
            <a:gdLst/>
            <a:ahLst/>
            <a:cxnLst/>
            <a:rect l="l" t="t" r="r" b="b"/>
            <a:pathLst>
              <a:path w="20419" h="19592" extrusionOk="0">
                <a:moveTo>
                  <a:pt x="10212" y="603"/>
                </a:moveTo>
                <a:cubicBezTo>
                  <a:pt x="10377" y="603"/>
                  <a:pt x="10542" y="647"/>
                  <a:pt x="10687" y="733"/>
                </a:cubicBezTo>
                <a:cubicBezTo>
                  <a:pt x="10687" y="733"/>
                  <a:pt x="10700" y="746"/>
                  <a:pt x="10700" y="746"/>
                </a:cubicBezTo>
                <a:cubicBezTo>
                  <a:pt x="10902" y="867"/>
                  <a:pt x="11130" y="934"/>
                  <a:pt x="11372" y="961"/>
                </a:cubicBezTo>
                <a:lnTo>
                  <a:pt x="11386" y="961"/>
                </a:lnTo>
                <a:cubicBezTo>
                  <a:pt x="11722" y="988"/>
                  <a:pt x="12031" y="1217"/>
                  <a:pt x="12165" y="1539"/>
                </a:cubicBezTo>
                <a:cubicBezTo>
                  <a:pt x="12259" y="1754"/>
                  <a:pt x="12394" y="1943"/>
                  <a:pt x="12569" y="2104"/>
                </a:cubicBezTo>
                <a:cubicBezTo>
                  <a:pt x="12569" y="2104"/>
                  <a:pt x="12582" y="2104"/>
                  <a:pt x="12582" y="2117"/>
                </a:cubicBezTo>
                <a:cubicBezTo>
                  <a:pt x="12851" y="2346"/>
                  <a:pt x="12958" y="2695"/>
                  <a:pt x="12878" y="3045"/>
                </a:cubicBezTo>
                <a:cubicBezTo>
                  <a:pt x="12851" y="3166"/>
                  <a:pt x="12837" y="3273"/>
                  <a:pt x="12837" y="3394"/>
                </a:cubicBezTo>
                <a:cubicBezTo>
                  <a:pt x="12837" y="3515"/>
                  <a:pt x="12851" y="3636"/>
                  <a:pt x="12878" y="3757"/>
                </a:cubicBezTo>
                <a:cubicBezTo>
                  <a:pt x="12945" y="3999"/>
                  <a:pt x="12905" y="4241"/>
                  <a:pt x="12784" y="4456"/>
                </a:cubicBezTo>
                <a:cubicBezTo>
                  <a:pt x="12017" y="4228"/>
                  <a:pt x="11171" y="4107"/>
                  <a:pt x="10203" y="4107"/>
                </a:cubicBezTo>
                <a:cubicBezTo>
                  <a:pt x="9248" y="4107"/>
                  <a:pt x="8388" y="4228"/>
                  <a:pt x="7636" y="4443"/>
                </a:cubicBezTo>
                <a:cubicBezTo>
                  <a:pt x="7555" y="4308"/>
                  <a:pt x="7501" y="4133"/>
                  <a:pt x="7501" y="3972"/>
                </a:cubicBezTo>
                <a:cubicBezTo>
                  <a:pt x="7501" y="3892"/>
                  <a:pt x="7515" y="3824"/>
                  <a:pt x="7528" y="3757"/>
                </a:cubicBezTo>
                <a:cubicBezTo>
                  <a:pt x="7555" y="3636"/>
                  <a:pt x="7568" y="3515"/>
                  <a:pt x="7568" y="3394"/>
                </a:cubicBezTo>
                <a:cubicBezTo>
                  <a:pt x="7568" y="3273"/>
                  <a:pt x="7555" y="3166"/>
                  <a:pt x="7528" y="3045"/>
                </a:cubicBezTo>
                <a:cubicBezTo>
                  <a:pt x="7447" y="2695"/>
                  <a:pt x="7568" y="2346"/>
                  <a:pt x="7837" y="2117"/>
                </a:cubicBezTo>
                <a:cubicBezTo>
                  <a:pt x="7837" y="2104"/>
                  <a:pt x="7837" y="2104"/>
                  <a:pt x="7837" y="2104"/>
                </a:cubicBezTo>
                <a:cubicBezTo>
                  <a:pt x="8012" y="1956"/>
                  <a:pt x="8160" y="1754"/>
                  <a:pt x="8254" y="1539"/>
                </a:cubicBezTo>
                <a:cubicBezTo>
                  <a:pt x="8254" y="1539"/>
                  <a:pt x="8254" y="1526"/>
                  <a:pt x="8254" y="1526"/>
                </a:cubicBezTo>
                <a:cubicBezTo>
                  <a:pt x="8388" y="1203"/>
                  <a:pt x="8684" y="988"/>
                  <a:pt x="9033" y="961"/>
                </a:cubicBezTo>
                <a:lnTo>
                  <a:pt x="9047" y="961"/>
                </a:lnTo>
                <a:cubicBezTo>
                  <a:pt x="9275" y="934"/>
                  <a:pt x="9517" y="867"/>
                  <a:pt x="9719" y="746"/>
                </a:cubicBezTo>
                <a:cubicBezTo>
                  <a:pt x="9870" y="650"/>
                  <a:pt x="10041" y="603"/>
                  <a:pt x="10212" y="603"/>
                </a:cubicBezTo>
                <a:close/>
                <a:moveTo>
                  <a:pt x="10216" y="4698"/>
                </a:moveTo>
                <a:cubicBezTo>
                  <a:pt x="10445" y="4725"/>
                  <a:pt x="10902" y="5330"/>
                  <a:pt x="11265" y="7454"/>
                </a:cubicBezTo>
                <a:cubicBezTo>
                  <a:pt x="11547" y="9120"/>
                  <a:pt x="11668" y="11083"/>
                  <a:pt x="11695" y="12467"/>
                </a:cubicBezTo>
                <a:cubicBezTo>
                  <a:pt x="11197" y="12454"/>
                  <a:pt x="10700" y="12447"/>
                  <a:pt x="10203" y="12447"/>
                </a:cubicBezTo>
                <a:cubicBezTo>
                  <a:pt x="9706" y="12447"/>
                  <a:pt x="9208" y="12454"/>
                  <a:pt x="8711" y="12467"/>
                </a:cubicBezTo>
                <a:cubicBezTo>
                  <a:pt x="8738" y="11083"/>
                  <a:pt x="8859" y="9120"/>
                  <a:pt x="9154" y="7454"/>
                </a:cubicBezTo>
                <a:cubicBezTo>
                  <a:pt x="9517" y="5330"/>
                  <a:pt x="9974" y="4725"/>
                  <a:pt x="10189" y="4698"/>
                </a:cubicBezTo>
                <a:close/>
                <a:moveTo>
                  <a:pt x="9222" y="4940"/>
                </a:moveTo>
                <a:lnTo>
                  <a:pt x="9222" y="4940"/>
                </a:lnTo>
                <a:cubicBezTo>
                  <a:pt x="8966" y="5478"/>
                  <a:pt x="8738" y="6271"/>
                  <a:pt x="8550" y="7359"/>
                </a:cubicBezTo>
                <a:cubicBezTo>
                  <a:pt x="8254" y="9066"/>
                  <a:pt x="8133" y="11069"/>
                  <a:pt x="8119" y="12494"/>
                </a:cubicBezTo>
                <a:cubicBezTo>
                  <a:pt x="7461" y="12521"/>
                  <a:pt x="6802" y="12561"/>
                  <a:pt x="6157" y="12615"/>
                </a:cubicBezTo>
                <a:cubicBezTo>
                  <a:pt x="6197" y="11244"/>
                  <a:pt x="6466" y="9295"/>
                  <a:pt x="7152" y="7601"/>
                </a:cubicBezTo>
                <a:cubicBezTo>
                  <a:pt x="7568" y="6593"/>
                  <a:pt x="8240" y="5424"/>
                  <a:pt x="9222" y="4940"/>
                </a:cubicBezTo>
                <a:close/>
                <a:moveTo>
                  <a:pt x="11184" y="4940"/>
                </a:moveTo>
                <a:cubicBezTo>
                  <a:pt x="12179" y="5424"/>
                  <a:pt x="12837" y="6593"/>
                  <a:pt x="13254" y="7601"/>
                </a:cubicBezTo>
                <a:cubicBezTo>
                  <a:pt x="13940" y="9295"/>
                  <a:pt x="14222" y="11244"/>
                  <a:pt x="14262" y="12615"/>
                </a:cubicBezTo>
                <a:cubicBezTo>
                  <a:pt x="13604" y="12561"/>
                  <a:pt x="12958" y="12521"/>
                  <a:pt x="12300" y="12494"/>
                </a:cubicBezTo>
                <a:cubicBezTo>
                  <a:pt x="12273" y="11069"/>
                  <a:pt x="12152" y="9066"/>
                  <a:pt x="11856" y="7359"/>
                </a:cubicBezTo>
                <a:cubicBezTo>
                  <a:pt x="11668" y="6271"/>
                  <a:pt x="11453" y="5478"/>
                  <a:pt x="11184" y="4940"/>
                </a:cubicBezTo>
                <a:close/>
                <a:moveTo>
                  <a:pt x="7931" y="5168"/>
                </a:moveTo>
                <a:lnTo>
                  <a:pt x="7931" y="5168"/>
                </a:lnTo>
                <a:cubicBezTo>
                  <a:pt x="7420" y="5720"/>
                  <a:pt x="6977" y="6445"/>
                  <a:pt x="6601" y="7373"/>
                </a:cubicBezTo>
                <a:cubicBezTo>
                  <a:pt x="5875" y="9174"/>
                  <a:pt x="5579" y="11231"/>
                  <a:pt x="5552" y="12669"/>
                </a:cubicBezTo>
                <a:cubicBezTo>
                  <a:pt x="4893" y="12723"/>
                  <a:pt x="4235" y="12803"/>
                  <a:pt x="3576" y="12884"/>
                </a:cubicBezTo>
                <a:cubicBezTo>
                  <a:pt x="3590" y="11970"/>
                  <a:pt x="3778" y="10894"/>
                  <a:pt x="4114" y="9873"/>
                </a:cubicBezTo>
                <a:cubicBezTo>
                  <a:pt x="4557" y="8556"/>
                  <a:pt x="5230" y="7400"/>
                  <a:pt x="6036" y="6539"/>
                </a:cubicBezTo>
                <a:cubicBezTo>
                  <a:pt x="6614" y="5935"/>
                  <a:pt x="7246" y="5478"/>
                  <a:pt x="7931" y="5168"/>
                </a:cubicBezTo>
                <a:close/>
                <a:moveTo>
                  <a:pt x="12488" y="5168"/>
                </a:moveTo>
                <a:cubicBezTo>
                  <a:pt x="13173" y="5478"/>
                  <a:pt x="13805" y="5935"/>
                  <a:pt x="14370" y="6539"/>
                </a:cubicBezTo>
                <a:cubicBezTo>
                  <a:pt x="15190" y="7400"/>
                  <a:pt x="15848" y="8556"/>
                  <a:pt x="16292" y="9873"/>
                </a:cubicBezTo>
                <a:cubicBezTo>
                  <a:pt x="16628" y="10894"/>
                  <a:pt x="16816" y="11970"/>
                  <a:pt x="16829" y="12884"/>
                </a:cubicBezTo>
                <a:cubicBezTo>
                  <a:pt x="16171" y="12803"/>
                  <a:pt x="15526" y="12723"/>
                  <a:pt x="14867" y="12669"/>
                </a:cubicBezTo>
                <a:cubicBezTo>
                  <a:pt x="14827" y="11231"/>
                  <a:pt x="14544" y="9174"/>
                  <a:pt x="13819" y="7373"/>
                </a:cubicBezTo>
                <a:cubicBezTo>
                  <a:pt x="13442" y="6445"/>
                  <a:pt x="12985" y="5720"/>
                  <a:pt x="12488" y="5168"/>
                </a:cubicBezTo>
                <a:close/>
                <a:moveTo>
                  <a:pt x="14612" y="5935"/>
                </a:moveTo>
                <a:lnTo>
                  <a:pt x="14612" y="5935"/>
                </a:lnTo>
                <a:cubicBezTo>
                  <a:pt x="15297" y="6365"/>
                  <a:pt x="15848" y="6862"/>
                  <a:pt x="16265" y="7333"/>
                </a:cubicBezTo>
                <a:cubicBezTo>
                  <a:pt x="17932" y="9187"/>
                  <a:pt x="18604" y="11567"/>
                  <a:pt x="18536" y="13153"/>
                </a:cubicBezTo>
                <a:cubicBezTo>
                  <a:pt x="18174" y="13085"/>
                  <a:pt x="17797" y="13032"/>
                  <a:pt x="17434" y="12978"/>
                </a:cubicBezTo>
                <a:cubicBezTo>
                  <a:pt x="17434" y="10975"/>
                  <a:pt x="16641" y="8072"/>
                  <a:pt x="14813" y="6123"/>
                </a:cubicBezTo>
                <a:cubicBezTo>
                  <a:pt x="14746" y="6056"/>
                  <a:pt x="14679" y="5988"/>
                  <a:pt x="14612" y="5935"/>
                </a:cubicBezTo>
                <a:close/>
                <a:moveTo>
                  <a:pt x="10205" y="0"/>
                </a:moveTo>
                <a:cubicBezTo>
                  <a:pt x="9927" y="0"/>
                  <a:pt x="9652" y="74"/>
                  <a:pt x="9410" y="222"/>
                </a:cubicBezTo>
                <a:lnTo>
                  <a:pt x="9396" y="222"/>
                </a:lnTo>
                <a:cubicBezTo>
                  <a:pt x="9275" y="303"/>
                  <a:pt x="9141" y="343"/>
                  <a:pt x="9007" y="356"/>
                </a:cubicBezTo>
                <a:lnTo>
                  <a:pt x="8993" y="356"/>
                </a:lnTo>
                <a:cubicBezTo>
                  <a:pt x="8415" y="410"/>
                  <a:pt x="7918" y="773"/>
                  <a:pt x="7689" y="1297"/>
                </a:cubicBezTo>
                <a:cubicBezTo>
                  <a:pt x="7689" y="1311"/>
                  <a:pt x="7689" y="1311"/>
                  <a:pt x="7689" y="1311"/>
                </a:cubicBezTo>
                <a:cubicBezTo>
                  <a:pt x="7636" y="1445"/>
                  <a:pt x="7541" y="1566"/>
                  <a:pt x="7434" y="1660"/>
                </a:cubicBezTo>
                <a:cubicBezTo>
                  <a:pt x="7004" y="2037"/>
                  <a:pt x="6816" y="2615"/>
                  <a:pt x="6937" y="3179"/>
                </a:cubicBezTo>
                <a:cubicBezTo>
                  <a:pt x="6963" y="3246"/>
                  <a:pt x="6963" y="3327"/>
                  <a:pt x="6963" y="3394"/>
                </a:cubicBezTo>
                <a:cubicBezTo>
                  <a:pt x="6963" y="3475"/>
                  <a:pt x="6963" y="3542"/>
                  <a:pt x="6937" y="3609"/>
                </a:cubicBezTo>
                <a:cubicBezTo>
                  <a:pt x="6910" y="3730"/>
                  <a:pt x="6896" y="3851"/>
                  <a:pt x="6896" y="3972"/>
                </a:cubicBezTo>
                <a:cubicBezTo>
                  <a:pt x="6896" y="4201"/>
                  <a:pt x="6950" y="4429"/>
                  <a:pt x="7058" y="4644"/>
                </a:cubicBezTo>
                <a:cubicBezTo>
                  <a:pt x="5404" y="5249"/>
                  <a:pt x="4248" y="6257"/>
                  <a:pt x="3496" y="7171"/>
                </a:cubicBezTo>
                <a:cubicBezTo>
                  <a:pt x="3388" y="7292"/>
                  <a:pt x="3402" y="7480"/>
                  <a:pt x="3522" y="7588"/>
                </a:cubicBezTo>
                <a:cubicBezTo>
                  <a:pt x="3582" y="7636"/>
                  <a:pt x="3653" y="7660"/>
                  <a:pt x="3722" y="7660"/>
                </a:cubicBezTo>
                <a:cubicBezTo>
                  <a:pt x="3808" y="7660"/>
                  <a:pt x="3893" y="7622"/>
                  <a:pt x="3953" y="7548"/>
                </a:cubicBezTo>
                <a:cubicBezTo>
                  <a:pt x="4410" y="7010"/>
                  <a:pt x="5014" y="6419"/>
                  <a:pt x="5794" y="5921"/>
                </a:cubicBezTo>
                <a:lnTo>
                  <a:pt x="5794" y="5921"/>
                </a:lnTo>
                <a:cubicBezTo>
                  <a:pt x="5740" y="5988"/>
                  <a:pt x="5673" y="6056"/>
                  <a:pt x="5606" y="6123"/>
                </a:cubicBezTo>
                <a:cubicBezTo>
                  <a:pt x="3778" y="8072"/>
                  <a:pt x="2971" y="10975"/>
                  <a:pt x="2985" y="12978"/>
                </a:cubicBezTo>
                <a:cubicBezTo>
                  <a:pt x="2608" y="13032"/>
                  <a:pt x="2246" y="13085"/>
                  <a:pt x="1869" y="13153"/>
                </a:cubicBezTo>
                <a:cubicBezTo>
                  <a:pt x="1815" y="11728"/>
                  <a:pt x="2353" y="9940"/>
                  <a:pt x="3267" y="8488"/>
                </a:cubicBezTo>
                <a:cubicBezTo>
                  <a:pt x="3361" y="8354"/>
                  <a:pt x="3321" y="8166"/>
                  <a:pt x="3173" y="8072"/>
                </a:cubicBezTo>
                <a:cubicBezTo>
                  <a:pt x="3126" y="8044"/>
                  <a:pt x="3073" y="8030"/>
                  <a:pt x="3020" y="8030"/>
                </a:cubicBezTo>
                <a:cubicBezTo>
                  <a:pt x="2919" y="8030"/>
                  <a:pt x="2818" y="8078"/>
                  <a:pt x="2756" y="8166"/>
                </a:cubicBezTo>
                <a:cubicBezTo>
                  <a:pt x="1735" y="9779"/>
                  <a:pt x="1184" y="11701"/>
                  <a:pt x="1278" y="13274"/>
                </a:cubicBezTo>
                <a:cubicBezTo>
                  <a:pt x="901" y="13395"/>
                  <a:pt x="592" y="13637"/>
                  <a:pt x="377" y="13959"/>
                </a:cubicBezTo>
                <a:cubicBezTo>
                  <a:pt x="95" y="14362"/>
                  <a:pt x="1" y="14846"/>
                  <a:pt x="95" y="15330"/>
                </a:cubicBezTo>
                <a:lnTo>
                  <a:pt x="686" y="18166"/>
                </a:lnTo>
                <a:cubicBezTo>
                  <a:pt x="866" y="19007"/>
                  <a:pt x="1604" y="19590"/>
                  <a:pt x="2440" y="19590"/>
                </a:cubicBezTo>
                <a:cubicBezTo>
                  <a:pt x="2540" y="19590"/>
                  <a:pt x="2641" y="19581"/>
                  <a:pt x="2743" y="19564"/>
                </a:cubicBezTo>
                <a:cubicBezTo>
                  <a:pt x="5210" y="19132"/>
                  <a:pt x="7708" y="18920"/>
                  <a:pt x="10212" y="18920"/>
                </a:cubicBezTo>
                <a:cubicBezTo>
                  <a:pt x="11365" y="18920"/>
                  <a:pt x="12518" y="18964"/>
                  <a:pt x="13671" y="19053"/>
                </a:cubicBezTo>
                <a:cubicBezTo>
                  <a:pt x="13679" y="19054"/>
                  <a:pt x="13687" y="19054"/>
                  <a:pt x="13695" y="19054"/>
                </a:cubicBezTo>
                <a:cubicBezTo>
                  <a:pt x="13847" y="19054"/>
                  <a:pt x="13981" y="18938"/>
                  <a:pt x="13993" y="18785"/>
                </a:cubicBezTo>
                <a:cubicBezTo>
                  <a:pt x="14007" y="18610"/>
                  <a:pt x="13886" y="18462"/>
                  <a:pt x="13711" y="18449"/>
                </a:cubicBezTo>
                <a:cubicBezTo>
                  <a:pt x="12546" y="18360"/>
                  <a:pt x="11378" y="18315"/>
                  <a:pt x="10211" y="18315"/>
                </a:cubicBezTo>
                <a:cubicBezTo>
                  <a:pt x="7674" y="18315"/>
                  <a:pt x="5139" y="18527"/>
                  <a:pt x="2635" y="18959"/>
                </a:cubicBezTo>
                <a:cubicBezTo>
                  <a:pt x="2562" y="18973"/>
                  <a:pt x="2488" y="18980"/>
                  <a:pt x="2416" y="18980"/>
                </a:cubicBezTo>
                <a:cubicBezTo>
                  <a:pt x="1872" y="18980"/>
                  <a:pt x="1396" y="18591"/>
                  <a:pt x="1278" y="18045"/>
                </a:cubicBezTo>
                <a:lnTo>
                  <a:pt x="686" y="15209"/>
                </a:lnTo>
                <a:cubicBezTo>
                  <a:pt x="619" y="14887"/>
                  <a:pt x="686" y="14564"/>
                  <a:pt x="875" y="14295"/>
                </a:cubicBezTo>
                <a:cubicBezTo>
                  <a:pt x="1049" y="14026"/>
                  <a:pt x="1332" y="13852"/>
                  <a:pt x="1641" y="13798"/>
                </a:cubicBezTo>
                <a:cubicBezTo>
                  <a:pt x="4484" y="13300"/>
                  <a:pt x="7347" y="13052"/>
                  <a:pt x="10208" y="13052"/>
                </a:cubicBezTo>
                <a:cubicBezTo>
                  <a:pt x="13069" y="13052"/>
                  <a:pt x="15929" y="13300"/>
                  <a:pt x="18765" y="13798"/>
                </a:cubicBezTo>
                <a:cubicBezTo>
                  <a:pt x="19088" y="13852"/>
                  <a:pt x="19356" y="14026"/>
                  <a:pt x="19545" y="14295"/>
                </a:cubicBezTo>
                <a:cubicBezTo>
                  <a:pt x="19719" y="14564"/>
                  <a:pt x="19787" y="14887"/>
                  <a:pt x="19719" y="15209"/>
                </a:cubicBezTo>
                <a:lnTo>
                  <a:pt x="19141" y="18045"/>
                </a:lnTo>
                <a:cubicBezTo>
                  <a:pt x="19023" y="18591"/>
                  <a:pt x="18537" y="18980"/>
                  <a:pt x="17990" y="18980"/>
                </a:cubicBezTo>
                <a:cubicBezTo>
                  <a:pt x="17917" y="18980"/>
                  <a:pt x="17844" y="18973"/>
                  <a:pt x="17770" y="18959"/>
                </a:cubicBezTo>
                <a:cubicBezTo>
                  <a:pt x="16829" y="18798"/>
                  <a:pt x="15862" y="18664"/>
                  <a:pt x="14921" y="18570"/>
                </a:cubicBezTo>
                <a:cubicBezTo>
                  <a:pt x="14904" y="18567"/>
                  <a:pt x="14888" y="18566"/>
                  <a:pt x="14872" y="18566"/>
                </a:cubicBezTo>
                <a:cubicBezTo>
                  <a:pt x="14719" y="18566"/>
                  <a:pt x="14597" y="18680"/>
                  <a:pt x="14585" y="18838"/>
                </a:cubicBezTo>
                <a:cubicBezTo>
                  <a:pt x="14571" y="19000"/>
                  <a:pt x="14692" y="19147"/>
                  <a:pt x="14854" y="19161"/>
                </a:cubicBezTo>
                <a:cubicBezTo>
                  <a:pt x="15794" y="19268"/>
                  <a:pt x="16735" y="19403"/>
                  <a:pt x="17663" y="19564"/>
                </a:cubicBezTo>
                <a:cubicBezTo>
                  <a:pt x="17770" y="19578"/>
                  <a:pt x="17878" y="19591"/>
                  <a:pt x="17985" y="19591"/>
                </a:cubicBezTo>
                <a:cubicBezTo>
                  <a:pt x="18819" y="19591"/>
                  <a:pt x="19545" y="19013"/>
                  <a:pt x="19719" y="18166"/>
                </a:cubicBezTo>
                <a:lnTo>
                  <a:pt x="20311" y="15330"/>
                </a:lnTo>
                <a:cubicBezTo>
                  <a:pt x="20418" y="14846"/>
                  <a:pt x="20311" y="14362"/>
                  <a:pt x="20042" y="13959"/>
                </a:cubicBezTo>
                <a:cubicBezTo>
                  <a:pt x="19813" y="13637"/>
                  <a:pt x="19504" y="13395"/>
                  <a:pt x="19141" y="13274"/>
                </a:cubicBezTo>
                <a:cubicBezTo>
                  <a:pt x="19235" y="11567"/>
                  <a:pt x="18523" y="8945"/>
                  <a:pt x="16708" y="6929"/>
                </a:cubicBezTo>
                <a:cubicBezTo>
                  <a:pt x="15983" y="6109"/>
                  <a:pt x="14894" y="5195"/>
                  <a:pt x="13362" y="4644"/>
                </a:cubicBezTo>
                <a:cubicBezTo>
                  <a:pt x="13509" y="4322"/>
                  <a:pt x="13550" y="3959"/>
                  <a:pt x="13469" y="3609"/>
                </a:cubicBezTo>
                <a:cubicBezTo>
                  <a:pt x="13456" y="3542"/>
                  <a:pt x="13442" y="3475"/>
                  <a:pt x="13442" y="3394"/>
                </a:cubicBezTo>
                <a:cubicBezTo>
                  <a:pt x="13442" y="3327"/>
                  <a:pt x="13456" y="3246"/>
                  <a:pt x="13469" y="3179"/>
                </a:cubicBezTo>
                <a:cubicBezTo>
                  <a:pt x="13604" y="2628"/>
                  <a:pt x="13415" y="2037"/>
                  <a:pt x="12985" y="1660"/>
                </a:cubicBezTo>
                <a:lnTo>
                  <a:pt x="12972" y="1660"/>
                </a:lnTo>
                <a:cubicBezTo>
                  <a:pt x="12864" y="1553"/>
                  <a:pt x="12770" y="1445"/>
                  <a:pt x="12716" y="1311"/>
                </a:cubicBezTo>
                <a:cubicBezTo>
                  <a:pt x="12716" y="1311"/>
                  <a:pt x="12716" y="1297"/>
                  <a:pt x="12716" y="1297"/>
                </a:cubicBezTo>
                <a:cubicBezTo>
                  <a:pt x="12501" y="773"/>
                  <a:pt x="12004" y="410"/>
                  <a:pt x="11426" y="356"/>
                </a:cubicBezTo>
                <a:lnTo>
                  <a:pt x="11413" y="356"/>
                </a:lnTo>
                <a:cubicBezTo>
                  <a:pt x="11278" y="343"/>
                  <a:pt x="11144" y="303"/>
                  <a:pt x="11023" y="236"/>
                </a:cubicBezTo>
                <a:cubicBezTo>
                  <a:pt x="11009" y="236"/>
                  <a:pt x="11009" y="222"/>
                  <a:pt x="11009" y="222"/>
                </a:cubicBezTo>
                <a:cubicBezTo>
                  <a:pt x="10761" y="74"/>
                  <a:pt x="10482" y="0"/>
                  <a:pt x="1020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2"/>
              </a:solidFill>
              <a:latin typeface="Bahnschrift Condensed" panose="020B0502040204020203" pitchFamily="34" charset="0"/>
              <a:sym typeface="Arial"/>
            </a:endParaRPr>
          </a:p>
        </p:txBody>
      </p:sp>
      <p:sp>
        <p:nvSpPr>
          <p:cNvPr id="50" name="Google Shape;1581;p31"/>
          <p:cNvSpPr/>
          <p:nvPr/>
        </p:nvSpPr>
        <p:spPr>
          <a:xfrm>
            <a:off x="8361992" y="1551101"/>
            <a:ext cx="507775" cy="457340"/>
          </a:xfrm>
          <a:custGeom>
            <a:avLst/>
            <a:gdLst/>
            <a:ahLst/>
            <a:cxnLst/>
            <a:rect l="l" t="t" r="r" b="b"/>
            <a:pathLst>
              <a:path w="20311" h="16773" extrusionOk="0">
                <a:moveTo>
                  <a:pt x="16493" y="1611"/>
                </a:moveTo>
                <a:lnTo>
                  <a:pt x="17004" y="3358"/>
                </a:lnTo>
                <a:cubicBezTo>
                  <a:pt x="14759" y="3943"/>
                  <a:pt x="12454" y="4235"/>
                  <a:pt x="10149" y="4235"/>
                </a:cubicBezTo>
                <a:cubicBezTo>
                  <a:pt x="7844" y="4235"/>
                  <a:pt x="5538" y="3943"/>
                  <a:pt x="3294" y="3358"/>
                </a:cubicBezTo>
                <a:lnTo>
                  <a:pt x="3805" y="1611"/>
                </a:lnTo>
                <a:cubicBezTo>
                  <a:pt x="5888" y="2182"/>
                  <a:pt x="8022" y="2468"/>
                  <a:pt x="10154" y="2468"/>
                </a:cubicBezTo>
                <a:cubicBezTo>
                  <a:pt x="12286" y="2468"/>
                  <a:pt x="14416" y="2182"/>
                  <a:pt x="16493" y="1611"/>
                </a:cubicBezTo>
                <a:close/>
                <a:moveTo>
                  <a:pt x="3132" y="3936"/>
                </a:moveTo>
                <a:cubicBezTo>
                  <a:pt x="3334" y="3990"/>
                  <a:pt x="3536" y="4044"/>
                  <a:pt x="3737" y="4098"/>
                </a:cubicBezTo>
                <a:cubicBezTo>
                  <a:pt x="3025" y="6934"/>
                  <a:pt x="2299" y="9770"/>
                  <a:pt x="1587" y="12606"/>
                </a:cubicBezTo>
                <a:cubicBezTo>
                  <a:pt x="1291" y="12539"/>
                  <a:pt x="982" y="12458"/>
                  <a:pt x="686" y="12364"/>
                </a:cubicBezTo>
                <a:cubicBezTo>
                  <a:pt x="1264" y="10375"/>
                  <a:pt x="3132" y="3936"/>
                  <a:pt x="3132" y="3936"/>
                </a:cubicBezTo>
                <a:close/>
                <a:moveTo>
                  <a:pt x="17179" y="3936"/>
                </a:moveTo>
                <a:lnTo>
                  <a:pt x="19625" y="12364"/>
                </a:lnTo>
                <a:cubicBezTo>
                  <a:pt x="19316" y="12458"/>
                  <a:pt x="19020" y="12539"/>
                  <a:pt x="18711" y="12606"/>
                </a:cubicBezTo>
                <a:lnTo>
                  <a:pt x="17797" y="8990"/>
                </a:lnTo>
                <a:cubicBezTo>
                  <a:pt x="17394" y="7364"/>
                  <a:pt x="16977" y="5724"/>
                  <a:pt x="16560" y="4098"/>
                </a:cubicBezTo>
                <a:cubicBezTo>
                  <a:pt x="16762" y="4044"/>
                  <a:pt x="16964" y="3990"/>
                  <a:pt x="17179" y="3936"/>
                </a:cubicBezTo>
                <a:close/>
                <a:moveTo>
                  <a:pt x="4329" y="4219"/>
                </a:moveTo>
                <a:cubicBezTo>
                  <a:pt x="5055" y="4380"/>
                  <a:pt x="5767" y="4501"/>
                  <a:pt x="6493" y="4595"/>
                </a:cubicBezTo>
                <a:cubicBezTo>
                  <a:pt x="6237" y="6840"/>
                  <a:pt x="5969" y="9071"/>
                  <a:pt x="5700" y="11316"/>
                </a:cubicBezTo>
                <a:lnTo>
                  <a:pt x="5310" y="14542"/>
                </a:lnTo>
                <a:cubicBezTo>
                  <a:pt x="4181" y="14340"/>
                  <a:pt x="3038" y="14044"/>
                  <a:pt x="1936" y="13695"/>
                </a:cubicBezTo>
                <a:cubicBezTo>
                  <a:pt x="2729" y="10536"/>
                  <a:pt x="3536" y="7377"/>
                  <a:pt x="4329" y="4219"/>
                </a:cubicBezTo>
                <a:close/>
                <a:moveTo>
                  <a:pt x="15969" y="4219"/>
                </a:moveTo>
                <a:cubicBezTo>
                  <a:pt x="16386" y="5858"/>
                  <a:pt x="16802" y="7498"/>
                  <a:pt x="17219" y="9138"/>
                </a:cubicBezTo>
                <a:lnTo>
                  <a:pt x="18375" y="13695"/>
                </a:lnTo>
                <a:cubicBezTo>
                  <a:pt x="17259" y="14044"/>
                  <a:pt x="16130" y="14340"/>
                  <a:pt x="14988" y="14542"/>
                </a:cubicBezTo>
                <a:lnTo>
                  <a:pt x="14867" y="13480"/>
                </a:lnTo>
                <a:cubicBezTo>
                  <a:pt x="14841" y="13327"/>
                  <a:pt x="14707" y="13210"/>
                  <a:pt x="14555" y="13210"/>
                </a:cubicBezTo>
                <a:cubicBezTo>
                  <a:pt x="14547" y="13210"/>
                  <a:pt x="14539" y="13210"/>
                  <a:pt x="14531" y="13211"/>
                </a:cubicBezTo>
                <a:cubicBezTo>
                  <a:pt x="14369" y="13238"/>
                  <a:pt x="14248" y="13386"/>
                  <a:pt x="14262" y="13547"/>
                </a:cubicBezTo>
                <a:lnTo>
                  <a:pt x="14464" y="15241"/>
                </a:lnTo>
                <a:cubicBezTo>
                  <a:pt x="13536" y="15818"/>
                  <a:pt x="11937" y="16168"/>
                  <a:pt x="10149" y="16168"/>
                </a:cubicBezTo>
                <a:cubicBezTo>
                  <a:pt x="8361" y="16168"/>
                  <a:pt x="6775" y="15818"/>
                  <a:pt x="5834" y="15241"/>
                </a:cubicBezTo>
                <a:lnTo>
                  <a:pt x="6291" y="11383"/>
                </a:lnTo>
                <a:cubicBezTo>
                  <a:pt x="6506" y="9662"/>
                  <a:pt x="6762" y="7525"/>
                  <a:pt x="7098" y="4676"/>
                </a:cubicBezTo>
                <a:cubicBezTo>
                  <a:pt x="8106" y="4783"/>
                  <a:pt x="9127" y="4837"/>
                  <a:pt x="10149" y="4837"/>
                </a:cubicBezTo>
                <a:cubicBezTo>
                  <a:pt x="11170" y="4837"/>
                  <a:pt x="12192" y="4783"/>
                  <a:pt x="13213" y="4676"/>
                </a:cubicBezTo>
                <a:cubicBezTo>
                  <a:pt x="13469" y="6867"/>
                  <a:pt x="13644" y="8332"/>
                  <a:pt x="13805" y="9703"/>
                </a:cubicBezTo>
                <a:lnTo>
                  <a:pt x="14127" y="12351"/>
                </a:lnTo>
                <a:cubicBezTo>
                  <a:pt x="14141" y="12512"/>
                  <a:pt x="14275" y="12619"/>
                  <a:pt x="14423" y="12619"/>
                </a:cubicBezTo>
                <a:lnTo>
                  <a:pt x="14464" y="12619"/>
                </a:lnTo>
                <a:cubicBezTo>
                  <a:pt x="14625" y="12593"/>
                  <a:pt x="14746" y="12445"/>
                  <a:pt x="14719" y="12283"/>
                </a:cubicBezTo>
                <a:lnTo>
                  <a:pt x="14410" y="9622"/>
                </a:lnTo>
                <a:cubicBezTo>
                  <a:pt x="14248" y="8264"/>
                  <a:pt x="14074" y="6786"/>
                  <a:pt x="13805" y="4595"/>
                </a:cubicBezTo>
                <a:cubicBezTo>
                  <a:pt x="14531" y="4501"/>
                  <a:pt x="15257" y="4380"/>
                  <a:pt x="15969" y="4219"/>
                </a:cubicBezTo>
                <a:close/>
                <a:moveTo>
                  <a:pt x="10174" y="1"/>
                </a:moveTo>
                <a:cubicBezTo>
                  <a:pt x="9186" y="1"/>
                  <a:pt x="8196" y="62"/>
                  <a:pt x="7205" y="186"/>
                </a:cubicBezTo>
                <a:cubicBezTo>
                  <a:pt x="7044" y="200"/>
                  <a:pt x="6923" y="361"/>
                  <a:pt x="6950" y="522"/>
                </a:cubicBezTo>
                <a:cubicBezTo>
                  <a:pt x="6962" y="668"/>
                  <a:pt x="7084" y="781"/>
                  <a:pt x="7237" y="781"/>
                </a:cubicBezTo>
                <a:cubicBezTo>
                  <a:pt x="7253" y="781"/>
                  <a:pt x="7269" y="780"/>
                  <a:pt x="7286" y="778"/>
                </a:cubicBezTo>
                <a:cubicBezTo>
                  <a:pt x="8243" y="661"/>
                  <a:pt x="9200" y="603"/>
                  <a:pt x="10154" y="603"/>
                </a:cubicBezTo>
                <a:cubicBezTo>
                  <a:pt x="11960" y="603"/>
                  <a:pt x="13757" y="812"/>
                  <a:pt x="15525" y="1235"/>
                </a:cubicBezTo>
                <a:cubicBezTo>
                  <a:pt x="13758" y="1658"/>
                  <a:pt x="11957" y="1870"/>
                  <a:pt x="10156" y="1870"/>
                </a:cubicBezTo>
                <a:cubicBezTo>
                  <a:pt x="8354" y="1870"/>
                  <a:pt x="6553" y="1658"/>
                  <a:pt x="4786" y="1235"/>
                </a:cubicBezTo>
                <a:cubicBezTo>
                  <a:pt x="5229" y="1127"/>
                  <a:pt x="5659" y="1033"/>
                  <a:pt x="6103" y="966"/>
                </a:cubicBezTo>
                <a:cubicBezTo>
                  <a:pt x="6264" y="925"/>
                  <a:pt x="6372" y="778"/>
                  <a:pt x="6345" y="616"/>
                </a:cubicBezTo>
                <a:cubicBezTo>
                  <a:pt x="6321" y="460"/>
                  <a:pt x="6188" y="357"/>
                  <a:pt x="6045" y="357"/>
                </a:cubicBezTo>
                <a:cubicBezTo>
                  <a:pt x="6029" y="357"/>
                  <a:pt x="6012" y="358"/>
                  <a:pt x="5995" y="361"/>
                </a:cubicBezTo>
                <a:cubicBezTo>
                  <a:pt x="5162" y="509"/>
                  <a:pt x="4329" y="710"/>
                  <a:pt x="3522" y="939"/>
                </a:cubicBezTo>
                <a:cubicBezTo>
                  <a:pt x="3428" y="979"/>
                  <a:pt x="3348" y="1046"/>
                  <a:pt x="3321" y="1154"/>
                </a:cubicBezTo>
                <a:cubicBezTo>
                  <a:pt x="3321" y="1154"/>
                  <a:pt x="632" y="10402"/>
                  <a:pt x="14" y="12498"/>
                </a:cubicBezTo>
                <a:cubicBezTo>
                  <a:pt x="1" y="12566"/>
                  <a:pt x="1" y="12646"/>
                  <a:pt x="41" y="12727"/>
                </a:cubicBezTo>
                <a:cubicBezTo>
                  <a:pt x="81" y="12794"/>
                  <a:pt x="148" y="12848"/>
                  <a:pt x="229" y="12861"/>
                </a:cubicBezTo>
                <a:cubicBezTo>
                  <a:pt x="619" y="12982"/>
                  <a:pt x="1036" y="13090"/>
                  <a:pt x="1439" y="13197"/>
                </a:cubicBezTo>
                <a:cubicBezTo>
                  <a:pt x="1385" y="13399"/>
                  <a:pt x="1331" y="13614"/>
                  <a:pt x="1278" y="13816"/>
                </a:cubicBezTo>
                <a:cubicBezTo>
                  <a:pt x="1237" y="13977"/>
                  <a:pt x="1331" y="14125"/>
                  <a:pt x="1479" y="14179"/>
                </a:cubicBezTo>
                <a:cubicBezTo>
                  <a:pt x="2702" y="14582"/>
                  <a:pt x="3979" y="14918"/>
                  <a:pt x="5243" y="15146"/>
                </a:cubicBezTo>
                <a:lnTo>
                  <a:pt x="5216" y="15348"/>
                </a:lnTo>
                <a:cubicBezTo>
                  <a:pt x="5202" y="15456"/>
                  <a:pt x="5256" y="15563"/>
                  <a:pt x="5337" y="15630"/>
                </a:cubicBezTo>
                <a:cubicBezTo>
                  <a:pt x="6345" y="16343"/>
                  <a:pt x="8146" y="16773"/>
                  <a:pt x="10149" y="16773"/>
                </a:cubicBezTo>
                <a:cubicBezTo>
                  <a:pt x="12152" y="16773"/>
                  <a:pt x="13953" y="16343"/>
                  <a:pt x="14961" y="15630"/>
                </a:cubicBezTo>
                <a:cubicBezTo>
                  <a:pt x="15055" y="15563"/>
                  <a:pt x="15095" y="15456"/>
                  <a:pt x="15082" y="15348"/>
                </a:cubicBezTo>
                <a:lnTo>
                  <a:pt x="15068" y="15146"/>
                </a:lnTo>
                <a:cubicBezTo>
                  <a:pt x="16332" y="14918"/>
                  <a:pt x="17595" y="14582"/>
                  <a:pt x="18832" y="14179"/>
                </a:cubicBezTo>
                <a:cubicBezTo>
                  <a:pt x="18980" y="14125"/>
                  <a:pt x="19060" y="13977"/>
                  <a:pt x="19020" y="13816"/>
                </a:cubicBezTo>
                <a:lnTo>
                  <a:pt x="18859" y="13197"/>
                </a:lnTo>
                <a:cubicBezTo>
                  <a:pt x="19262" y="13090"/>
                  <a:pt x="19679" y="12982"/>
                  <a:pt x="20082" y="12861"/>
                </a:cubicBezTo>
                <a:cubicBezTo>
                  <a:pt x="20163" y="12848"/>
                  <a:pt x="20216" y="12794"/>
                  <a:pt x="20257" y="12727"/>
                </a:cubicBezTo>
                <a:cubicBezTo>
                  <a:pt x="20297" y="12646"/>
                  <a:pt x="20311" y="12566"/>
                  <a:pt x="20284" y="12498"/>
                </a:cubicBezTo>
                <a:lnTo>
                  <a:pt x="16990" y="1154"/>
                </a:lnTo>
                <a:cubicBezTo>
                  <a:pt x="16964" y="1073"/>
                  <a:pt x="16910" y="1006"/>
                  <a:pt x="16843" y="966"/>
                </a:cubicBezTo>
                <a:cubicBezTo>
                  <a:pt x="16829" y="966"/>
                  <a:pt x="16802" y="952"/>
                  <a:pt x="16789" y="952"/>
                </a:cubicBezTo>
                <a:cubicBezTo>
                  <a:pt x="16789" y="939"/>
                  <a:pt x="16789" y="939"/>
                  <a:pt x="16789" y="939"/>
                </a:cubicBezTo>
                <a:cubicBezTo>
                  <a:pt x="14619" y="315"/>
                  <a:pt x="12403" y="1"/>
                  <a:pt x="10174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2"/>
              </a:solidFill>
              <a:latin typeface="Bahnschrift Condensed" panose="020B0502040204020203" pitchFamily="34" charset="0"/>
              <a:sym typeface="Arial"/>
            </a:endParaRPr>
          </a:p>
        </p:txBody>
      </p:sp>
      <p:grpSp>
        <p:nvGrpSpPr>
          <p:cNvPr id="51" name="Google Shape;1537;p31"/>
          <p:cNvGrpSpPr/>
          <p:nvPr/>
        </p:nvGrpSpPr>
        <p:grpSpPr>
          <a:xfrm>
            <a:off x="8473811" y="2835969"/>
            <a:ext cx="395956" cy="366249"/>
            <a:chOff x="1872475" y="4188675"/>
            <a:chExt cx="510450" cy="422325"/>
          </a:xfrm>
        </p:grpSpPr>
        <p:sp>
          <p:nvSpPr>
            <p:cNvPr id="52" name="Google Shape;1538;p31"/>
            <p:cNvSpPr/>
            <p:nvPr/>
          </p:nvSpPr>
          <p:spPr>
            <a:xfrm>
              <a:off x="1872475" y="4188675"/>
              <a:ext cx="510450" cy="422325"/>
            </a:xfrm>
            <a:custGeom>
              <a:avLst/>
              <a:gdLst/>
              <a:ahLst/>
              <a:cxnLst/>
              <a:rect l="l" t="t" r="r" b="b"/>
              <a:pathLst>
                <a:path w="20418" h="16893" extrusionOk="0">
                  <a:moveTo>
                    <a:pt x="5061" y="1"/>
                  </a:moveTo>
                  <a:cubicBezTo>
                    <a:pt x="4541" y="1"/>
                    <a:pt x="4021" y="84"/>
                    <a:pt x="3495" y="303"/>
                  </a:cubicBezTo>
                  <a:cubicBezTo>
                    <a:pt x="2473" y="733"/>
                    <a:pt x="1774" y="2413"/>
                    <a:pt x="1425" y="5290"/>
                  </a:cubicBezTo>
                  <a:cubicBezTo>
                    <a:pt x="1156" y="7427"/>
                    <a:pt x="1170" y="9550"/>
                    <a:pt x="1264" y="10585"/>
                  </a:cubicBezTo>
                  <a:cubicBezTo>
                    <a:pt x="901" y="10706"/>
                    <a:pt x="592" y="10948"/>
                    <a:pt x="377" y="11271"/>
                  </a:cubicBezTo>
                  <a:cubicBezTo>
                    <a:pt x="94" y="11674"/>
                    <a:pt x="0" y="12158"/>
                    <a:pt x="94" y="12629"/>
                  </a:cubicBezTo>
                  <a:lnTo>
                    <a:pt x="686" y="15465"/>
                  </a:lnTo>
                  <a:cubicBezTo>
                    <a:pt x="860" y="16311"/>
                    <a:pt x="1600" y="16889"/>
                    <a:pt x="2433" y="16889"/>
                  </a:cubicBezTo>
                  <a:cubicBezTo>
                    <a:pt x="2541" y="16889"/>
                    <a:pt x="2635" y="16889"/>
                    <a:pt x="2742" y="16863"/>
                  </a:cubicBezTo>
                  <a:cubicBezTo>
                    <a:pt x="3078" y="16809"/>
                    <a:pt x="3414" y="16755"/>
                    <a:pt x="3737" y="16701"/>
                  </a:cubicBezTo>
                  <a:cubicBezTo>
                    <a:pt x="3912" y="16688"/>
                    <a:pt x="4019" y="16527"/>
                    <a:pt x="3992" y="16365"/>
                  </a:cubicBezTo>
                  <a:cubicBezTo>
                    <a:pt x="3968" y="16219"/>
                    <a:pt x="3844" y="16106"/>
                    <a:pt x="3701" y="16106"/>
                  </a:cubicBezTo>
                  <a:cubicBezTo>
                    <a:pt x="3686" y="16106"/>
                    <a:pt x="3671" y="16107"/>
                    <a:pt x="3656" y="16110"/>
                  </a:cubicBezTo>
                  <a:cubicBezTo>
                    <a:pt x="3320" y="16164"/>
                    <a:pt x="2971" y="16217"/>
                    <a:pt x="2648" y="16271"/>
                  </a:cubicBezTo>
                  <a:cubicBezTo>
                    <a:pt x="2578" y="16283"/>
                    <a:pt x="2509" y="16288"/>
                    <a:pt x="2441" y="16288"/>
                  </a:cubicBezTo>
                  <a:cubicBezTo>
                    <a:pt x="1880" y="16288"/>
                    <a:pt x="1397" y="15907"/>
                    <a:pt x="1277" y="15344"/>
                  </a:cubicBezTo>
                  <a:lnTo>
                    <a:pt x="686" y="12508"/>
                  </a:lnTo>
                  <a:cubicBezTo>
                    <a:pt x="618" y="12198"/>
                    <a:pt x="686" y="11876"/>
                    <a:pt x="874" y="11607"/>
                  </a:cubicBezTo>
                  <a:cubicBezTo>
                    <a:pt x="1049" y="11338"/>
                    <a:pt x="1331" y="11163"/>
                    <a:pt x="1640" y="11110"/>
                  </a:cubicBezTo>
                  <a:cubicBezTo>
                    <a:pt x="4483" y="10612"/>
                    <a:pt x="7346" y="10364"/>
                    <a:pt x="10207" y="10364"/>
                  </a:cubicBezTo>
                  <a:cubicBezTo>
                    <a:pt x="13069" y="10364"/>
                    <a:pt x="15928" y="10612"/>
                    <a:pt x="18764" y="11110"/>
                  </a:cubicBezTo>
                  <a:cubicBezTo>
                    <a:pt x="19087" y="11163"/>
                    <a:pt x="19356" y="11338"/>
                    <a:pt x="19544" y="11607"/>
                  </a:cubicBezTo>
                  <a:cubicBezTo>
                    <a:pt x="19719" y="11876"/>
                    <a:pt x="19786" y="12198"/>
                    <a:pt x="19719" y="12508"/>
                  </a:cubicBezTo>
                  <a:lnTo>
                    <a:pt x="19141" y="15344"/>
                  </a:lnTo>
                  <a:cubicBezTo>
                    <a:pt x="19021" y="15907"/>
                    <a:pt x="18527" y="16288"/>
                    <a:pt x="17974" y="16288"/>
                  </a:cubicBezTo>
                  <a:cubicBezTo>
                    <a:pt x="17906" y="16288"/>
                    <a:pt x="17838" y="16283"/>
                    <a:pt x="17770" y="16271"/>
                  </a:cubicBezTo>
                  <a:cubicBezTo>
                    <a:pt x="15269" y="15839"/>
                    <a:pt x="12745" y="15622"/>
                    <a:pt x="10219" y="15622"/>
                  </a:cubicBezTo>
                  <a:cubicBezTo>
                    <a:pt x="8429" y="15622"/>
                    <a:pt x="6637" y="15731"/>
                    <a:pt x="4853" y="15949"/>
                  </a:cubicBezTo>
                  <a:cubicBezTo>
                    <a:pt x="4691" y="15962"/>
                    <a:pt x="4570" y="16123"/>
                    <a:pt x="4597" y="16285"/>
                  </a:cubicBezTo>
                  <a:cubicBezTo>
                    <a:pt x="4609" y="16431"/>
                    <a:pt x="4732" y="16544"/>
                    <a:pt x="4885" y="16544"/>
                  </a:cubicBezTo>
                  <a:cubicBezTo>
                    <a:pt x="4901" y="16544"/>
                    <a:pt x="4917" y="16543"/>
                    <a:pt x="4933" y="16540"/>
                  </a:cubicBezTo>
                  <a:cubicBezTo>
                    <a:pt x="6682" y="16329"/>
                    <a:pt x="8440" y="16224"/>
                    <a:pt x="10199" y="16224"/>
                  </a:cubicBezTo>
                  <a:cubicBezTo>
                    <a:pt x="12698" y="16224"/>
                    <a:pt x="15198" y="16437"/>
                    <a:pt x="17676" y="16863"/>
                  </a:cubicBezTo>
                  <a:cubicBezTo>
                    <a:pt x="17784" y="16882"/>
                    <a:pt x="17892" y="16892"/>
                    <a:pt x="17999" y="16892"/>
                  </a:cubicBezTo>
                  <a:cubicBezTo>
                    <a:pt x="18826" y="16892"/>
                    <a:pt x="19553" y="16310"/>
                    <a:pt x="19732" y="15465"/>
                  </a:cubicBezTo>
                  <a:lnTo>
                    <a:pt x="20310" y="12629"/>
                  </a:lnTo>
                  <a:cubicBezTo>
                    <a:pt x="20418" y="12158"/>
                    <a:pt x="20310" y="11674"/>
                    <a:pt x="20041" y="11271"/>
                  </a:cubicBezTo>
                  <a:cubicBezTo>
                    <a:pt x="19826" y="10948"/>
                    <a:pt x="19517" y="10706"/>
                    <a:pt x="19154" y="10585"/>
                  </a:cubicBezTo>
                  <a:cubicBezTo>
                    <a:pt x="19275" y="9228"/>
                    <a:pt x="19248" y="6110"/>
                    <a:pt x="18724" y="3650"/>
                  </a:cubicBezTo>
                  <a:cubicBezTo>
                    <a:pt x="18688" y="3495"/>
                    <a:pt x="18568" y="3403"/>
                    <a:pt x="18419" y="3403"/>
                  </a:cubicBezTo>
                  <a:cubicBezTo>
                    <a:pt x="18400" y="3403"/>
                    <a:pt x="18381" y="3405"/>
                    <a:pt x="18361" y="3408"/>
                  </a:cubicBezTo>
                  <a:cubicBezTo>
                    <a:pt x="18200" y="3448"/>
                    <a:pt x="18106" y="3609"/>
                    <a:pt x="18133" y="3771"/>
                  </a:cubicBezTo>
                  <a:cubicBezTo>
                    <a:pt x="18630" y="6136"/>
                    <a:pt x="18670" y="9120"/>
                    <a:pt x="18549" y="10465"/>
                  </a:cubicBezTo>
                  <a:cubicBezTo>
                    <a:pt x="15780" y="9994"/>
                    <a:pt x="12995" y="9759"/>
                    <a:pt x="10207" y="9759"/>
                  </a:cubicBezTo>
                  <a:cubicBezTo>
                    <a:pt x="7420" y="9759"/>
                    <a:pt x="4631" y="9994"/>
                    <a:pt x="1855" y="10465"/>
                  </a:cubicBezTo>
                  <a:cubicBezTo>
                    <a:pt x="1774" y="9443"/>
                    <a:pt x="1761" y="7386"/>
                    <a:pt x="2016" y="5357"/>
                  </a:cubicBezTo>
                  <a:cubicBezTo>
                    <a:pt x="2339" y="2830"/>
                    <a:pt x="2957" y="1190"/>
                    <a:pt x="3723" y="867"/>
                  </a:cubicBezTo>
                  <a:cubicBezTo>
                    <a:pt x="4169" y="680"/>
                    <a:pt x="4619" y="607"/>
                    <a:pt x="5076" y="607"/>
                  </a:cubicBezTo>
                  <a:cubicBezTo>
                    <a:pt x="5830" y="607"/>
                    <a:pt x="6603" y="806"/>
                    <a:pt x="7406" y="1015"/>
                  </a:cubicBezTo>
                  <a:cubicBezTo>
                    <a:pt x="8294" y="1244"/>
                    <a:pt x="9221" y="1472"/>
                    <a:pt x="10202" y="1472"/>
                  </a:cubicBezTo>
                  <a:cubicBezTo>
                    <a:pt x="11197" y="1472"/>
                    <a:pt x="12111" y="1244"/>
                    <a:pt x="13011" y="1015"/>
                  </a:cubicBezTo>
                  <a:cubicBezTo>
                    <a:pt x="13807" y="806"/>
                    <a:pt x="14582" y="607"/>
                    <a:pt x="15335" y="607"/>
                  </a:cubicBezTo>
                  <a:cubicBezTo>
                    <a:pt x="15791" y="607"/>
                    <a:pt x="16240" y="680"/>
                    <a:pt x="16681" y="867"/>
                  </a:cubicBezTo>
                  <a:cubicBezTo>
                    <a:pt x="17124" y="1042"/>
                    <a:pt x="17528" y="1660"/>
                    <a:pt x="17837" y="2628"/>
                  </a:cubicBezTo>
                  <a:cubicBezTo>
                    <a:pt x="17881" y="2762"/>
                    <a:pt x="18000" y="2840"/>
                    <a:pt x="18131" y="2840"/>
                  </a:cubicBezTo>
                  <a:cubicBezTo>
                    <a:pt x="18158" y="2840"/>
                    <a:pt x="18186" y="2837"/>
                    <a:pt x="18213" y="2830"/>
                  </a:cubicBezTo>
                  <a:cubicBezTo>
                    <a:pt x="18375" y="2776"/>
                    <a:pt x="18455" y="2601"/>
                    <a:pt x="18415" y="2440"/>
                  </a:cubicBezTo>
                  <a:cubicBezTo>
                    <a:pt x="18039" y="1284"/>
                    <a:pt x="17528" y="572"/>
                    <a:pt x="16923" y="303"/>
                  </a:cubicBezTo>
                  <a:cubicBezTo>
                    <a:pt x="16392" y="84"/>
                    <a:pt x="15871" y="1"/>
                    <a:pt x="15351" y="1"/>
                  </a:cubicBezTo>
                  <a:cubicBezTo>
                    <a:pt x="14530" y="1"/>
                    <a:pt x="13712" y="210"/>
                    <a:pt x="12864" y="424"/>
                  </a:cubicBezTo>
                  <a:cubicBezTo>
                    <a:pt x="12003" y="639"/>
                    <a:pt x="11116" y="867"/>
                    <a:pt x="10202" y="867"/>
                  </a:cubicBezTo>
                  <a:cubicBezTo>
                    <a:pt x="9302" y="867"/>
                    <a:pt x="8414" y="639"/>
                    <a:pt x="7554" y="424"/>
                  </a:cubicBezTo>
                  <a:cubicBezTo>
                    <a:pt x="6706" y="210"/>
                    <a:pt x="5883" y="1"/>
                    <a:pt x="50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3" name="Google Shape;1539;p31"/>
            <p:cNvSpPr/>
            <p:nvPr/>
          </p:nvSpPr>
          <p:spPr>
            <a:xfrm>
              <a:off x="2075775" y="4458350"/>
              <a:ext cx="103850" cy="103525"/>
            </a:xfrm>
            <a:custGeom>
              <a:avLst/>
              <a:gdLst/>
              <a:ahLst/>
              <a:cxnLst/>
              <a:rect l="l" t="t" r="r" b="b"/>
              <a:pathLst>
                <a:path w="4154" h="4141" extrusionOk="0">
                  <a:moveTo>
                    <a:pt x="2070" y="605"/>
                  </a:moveTo>
                  <a:cubicBezTo>
                    <a:pt x="2218" y="605"/>
                    <a:pt x="2339" y="659"/>
                    <a:pt x="2433" y="753"/>
                  </a:cubicBezTo>
                  <a:lnTo>
                    <a:pt x="3401" y="1707"/>
                  </a:lnTo>
                  <a:cubicBezTo>
                    <a:pt x="3495" y="1815"/>
                    <a:pt x="3549" y="1936"/>
                    <a:pt x="3549" y="2070"/>
                  </a:cubicBezTo>
                  <a:cubicBezTo>
                    <a:pt x="3549" y="2204"/>
                    <a:pt x="3495" y="2339"/>
                    <a:pt x="3401" y="2433"/>
                  </a:cubicBezTo>
                  <a:lnTo>
                    <a:pt x="2433" y="3387"/>
                  </a:lnTo>
                  <a:cubicBezTo>
                    <a:pt x="2339" y="3495"/>
                    <a:pt x="2218" y="3549"/>
                    <a:pt x="2070" y="3549"/>
                  </a:cubicBezTo>
                  <a:cubicBezTo>
                    <a:pt x="1936" y="3549"/>
                    <a:pt x="1815" y="3495"/>
                    <a:pt x="1707" y="3387"/>
                  </a:cubicBezTo>
                  <a:lnTo>
                    <a:pt x="753" y="2433"/>
                  </a:lnTo>
                  <a:cubicBezTo>
                    <a:pt x="659" y="2339"/>
                    <a:pt x="605" y="2204"/>
                    <a:pt x="605" y="2070"/>
                  </a:cubicBezTo>
                  <a:cubicBezTo>
                    <a:pt x="605" y="1936"/>
                    <a:pt x="659" y="1815"/>
                    <a:pt x="753" y="1707"/>
                  </a:cubicBezTo>
                  <a:lnTo>
                    <a:pt x="1707" y="753"/>
                  </a:lnTo>
                  <a:cubicBezTo>
                    <a:pt x="1815" y="659"/>
                    <a:pt x="1936" y="605"/>
                    <a:pt x="2070" y="605"/>
                  </a:cubicBezTo>
                  <a:close/>
                  <a:moveTo>
                    <a:pt x="2070" y="0"/>
                  </a:moveTo>
                  <a:cubicBezTo>
                    <a:pt x="1774" y="0"/>
                    <a:pt x="1492" y="121"/>
                    <a:pt x="1291" y="323"/>
                  </a:cubicBezTo>
                  <a:lnTo>
                    <a:pt x="323" y="1290"/>
                  </a:lnTo>
                  <a:cubicBezTo>
                    <a:pt x="121" y="1492"/>
                    <a:pt x="0" y="1774"/>
                    <a:pt x="0" y="2070"/>
                  </a:cubicBezTo>
                  <a:cubicBezTo>
                    <a:pt x="0" y="2366"/>
                    <a:pt x="121" y="2648"/>
                    <a:pt x="323" y="2863"/>
                  </a:cubicBezTo>
                  <a:lnTo>
                    <a:pt x="1291" y="3817"/>
                  </a:lnTo>
                  <a:cubicBezTo>
                    <a:pt x="1492" y="4033"/>
                    <a:pt x="1774" y="4140"/>
                    <a:pt x="2070" y="4140"/>
                  </a:cubicBezTo>
                  <a:cubicBezTo>
                    <a:pt x="2366" y="4140"/>
                    <a:pt x="2648" y="4033"/>
                    <a:pt x="2863" y="3817"/>
                  </a:cubicBezTo>
                  <a:lnTo>
                    <a:pt x="3818" y="2863"/>
                  </a:lnTo>
                  <a:cubicBezTo>
                    <a:pt x="4033" y="2648"/>
                    <a:pt x="4154" y="2366"/>
                    <a:pt x="4154" y="2070"/>
                  </a:cubicBezTo>
                  <a:cubicBezTo>
                    <a:pt x="4154" y="1774"/>
                    <a:pt x="4033" y="1492"/>
                    <a:pt x="3818" y="1290"/>
                  </a:cubicBezTo>
                  <a:lnTo>
                    <a:pt x="2863" y="323"/>
                  </a:lnTo>
                  <a:cubicBezTo>
                    <a:pt x="2648" y="121"/>
                    <a:pt x="2366" y="0"/>
                    <a:pt x="20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4" name="Google Shape;1540;p31"/>
            <p:cNvSpPr/>
            <p:nvPr/>
          </p:nvSpPr>
          <p:spPr>
            <a:xfrm>
              <a:off x="2107700" y="4502700"/>
              <a:ext cx="39675" cy="15150"/>
            </a:xfrm>
            <a:custGeom>
              <a:avLst/>
              <a:gdLst/>
              <a:ahLst/>
              <a:cxnLst/>
              <a:rect l="l" t="t" r="r" b="b"/>
              <a:pathLst>
                <a:path w="1587" h="606" extrusionOk="0">
                  <a:moveTo>
                    <a:pt x="309" y="0"/>
                  </a:moveTo>
                  <a:cubicBezTo>
                    <a:pt x="135" y="0"/>
                    <a:pt x="0" y="135"/>
                    <a:pt x="0" y="296"/>
                  </a:cubicBezTo>
                  <a:cubicBezTo>
                    <a:pt x="0" y="471"/>
                    <a:pt x="135" y="605"/>
                    <a:pt x="309" y="605"/>
                  </a:cubicBezTo>
                  <a:lnTo>
                    <a:pt x="1291" y="605"/>
                  </a:lnTo>
                  <a:cubicBezTo>
                    <a:pt x="1452" y="605"/>
                    <a:pt x="1586" y="471"/>
                    <a:pt x="1586" y="296"/>
                  </a:cubicBezTo>
                  <a:cubicBezTo>
                    <a:pt x="1586" y="135"/>
                    <a:pt x="1452" y="0"/>
                    <a:pt x="12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</p:grpSp>
      <p:sp>
        <p:nvSpPr>
          <p:cNvPr id="55" name="Google Shape;1624;p31"/>
          <p:cNvSpPr/>
          <p:nvPr/>
        </p:nvSpPr>
        <p:spPr>
          <a:xfrm>
            <a:off x="7149564" y="3504753"/>
            <a:ext cx="509450" cy="258425"/>
          </a:xfrm>
          <a:custGeom>
            <a:avLst/>
            <a:gdLst/>
            <a:ahLst/>
            <a:cxnLst/>
            <a:rect l="l" t="t" r="r" b="b"/>
            <a:pathLst>
              <a:path w="20378" h="10337" extrusionOk="0">
                <a:moveTo>
                  <a:pt x="8468" y="1640"/>
                </a:moveTo>
                <a:cubicBezTo>
                  <a:pt x="8670" y="1788"/>
                  <a:pt x="8872" y="1922"/>
                  <a:pt x="9060" y="2070"/>
                </a:cubicBezTo>
                <a:lnTo>
                  <a:pt x="8858" y="2366"/>
                </a:lnTo>
                <a:cubicBezTo>
                  <a:pt x="8764" y="2500"/>
                  <a:pt x="8805" y="2689"/>
                  <a:pt x="8939" y="2783"/>
                </a:cubicBezTo>
                <a:cubicBezTo>
                  <a:pt x="8993" y="2823"/>
                  <a:pt x="9060" y="2836"/>
                  <a:pt x="9114" y="2836"/>
                </a:cubicBezTo>
                <a:cubicBezTo>
                  <a:pt x="9208" y="2836"/>
                  <a:pt x="9302" y="2783"/>
                  <a:pt x="9369" y="2702"/>
                </a:cubicBezTo>
                <a:lnTo>
                  <a:pt x="9571" y="2406"/>
                </a:lnTo>
                <a:cubicBezTo>
                  <a:pt x="9678" y="2487"/>
                  <a:pt x="9786" y="2554"/>
                  <a:pt x="9907" y="2635"/>
                </a:cubicBezTo>
                <a:lnTo>
                  <a:pt x="9705" y="2930"/>
                </a:lnTo>
                <a:cubicBezTo>
                  <a:pt x="9611" y="3065"/>
                  <a:pt x="9638" y="3253"/>
                  <a:pt x="9786" y="3347"/>
                </a:cubicBezTo>
                <a:cubicBezTo>
                  <a:pt x="9839" y="3387"/>
                  <a:pt x="9893" y="3401"/>
                  <a:pt x="9947" y="3401"/>
                </a:cubicBezTo>
                <a:cubicBezTo>
                  <a:pt x="10055" y="3401"/>
                  <a:pt x="10149" y="3347"/>
                  <a:pt x="10202" y="3267"/>
                </a:cubicBezTo>
                <a:lnTo>
                  <a:pt x="10404" y="2971"/>
                </a:lnTo>
                <a:cubicBezTo>
                  <a:pt x="10552" y="3065"/>
                  <a:pt x="10686" y="3146"/>
                  <a:pt x="10834" y="3240"/>
                </a:cubicBezTo>
                <a:lnTo>
                  <a:pt x="10606" y="3576"/>
                </a:lnTo>
                <a:cubicBezTo>
                  <a:pt x="10512" y="3710"/>
                  <a:pt x="10552" y="3898"/>
                  <a:pt x="10686" y="3992"/>
                </a:cubicBezTo>
                <a:cubicBezTo>
                  <a:pt x="10740" y="4033"/>
                  <a:pt x="10794" y="4046"/>
                  <a:pt x="10861" y="4046"/>
                </a:cubicBezTo>
                <a:cubicBezTo>
                  <a:pt x="10955" y="4046"/>
                  <a:pt x="11049" y="3992"/>
                  <a:pt x="11103" y="3912"/>
                </a:cubicBezTo>
                <a:lnTo>
                  <a:pt x="11345" y="3562"/>
                </a:lnTo>
                <a:cubicBezTo>
                  <a:pt x="11479" y="3643"/>
                  <a:pt x="11614" y="3710"/>
                  <a:pt x="11735" y="3791"/>
                </a:cubicBezTo>
                <a:lnTo>
                  <a:pt x="11520" y="4127"/>
                </a:lnTo>
                <a:cubicBezTo>
                  <a:pt x="11426" y="4261"/>
                  <a:pt x="11452" y="4449"/>
                  <a:pt x="11600" y="4543"/>
                </a:cubicBezTo>
                <a:cubicBezTo>
                  <a:pt x="11641" y="4584"/>
                  <a:pt x="11708" y="4597"/>
                  <a:pt x="11762" y="4597"/>
                </a:cubicBezTo>
                <a:cubicBezTo>
                  <a:pt x="11856" y="4597"/>
                  <a:pt x="11950" y="4557"/>
                  <a:pt x="12017" y="4463"/>
                </a:cubicBezTo>
                <a:lnTo>
                  <a:pt x="12272" y="4100"/>
                </a:lnTo>
                <a:cubicBezTo>
                  <a:pt x="12393" y="4167"/>
                  <a:pt x="12514" y="4234"/>
                  <a:pt x="12635" y="4288"/>
                </a:cubicBezTo>
                <a:lnTo>
                  <a:pt x="12434" y="5269"/>
                </a:lnTo>
                <a:cubicBezTo>
                  <a:pt x="12420" y="5323"/>
                  <a:pt x="12393" y="5336"/>
                  <a:pt x="12380" y="5350"/>
                </a:cubicBezTo>
                <a:cubicBezTo>
                  <a:pt x="12366" y="5350"/>
                  <a:pt x="12350" y="5353"/>
                  <a:pt x="12333" y="5353"/>
                </a:cubicBezTo>
                <a:cubicBezTo>
                  <a:pt x="12316" y="5353"/>
                  <a:pt x="12299" y="5350"/>
                  <a:pt x="12286" y="5336"/>
                </a:cubicBezTo>
                <a:lnTo>
                  <a:pt x="7998" y="2487"/>
                </a:lnTo>
                <a:cubicBezTo>
                  <a:pt x="8227" y="2164"/>
                  <a:pt x="8374" y="1869"/>
                  <a:pt x="8468" y="1640"/>
                </a:cubicBezTo>
                <a:close/>
                <a:moveTo>
                  <a:pt x="1479" y="3240"/>
                </a:moveTo>
                <a:cubicBezTo>
                  <a:pt x="1775" y="3441"/>
                  <a:pt x="2272" y="3737"/>
                  <a:pt x="2958" y="3925"/>
                </a:cubicBezTo>
                <a:cubicBezTo>
                  <a:pt x="2850" y="4261"/>
                  <a:pt x="2702" y="4799"/>
                  <a:pt x="2595" y="5377"/>
                </a:cubicBezTo>
                <a:cubicBezTo>
                  <a:pt x="2433" y="6277"/>
                  <a:pt x="2447" y="6976"/>
                  <a:pt x="2648" y="7447"/>
                </a:cubicBezTo>
                <a:cubicBezTo>
                  <a:pt x="2030" y="7433"/>
                  <a:pt x="1573" y="7393"/>
                  <a:pt x="1237" y="7353"/>
                </a:cubicBezTo>
                <a:cubicBezTo>
                  <a:pt x="269" y="6022"/>
                  <a:pt x="1103" y="4006"/>
                  <a:pt x="1479" y="3240"/>
                </a:cubicBezTo>
                <a:close/>
                <a:moveTo>
                  <a:pt x="13186" y="4584"/>
                </a:moveTo>
                <a:cubicBezTo>
                  <a:pt x="15592" y="5793"/>
                  <a:pt x="16950" y="5928"/>
                  <a:pt x="17904" y="6022"/>
                </a:cubicBezTo>
                <a:cubicBezTo>
                  <a:pt x="18187" y="6049"/>
                  <a:pt x="18415" y="6076"/>
                  <a:pt x="18630" y="6116"/>
                </a:cubicBezTo>
                <a:cubicBezTo>
                  <a:pt x="18980" y="6183"/>
                  <a:pt x="19208" y="6318"/>
                  <a:pt x="19316" y="6519"/>
                </a:cubicBezTo>
                <a:cubicBezTo>
                  <a:pt x="19437" y="6748"/>
                  <a:pt x="19396" y="7030"/>
                  <a:pt x="19343" y="7178"/>
                </a:cubicBezTo>
                <a:cubicBezTo>
                  <a:pt x="19329" y="7191"/>
                  <a:pt x="19316" y="7191"/>
                  <a:pt x="19302" y="7191"/>
                </a:cubicBezTo>
                <a:cubicBezTo>
                  <a:pt x="16750" y="8289"/>
                  <a:pt x="14328" y="8683"/>
                  <a:pt x="12398" y="8683"/>
                </a:cubicBezTo>
                <a:cubicBezTo>
                  <a:pt x="11492" y="8683"/>
                  <a:pt x="10694" y="8597"/>
                  <a:pt x="10041" y="8455"/>
                </a:cubicBezTo>
                <a:lnTo>
                  <a:pt x="12205" y="5941"/>
                </a:lnTo>
                <a:cubicBezTo>
                  <a:pt x="12245" y="5955"/>
                  <a:pt x="12286" y="5955"/>
                  <a:pt x="12340" y="5955"/>
                </a:cubicBezTo>
                <a:cubicBezTo>
                  <a:pt x="12420" y="5955"/>
                  <a:pt x="12514" y="5941"/>
                  <a:pt x="12608" y="5901"/>
                </a:cubicBezTo>
                <a:cubicBezTo>
                  <a:pt x="12823" y="5820"/>
                  <a:pt x="12985" y="5619"/>
                  <a:pt x="13025" y="5390"/>
                </a:cubicBezTo>
                <a:lnTo>
                  <a:pt x="13186" y="4584"/>
                </a:lnTo>
                <a:close/>
                <a:moveTo>
                  <a:pt x="7796" y="0"/>
                </a:moveTo>
                <a:cubicBezTo>
                  <a:pt x="7635" y="0"/>
                  <a:pt x="7501" y="135"/>
                  <a:pt x="7501" y="296"/>
                </a:cubicBezTo>
                <a:cubicBezTo>
                  <a:pt x="7501" y="578"/>
                  <a:pt x="7608" y="861"/>
                  <a:pt x="7837" y="1116"/>
                </a:cubicBezTo>
                <a:cubicBezTo>
                  <a:pt x="7877" y="1170"/>
                  <a:pt x="7931" y="1223"/>
                  <a:pt x="7971" y="1264"/>
                </a:cubicBezTo>
                <a:cubicBezTo>
                  <a:pt x="7796" y="1721"/>
                  <a:pt x="7192" y="2984"/>
                  <a:pt x="5713" y="3387"/>
                </a:cubicBezTo>
                <a:cubicBezTo>
                  <a:pt x="5552" y="3428"/>
                  <a:pt x="5458" y="3603"/>
                  <a:pt x="5498" y="3764"/>
                </a:cubicBezTo>
                <a:cubicBezTo>
                  <a:pt x="5531" y="3894"/>
                  <a:pt x="5651" y="3981"/>
                  <a:pt x="5781" y="3981"/>
                </a:cubicBezTo>
                <a:cubicBezTo>
                  <a:pt x="5812" y="3981"/>
                  <a:pt x="5843" y="3976"/>
                  <a:pt x="5874" y="3965"/>
                </a:cubicBezTo>
                <a:cubicBezTo>
                  <a:pt x="6627" y="3764"/>
                  <a:pt x="7192" y="3374"/>
                  <a:pt x="7608" y="2944"/>
                </a:cubicBezTo>
                <a:lnTo>
                  <a:pt x="11654" y="5646"/>
                </a:lnTo>
                <a:lnTo>
                  <a:pt x="9382" y="8294"/>
                </a:lnTo>
                <a:cubicBezTo>
                  <a:pt x="8052" y="7944"/>
                  <a:pt x="5337" y="7474"/>
                  <a:pt x="3347" y="7460"/>
                </a:cubicBezTo>
                <a:cubicBezTo>
                  <a:pt x="3065" y="7165"/>
                  <a:pt x="3011" y="6466"/>
                  <a:pt x="3186" y="5498"/>
                </a:cubicBezTo>
                <a:cubicBezTo>
                  <a:pt x="3294" y="4906"/>
                  <a:pt x="3455" y="4369"/>
                  <a:pt x="3549" y="4060"/>
                </a:cubicBezTo>
                <a:cubicBezTo>
                  <a:pt x="3831" y="4113"/>
                  <a:pt x="4154" y="4140"/>
                  <a:pt x="4490" y="4140"/>
                </a:cubicBezTo>
                <a:lnTo>
                  <a:pt x="4597" y="4140"/>
                </a:lnTo>
                <a:cubicBezTo>
                  <a:pt x="4772" y="4127"/>
                  <a:pt x="4893" y="3992"/>
                  <a:pt x="4893" y="3831"/>
                </a:cubicBezTo>
                <a:cubicBezTo>
                  <a:pt x="4893" y="3664"/>
                  <a:pt x="4771" y="3534"/>
                  <a:pt x="4608" y="3534"/>
                </a:cubicBezTo>
                <a:cubicBezTo>
                  <a:pt x="4600" y="3534"/>
                  <a:pt x="4592" y="3535"/>
                  <a:pt x="4584" y="3535"/>
                </a:cubicBezTo>
                <a:cubicBezTo>
                  <a:pt x="4558" y="3536"/>
                  <a:pt x="4532" y="3536"/>
                  <a:pt x="4507" y="3536"/>
                </a:cubicBezTo>
                <a:cubicBezTo>
                  <a:pt x="2621" y="3536"/>
                  <a:pt x="1613" y="2567"/>
                  <a:pt x="1600" y="2554"/>
                </a:cubicBezTo>
                <a:cubicBezTo>
                  <a:pt x="1544" y="2498"/>
                  <a:pt x="1469" y="2470"/>
                  <a:pt x="1391" y="2470"/>
                </a:cubicBezTo>
                <a:cubicBezTo>
                  <a:pt x="1376" y="2470"/>
                  <a:pt x="1360" y="2471"/>
                  <a:pt x="1345" y="2473"/>
                </a:cubicBezTo>
                <a:cubicBezTo>
                  <a:pt x="1250" y="2473"/>
                  <a:pt x="1170" y="2527"/>
                  <a:pt x="1129" y="2608"/>
                </a:cubicBezTo>
                <a:cubicBezTo>
                  <a:pt x="1103" y="2648"/>
                  <a:pt x="646" y="3414"/>
                  <a:pt x="377" y="4436"/>
                </a:cubicBezTo>
                <a:cubicBezTo>
                  <a:pt x="68" y="5578"/>
                  <a:pt x="121" y="6587"/>
                  <a:pt x="525" y="7366"/>
                </a:cubicBezTo>
                <a:cubicBezTo>
                  <a:pt x="471" y="7393"/>
                  <a:pt x="417" y="7420"/>
                  <a:pt x="363" y="7460"/>
                </a:cubicBezTo>
                <a:cubicBezTo>
                  <a:pt x="189" y="7595"/>
                  <a:pt x="94" y="7796"/>
                  <a:pt x="81" y="8011"/>
                </a:cubicBezTo>
                <a:lnTo>
                  <a:pt x="27" y="9006"/>
                </a:lnTo>
                <a:cubicBezTo>
                  <a:pt x="0" y="9396"/>
                  <a:pt x="269" y="9732"/>
                  <a:pt x="659" y="9786"/>
                </a:cubicBezTo>
                <a:cubicBezTo>
                  <a:pt x="1416" y="9909"/>
                  <a:pt x="2999" y="10125"/>
                  <a:pt x="4616" y="10125"/>
                </a:cubicBezTo>
                <a:cubicBezTo>
                  <a:pt x="5295" y="10125"/>
                  <a:pt x="5981" y="10087"/>
                  <a:pt x="6614" y="9987"/>
                </a:cubicBezTo>
                <a:cubicBezTo>
                  <a:pt x="7086" y="9911"/>
                  <a:pt x="7468" y="9881"/>
                  <a:pt x="7804" y="9881"/>
                </a:cubicBezTo>
                <a:cubicBezTo>
                  <a:pt x="8356" y="9881"/>
                  <a:pt x="8782" y="9962"/>
                  <a:pt x="9275" y="10054"/>
                </a:cubicBezTo>
                <a:cubicBezTo>
                  <a:pt x="9907" y="10175"/>
                  <a:pt x="10673" y="10337"/>
                  <a:pt x="11936" y="10337"/>
                </a:cubicBezTo>
                <a:cubicBezTo>
                  <a:pt x="12259" y="10337"/>
                  <a:pt x="12608" y="10323"/>
                  <a:pt x="12998" y="10296"/>
                </a:cubicBezTo>
                <a:cubicBezTo>
                  <a:pt x="14248" y="10229"/>
                  <a:pt x="15445" y="10068"/>
                  <a:pt x="16547" y="9812"/>
                </a:cubicBezTo>
                <a:cubicBezTo>
                  <a:pt x="16721" y="9772"/>
                  <a:pt x="16816" y="9611"/>
                  <a:pt x="16775" y="9450"/>
                </a:cubicBezTo>
                <a:cubicBezTo>
                  <a:pt x="16751" y="9307"/>
                  <a:pt x="16612" y="9216"/>
                  <a:pt x="16468" y="9216"/>
                </a:cubicBezTo>
                <a:cubicBezTo>
                  <a:pt x="16449" y="9216"/>
                  <a:pt x="16431" y="9218"/>
                  <a:pt x="16412" y="9221"/>
                </a:cubicBezTo>
                <a:cubicBezTo>
                  <a:pt x="15350" y="9476"/>
                  <a:pt x="14181" y="9624"/>
                  <a:pt x="12958" y="9691"/>
                </a:cubicBezTo>
                <a:cubicBezTo>
                  <a:pt x="12560" y="9715"/>
                  <a:pt x="12205" y="9725"/>
                  <a:pt x="11885" y="9725"/>
                </a:cubicBezTo>
                <a:cubicBezTo>
                  <a:pt x="10716" y="9725"/>
                  <a:pt x="10016" y="9590"/>
                  <a:pt x="9382" y="9463"/>
                </a:cubicBezTo>
                <a:cubicBezTo>
                  <a:pt x="8875" y="9362"/>
                  <a:pt x="8411" y="9271"/>
                  <a:pt x="7799" y="9271"/>
                </a:cubicBezTo>
                <a:cubicBezTo>
                  <a:pt x="7437" y="9271"/>
                  <a:pt x="7024" y="9302"/>
                  <a:pt x="6519" y="9382"/>
                </a:cubicBezTo>
                <a:cubicBezTo>
                  <a:pt x="6173" y="9437"/>
                  <a:pt x="5510" y="9515"/>
                  <a:pt x="4532" y="9515"/>
                </a:cubicBezTo>
                <a:cubicBezTo>
                  <a:pt x="3575" y="9515"/>
                  <a:pt x="2315" y="9440"/>
                  <a:pt x="753" y="9194"/>
                </a:cubicBezTo>
                <a:cubicBezTo>
                  <a:pt x="672" y="9181"/>
                  <a:pt x="632" y="9114"/>
                  <a:pt x="632" y="9033"/>
                </a:cubicBezTo>
                <a:lnTo>
                  <a:pt x="686" y="8038"/>
                </a:lnTo>
                <a:cubicBezTo>
                  <a:pt x="686" y="7984"/>
                  <a:pt x="726" y="7944"/>
                  <a:pt x="740" y="7931"/>
                </a:cubicBezTo>
                <a:cubicBezTo>
                  <a:pt x="751" y="7920"/>
                  <a:pt x="779" y="7900"/>
                  <a:pt x="818" y="7900"/>
                </a:cubicBezTo>
                <a:cubicBezTo>
                  <a:pt x="827" y="7900"/>
                  <a:pt x="837" y="7901"/>
                  <a:pt x="847" y="7904"/>
                </a:cubicBezTo>
                <a:cubicBezTo>
                  <a:pt x="1291" y="7984"/>
                  <a:pt x="2057" y="8065"/>
                  <a:pt x="3226" y="8065"/>
                </a:cubicBezTo>
                <a:cubicBezTo>
                  <a:pt x="5269" y="8065"/>
                  <a:pt x="8173" y="8576"/>
                  <a:pt x="9396" y="8925"/>
                </a:cubicBezTo>
                <a:cubicBezTo>
                  <a:pt x="10243" y="9162"/>
                  <a:pt x="11279" y="9283"/>
                  <a:pt x="12402" y="9283"/>
                </a:cubicBezTo>
                <a:cubicBezTo>
                  <a:pt x="12810" y="9283"/>
                  <a:pt x="13230" y="9267"/>
                  <a:pt x="13657" y="9234"/>
                </a:cubicBezTo>
                <a:cubicBezTo>
                  <a:pt x="15633" y="9073"/>
                  <a:pt x="17609" y="8576"/>
                  <a:pt x="19544" y="7756"/>
                </a:cubicBezTo>
                <a:cubicBezTo>
                  <a:pt x="19561" y="7745"/>
                  <a:pt x="19578" y="7740"/>
                  <a:pt x="19593" y="7740"/>
                </a:cubicBezTo>
                <a:cubicBezTo>
                  <a:pt x="19614" y="7740"/>
                  <a:pt x="19630" y="7748"/>
                  <a:pt x="19638" y="7756"/>
                </a:cubicBezTo>
                <a:cubicBezTo>
                  <a:pt x="19652" y="7756"/>
                  <a:pt x="19692" y="7783"/>
                  <a:pt x="19705" y="7823"/>
                </a:cubicBezTo>
                <a:cubicBezTo>
                  <a:pt x="19719" y="7877"/>
                  <a:pt x="19705" y="7931"/>
                  <a:pt x="19665" y="7958"/>
                </a:cubicBezTo>
                <a:cubicBezTo>
                  <a:pt x="19208" y="8294"/>
                  <a:pt x="18469" y="8630"/>
                  <a:pt x="17555" y="8925"/>
                </a:cubicBezTo>
                <a:cubicBezTo>
                  <a:pt x="17394" y="8966"/>
                  <a:pt x="17313" y="9140"/>
                  <a:pt x="17353" y="9302"/>
                </a:cubicBezTo>
                <a:cubicBezTo>
                  <a:pt x="17396" y="9429"/>
                  <a:pt x="17514" y="9506"/>
                  <a:pt x="17641" y="9506"/>
                </a:cubicBezTo>
                <a:cubicBezTo>
                  <a:pt x="17675" y="9506"/>
                  <a:pt x="17709" y="9501"/>
                  <a:pt x="17743" y="9490"/>
                </a:cubicBezTo>
                <a:cubicBezTo>
                  <a:pt x="18711" y="9194"/>
                  <a:pt x="19517" y="8818"/>
                  <a:pt x="20028" y="8441"/>
                </a:cubicBezTo>
                <a:cubicBezTo>
                  <a:pt x="20270" y="8253"/>
                  <a:pt x="20378" y="7931"/>
                  <a:pt x="20283" y="7635"/>
                </a:cubicBezTo>
                <a:cubicBezTo>
                  <a:pt x="20216" y="7474"/>
                  <a:pt x="20109" y="7326"/>
                  <a:pt x="19961" y="7245"/>
                </a:cubicBezTo>
                <a:cubicBezTo>
                  <a:pt x="20015" y="6990"/>
                  <a:pt x="20041" y="6600"/>
                  <a:pt x="19853" y="6250"/>
                </a:cubicBezTo>
                <a:cubicBezTo>
                  <a:pt x="19665" y="5874"/>
                  <a:pt x="19289" y="5632"/>
                  <a:pt x="18738" y="5525"/>
                </a:cubicBezTo>
                <a:cubicBezTo>
                  <a:pt x="18496" y="5471"/>
                  <a:pt x="18240" y="5444"/>
                  <a:pt x="17972" y="5417"/>
                </a:cubicBezTo>
                <a:cubicBezTo>
                  <a:pt x="17219" y="5350"/>
                  <a:pt x="16291" y="5256"/>
                  <a:pt x="14840" y="4678"/>
                </a:cubicBezTo>
                <a:cubicBezTo>
                  <a:pt x="14141" y="4396"/>
                  <a:pt x="13401" y="4033"/>
                  <a:pt x="12595" y="3589"/>
                </a:cubicBezTo>
                <a:cubicBezTo>
                  <a:pt x="12649" y="3468"/>
                  <a:pt x="12608" y="3307"/>
                  <a:pt x="12487" y="3226"/>
                </a:cubicBezTo>
                <a:cubicBezTo>
                  <a:pt x="12436" y="3195"/>
                  <a:pt x="12378" y="3180"/>
                  <a:pt x="12322" y="3180"/>
                </a:cubicBezTo>
                <a:cubicBezTo>
                  <a:pt x="12231" y="3180"/>
                  <a:pt x="12142" y="3219"/>
                  <a:pt x="12084" y="3293"/>
                </a:cubicBezTo>
                <a:cubicBezTo>
                  <a:pt x="11950" y="3213"/>
                  <a:pt x="11815" y="3132"/>
                  <a:pt x="11681" y="3051"/>
                </a:cubicBezTo>
                <a:cubicBezTo>
                  <a:pt x="11748" y="2917"/>
                  <a:pt x="11708" y="2756"/>
                  <a:pt x="11573" y="2675"/>
                </a:cubicBezTo>
                <a:cubicBezTo>
                  <a:pt x="11525" y="2638"/>
                  <a:pt x="11467" y="2619"/>
                  <a:pt x="11407" y="2619"/>
                </a:cubicBezTo>
                <a:cubicBezTo>
                  <a:pt x="11318" y="2619"/>
                  <a:pt x="11227" y="2661"/>
                  <a:pt x="11170" y="2742"/>
                </a:cubicBezTo>
                <a:cubicBezTo>
                  <a:pt x="11036" y="2648"/>
                  <a:pt x="10888" y="2554"/>
                  <a:pt x="10740" y="2460"/>
                </a:cubicBezTo>
                <a:lnTo>
                  <a:pt x="10754" y="2447"/>
                </a:lnTo>
                <a:cubicBezTo>
                  <a:pt x="10848" y="2312"/>
                  <a:pt x="10807" y="2124"/>
                  <a:pt x="10673" y="2030"/>
                </a:cubicBezTo>
                <a:cubicBezTo>
                  <a:pt x="10623" y="1995"/>
                  <a:pt x="10566" y="1979"/>
                  <a:pt x="10509" y="1979"/>
                </a:cubicBezTo>
                <a:cubicBezTo>
                  <a:pt x="10412" y="1979"/>
                  <a:pt x="10315" y="2026"/>
                  <a:pt x="10256" y="2111"/>
                </a:cubicBezTo>
                <a:lnTo>
                  <a:pt x="10243" y="2137"/>
                </a:lnTo>
                <a:cubicBezTo>
                  <a:pt x="10122" y="2057"/>
                  <a:pt x="10014" y="1990"/>
                  <a:pt x="9907" y="1909"/>
                </a:cubicBezTo>
                <a:lnTo>
                  <a:pt x="9920" y="1882"/>
                </a:lnTo>
                <a:cubicBezTo>
                  <a:pt x="10014" y="1748"/>
                  <a:pt x="9974" y="1559"/>
                  <a:pt x="9839" y="1465"/>
                </a:cubicBezTo>
                <a:cubicBezTo>
                  <a:pt x="9790" y="1431"/>
                  <a:pt x="9732" y="1414"/>
                  <a:pt x="9675" y="1414"/>
                </a:cubicBezTo>
                <a:cubicBezTo>
                  <a:pt x="9579" y="1414"/>
                  <a:pt x="9482" y="1461"/>
                  <a:pt x="9423" y="1546"/>
                </a:cubicBezTo>
                <a:lnTo>
                  <a:pt x="9409" y="1559"/>
                </a:lnTo>
                <a:cubicBezTo>
                  <a:pt x="9114" y="1358"/>
                  <a:pt x="8818" y="1143"/>
                  <a:pt x="8509" y="914"/>
                </a:cubicBezTo>
                <a:lnTo>
                  <a:pt x="8495" y="914"/>
                </a:lnTo>
                <a:cubicBezTo>
                  <a:pt x="8495" y="914"/>
                  <a:pt x="8106" y="619"/>
                  <a:pt x="8106" y="296"/>
                </a:cubicBezTo>
                <a:cubicBezTo>
                  <a:pt x="8106" y="135"/>
                  <a:pt x="7971" y="0"/>
                  <a:pt x="779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2"/>
              </a:solidFill>
              <a:latin typeface="Bahnschrift Condensed" panose="020B0502040204020203" pitchFamily="34" charset="0"/>
              <a:sym typeface="Arial"/>
            </a:endParaRPr>
          </a:p>
        </p:txBody>
      </p:sp>
      <p:grpSp>
        <p:nvGrpSpPr>
          <p:cNvPr id="56" name="Google Shape;1664;p31"/>
          <p:cNvGrpSpPr/>
          <p:nvPr/>
        </p:nvGrpSpPr>
        <p:grpSpPr>
          <a:xfrm>
            <a:off x="8457004" y="3391992"/>
            <a:ext cx="510125" cy="333375"/>
            <a:chOff x="6762425" y="4233200"/>
            <a:chExt cx="510125" cy="333375"/>
          </a:xfrm>
        </p:grpSpPr>
        <p:sp>
          <p:nvSpPr>
            <p:cNvPr id="57" name="Google Shape;1665;p31"/>
            <p:cNvSpPr/>
            <p:nvPr/>
          </p:nvSpPr>
          <p:spPr>
            <a:xfrm>
              <a:off x="6762425" y="4233200"/>
              <a:ext cx="473500" cy="241975"/>
            </a:xfrm>
            <a:custGeom>
              <a:avLst/>
              <a:gdLst/>
              <a:ahLst/>
              <a:cxnLst/>
              <a:rect l="l" t="t" r="r" b="b"/>
              <a:pathLst>
                <a:path w="18940" h="9679" extrusionOk="0">
                  <a:moveTo>
                    <a:pt x="9813" y="8146"/>
                  </a:moveTo>
                  <a:lnTo>
                    <a:pt x="9813" y="8146"/>
                  </a:lnTo>
                  <a:cubicBezTo>
                    <a:pt x="10579" y="8213"/>
                    <a:pt x="11372" y="8213"/>
                    <a:pt x="12125" y="8213"/>
                  </a:cubicBezTo>
                  <a:cubicBezTo>
                    <a:pt x="13227" y="8213"/>
                    <a:pt x="14276" y="8213"/>
                    <a:pt x="14907" y="8442"/>
                  </a:cubicBezTo>
                  <a:cubicBezTo>
                    <a:pt x="14840" y="8616"/>
                    <a:pt x="14692" y="8737"/>
                    <a:pt x="14464" y="8791"/>
                  </a:cubicBezTo>
                  <a:cubicBezTo>
                    <a:pt x="14009" y="8893"/>
                    <a:pt x="13548" y="8945"/>
                    <a:pt x="13081" y="8945"/>
                  </a:cubicBezTo>
                  <a:cubicBezTo>
                    <a:pt x="12017" y="8945"/>
                    <a:pt x="10925" y="8678"/>
                    <a:pt x="9813" y="8146"/>
                  </a:cubicBezTo>
                  <a:close/>
                  <a:moveTo>
                    <a:pt x="1721" y="0"/>
                  </a:moveTo>
                  <a:cubicBezTo>
                    <a:pt x="1614" y="14"/>
                    <a:pt x="1520" y="68"/>
                    <a:pt x="1466" y="162"/>
                  </a:cubicBezTo>
                  <a:cubicBezTo>
                    <a:pt x="1184" y="713"/>
                    <a:pt x="633" y="2487"/>
                    <a:pt x="229" y="3898"/>
                  </a:cubicBezTo>
                  <a:cubicBezTo>
                    <a:pt x="1" y="4678"/>
                    <a:pt x="135" y="5498"/>
                    <a:pt x="565" y="6170"/>
                  </a:cubicBezTo>
                  <a:cubicBezTo>
                    <a:pt x="942" y="6735"/>
                    <a:pt x="1291" y="7460"/>
                    <a:pt x="1614" y="8321"/>
                  </a:cubicBezTo>
                  <a:cubicBezTo>
                    <a:pt x="1656" y="8437"/>
                    <a:pt x="1774" y="8512"/>
                    <a:pt x="1894" y="8512"/>
                  </a:cubicBezTo>
                  <a:cubicBezTo>
                    <a:pt x="1927" y="8512"/>
                    <a:pt x="1959" y="8507"/>
                    <a:pt x="1990" y="8495"/>
                  </a:cubicBezTo>
                  <a:cubicBezTo>
                    <a:pt x="2152" y="8442"/>
                    <a:pt x="2232" y="8267"/>
                    <a:pt x="2178" y="8106"/>
                  </a:cubicBezTo>
                  <a:cubicBezTo>
                    <a:pt x="1842" y="7205"/>
                    <a:pt x="1466" y="6439"/>
                    <a:pt x="1076" y="5834"/>
                  </a:cubicBezTo>
                  <a:cubicBezTo>
                    <a:pt x="727" y="5323"/>
                    <a:pt x="633" y="4665"/>
                    <a:pt x="807" y="4060"/>
                  </a:cubicBezTo>
                  <a:cubicBezTo>
                    <a:pt x="1211" y="2662"/>
                    <a:pt x="1547" y="1600"/>
                    <a:pt x="1775" y="968"/>
                  </a:cubicBezTo>
                  <a:cubicBezTo>
                    <a:pt x="2326" y="1855"/>
                    <a:pt x="3576" y="3710"/>
                    <a:pt x="5310" y="5484"/>
                  </a:cubicBezTo>
                  <a:cubicBezTo>
                    <a:pt x="6681" y="6909"/>
                    <a:pt x="8079" y="7958"/>
                    <a:pt x="9464" y="8643"/>
                  </a:cubicBezTo>
                  <a:cubicBezTo>
                    <a:pt x="10689" y="9246"/>
                    <a:pt x="11907" y="9545"/>
                    <a:pt x="13095" y="9545"/>
                  </a:cubicBezTo>
                  <a:cubicBezTo>
                    <a:pt x="13602" y="9545"/>
                    <a:pt x="14104" y="9491"/>
                    <a:pt x="14598" y="9382"/>
                  </a:cubicBezTo>
                  <a:cubicBezTo>
                    <a:pt x="15028" y="9261"/>
                    <a:pt x="15324" y="9033"/>
                    <a:pt x="15472" y="8670"/>
                  </a:cubicBezTo>
                  <a:cubicBezTo>
                    <a:pt x="16077" y="8912"/>
                    <a:pt x="17421" y="9423"/>
                    <a:pt x="18106" y="9557"/>
                  </a:cubicBezTo>
                  <a:cubicBezTo>
                    <a:pt x="18241" y="9584"/>
                    <a:pt x="18375" y="9611"/>
                    <a:pt x="18510" y="9665"/>
                  </a:cubicBezTo>
                  <a:cubicBezTo>
                    <a:pt x="18537" y="9678"/>
                    <a:pt x="18577" y="9678"/>
                    <a:pt x="18604" y="9678"/>
                  </a:cubicBezTo>
                  <a:cubicBezTo>
                    <a:pt x="18725" y="9678"/>
                    <a:pt x="18846" y="9598"/>
                    <a:pt x="18886" y="9477"/>
                  </a:cubicBezTo>
                  <a:cubicBezTo>
                    <a:pt x="18940" y="9315"/>
                    <a:pt x="18859" y="9141"/>
                    <a:pt x="18698" y="9087"/>
                  </a:cubicBezTo>
                  <a:cubicBezTo>
                    <a:pt x="18550" y="9033"/>
                    <a:pt x="18389" y="8993"/>
                    <a:pt x="18214" y="8966"/>
                  </a:cubicBezTo>
                  <a:cubicBezTo>
                    <a:pt x="17408" y="8804"/>
                    <a:pt x="15539" y="8052"/>
                    <a:pt x="15378" y="7998"/>
                  </a:cubicBezTo>
                  <a:cubicBezTo>
                    <a:pt x="14652" y="7608"/>
                    <a:pt x="13483" y="7608"/>
                    <a:pt x="12125" y="7608"/>
                  </a:cubicBezTo>
                  <a:cubicBezTo>
                    <a:pt x="11927" y="7610"/>
                    <a:pt x="11725" y="7612"/>
                    <a:pt x="11521" y="7612"/>
                  </a:cubicBezTo>
                  <a:cubicBezTo>
                    <a:pt x="10314" y="7612"/>
                    <a:pt x="9043" y="7554"/>
                    <a:pt x="8146" y="7151"/>
                  </a:cubicBezTo>
                  <a:cubicBezTo>
                    <a:pt x="7340" y="6587"/>
                    <a:pt x="6547" y="5901"/>
                    <a:pt x="5740" y="5081"/>
                  </a:cubicBezTo>
                  <a:cubicBezTo>
                    <a:pt x="3469" y="2742"/>
                    <a:pt x="2004" y="189"/>
                    <a:pt x="1990" y="162"/>
                  </a:cubicBezTo>
                  <a:cubicBezTo>
                    <a:pt x="1937" y="68"/>
                    <a:pt x="1829" y="0"/>
                    <a:pt x="17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8" name="Google Shape;1666;p31"/>
            <p:cNvSpPr/>
            <p:nvPr/>
          </p:nvSpPr>
          <p:spPr>
            <a:xfrm>
              <a:off x="6810500" y="4435500"/>
              <a:ext cx="462050" cy="131075"/>
            </a:xfrm>
            <a:custGeom>
              <a:avLst/>
              <a:gdLst/>
              <a:ahLst/>
              <a:cxnLst/>
              <a:rect l="l" t="t" r="r" b="b"/>
              <a:pathLst>
                <a:path w="18482" h="5243" extrusionOk="0">
                  <a:moveTo>
                    <a:pt x="2030" y="3199"/>
                  </a:moveTo>
                  <a:cubicBezTo>
                    <a:pt x="2003" y="3455"/>
                    <a:pt x="1989" y="3696"/>
                    <a:pt x="1976" y="3938"/>
                  </a:cubicBezTo>
                  <a:lnTo>
                    <a:pt x="1210" y="3938"/>
                  </a:lnTo>
                  <a:cubicBezTo>
                    <a:pt x="1196" y="3737"/>
                    <a:pt x="1156" y="3481"/>
                    <a:pt x="1102" y="3199"/>
                  </a:cubicBezTo>
                  <a:close/>
                  <a:moveTo>
                    <a:pt x="2796" y="0"/>
                  </a:moveTo>
                  <a:cubicBezTo>
                    <a:pt x="2648" y="0"/>
                    <a:pt x="2527" y="94"/>
                    <a:pt x="2500" y="242"/>
                  </a:cubicBezTo>
                  <a:cubicBezTo>
                    <a:pt x="2487" y="309"/>
                    <a:pt x="2245" y="1411"/>
                    <a:pt x="2097" y="2594"/>
                  </a:cubicBezTo>
                  <a:lnTo>
                    <a:pt x="995" y="2594"/>
                  </a:lnTo>
                  <a:cubicBezTo>
                    <a:pt x="887" y="2164"/>
                    <a:pt x="780" y="1667"/>
                    <a:pt x="632" y="1183"/>
                  </a:cubicBezTo>
                  <a:cubicBezTo>
                    <a:pt x="588" y="1053"/>
                    <a:pt x="475" y="966"/>
                    <a:pt x="348" y="966"/>
                  </a:cubicBezTo>
                  <a:cubicBezTo>
                    <a:pt x="317" y="966"/>
                    <a:pt x="286" y="971"/>
                    <a:pt x="255" y="981"/>
                  </a:cubicBezTo>
                  <a:cubicBezTo>
                    <a:pt x="94" y="1022"/>
                    <a:pt x="0" y="1196"/>
                    <a:pt x="54" y="1358"/>
                  </a:cubicBezTo>
                  <a:cubicBezTo>
                    <a:pt x="444" y="2702"/>
                    <a:pt x="632" y="3871"/>
                    <a:pt x="632" y="4234"/>
                  </a:cubicBezTo>
                  <a:cubicBezTo>
                    <a:pt x="632" y="4409"/>
                    <a:pt x="766" y="4543"/>
                    <a:pt x="928" y="4543"/>
                  </a:cubicBezTo>
                  <a:lnTo>
                    <a:pt x="2272" y="4543"/>
                  </a:lnTo>
                  <a:cubicBezTo>
                    <a:pt x="2433" y="4543"/>
                    <a:pt x="2567" y="4409"/>
                    <a:pt x="2567" y="4234"/>
                  </a:cubicBezTo>
                  <a:cubicBezTo>
                    <a:pt x="2567" y="3092"/>
                    <a:pt x="2890" y="1371"/>
                    <a:pt x="3024" y="672"/>
                  </a:cubicBezTo>
                  <a:cubicBezTo>
                    <a:pt x="3414" y="887"/>
                    <a:pt x="3925" y="1546"/>
                    <a:pt x="4382" y="2151"/>
                  </a:cubicBezTo>
                  <a:cubicBezTo>
                    <a:pt x="4920" y="2850"/>
                    <a:pt x="5484" y="3575"/>
                    <a:pt x="6116" y="4046"/>
                  </a:cubicBezTo>
                  <a:cubicBezTo>
                    <a:pt x="7366" y="4987"/>
                    <a:pt x="10269" y="5242"/>
                    <a:pt x="12406" y="5242"/>
                  </a:cubicBezTo>
                  <a:cubicBezTo>
                    <a:pt x="13052" y="5242"/>
                    <a:pt x="13616" y="5215"/>
                    <a:pt x="14060" y="5188"/>
                  </a:cubicBezTo>
                  <a:cubicBezTo>
                    <a:pt x="16264" y="5000"/>
                    <a:pt x="18482" y="4288"/>
                    <a:pt x="18482" y="3065"/>
                  </a:cubicBezTo>
                  <a:cubicBezTo>
                    <a:pt x="18482" y="2567"/>
                    <a:pt x="18294" y="2097"/>
                    <a:pt x="17931" y="1707"/>
                  </a:cubicBezTo>
                  <a:cubicBezTo>
                    <a:pt x="17869" y="1645"/>
                    <a:pt x="17789" y="1615"/>
                    <a:pt x="17709" y="1615"/>
                  </a:cubicBezTo>
                  <a:cubicBezTo>
                    <a:pt x="17634" y="1615"/>
                    <a:pt x="17559" y="1642"/>
                    <a:pt x="17501" y="1694"/>
                  </a:cubicBezTo>
                  <a:cubicBezTo>
                    <a:pt x="17380" y="1815"/>
                    <a:pt x="17380" y="2003"/>
                    <a:pt x="17487" y="2124"/>
                  </a:cubicBezTo>
                  <a:cubicBezTo>
                    <a:pt x="17743" y="2393"/>
                    <a:pt x="17877" y="2729"/>
                    <a:pt x="17877" y="3065"/>
                  </a:cubicBezTo>
                  <a:cubicBezTo>
                    <a:pt x="17877" y="3374"/>
                    <a:pt x="17487" y="3710"/>
                    <a:pt x="16788" y="3992"/>
                  </a:cubicBezTo>
                  <a:cubicBezTo>
                    <a:pt x="16063" y="4288"/>
                    <a:pt x="15054" y="4503"/>
                    <a:pt x="14006" y="4584"/>
                  </a:cubicBezTo>
                  <a:cubicBezTo>
                    <a:pt x="13580" y="4621"/>
                    <a:pt x="13020" y="4646"/>
                    <a:pt x="12387" y="4646"/>
                  </a:cubicBezTo>
                  <a:cubicBezTo>
                    <a:pt x="11643" y="4646"/>
                    <a:pt x="10797" y="4611"/>
                    <a:pt x="9947" y="4516"/>
                  </a:cubicBezTo>
                  <a:cubicBezTo>
                    <a:pt x="8280" y="4355"/>
                    <a:pt x="7084" y="4019"/>
                    <a:pt x="6479" y="3562"/>
                  </a:cubicBezTo>
                  <a:cubicBezTo>
                    <a:pt x="5901" y="3132"/>
                    <a:pt x="5377" y="2446"/>
                    <a:pt x="4866" y="1774"/>
                  </a:cubicBezTo>
                  <a:cubicBezTo>
                    <a:pt x="4140" y="820"/>
                    <a:pt x="3508" y="0"/>
                    <a:pt x="27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</p:grpSp>
      <p:sp>
        <p:nvSpPr>
          <p:cNvPr id="59" name="Google Shape;1624;p31"/>
          <p:cNvSpPr/>
          <p:nvPr/>
        </p:nvSpPr>
        <p:spPr>
          <a:xfrm>
            <a:off x="7813189" y="3504754"/>
            <a:ext cx="509450" cy="258425"/>
          </a:xfrm>
          <a:custGeom>
            <a:avLst/>
            <a:gdLst/>
            <a:ahLst/>
            <a:cxnLst/>
            <a:rect l="l" t="t" r="r" b="b"/>
            <a:pathLst>
              <a:path w="20378" h="10337" extrusionOk="0">
                <a:moveTo>
                  <a:pt x="8468" y="1640"/>
                </a:moveTo>
                <a:cubicBezTo>
                  <a:pt x="8670" y="1788"/>
                  <a:pt x="8872" y="1922"/>
                  <a:pt x="9060" y="2070"/>
                </a:cubicBezTo>
                <a:lnTo>
                  <a:pt x="8858" y="2366"/>
                </a:lnTo>
                <a:cubicBezTo>
                  <a:pt x="8764" y="2500"/>
                  <a:pt x="8805" y="2689"/>
                  <a:pt x="8939" y="2783"/>
                </a:cubicBezTo>
                <a:cubicBezTo>
                  <a:pt x="8993" y="2823"/>
                  <a:pt x="9060" y="2836"/>
                  <a:pt x="9114" y="2836"/>
                </a:cubicBezTo>
                <a:cubicBezTo>
                  <a:pt x="9208" y="2836"/>
                  <a:pt x="9302" y="2783"/>
                  <a:pt x="9369" y="2702"/>
                </a:cubicBezTo>
                <a:lnTo>
                  <a:pt x="9571" y="2406"/>
                </a:lnTo>
                <a:cubicBezTo>
                  <a:pt x="9678" y="2487"/>
                  <a:pt x="9786" y="2554"/>
                  <a:pt x="9907" y="2635"/>
                </a:cubicBezTo>
                <a:lnTo>
                  <a:pt x="9705" y="2930"/>
                </a:lnTo>
                <a:cubicBezTo>
                  <a:pt x="9611" y="3065"/>
                  <a:pt x="9638" y="3253"/>
                  <a:pt x="9786" y="3347"/>
                </a:cubicBezTo>
                <a:cubicBezTo>
                  <a:pt x="9839" y="3387"/>
                  <a:pt x="9893" y="3401"/>
                  <a:pt x="9947" y="3401"/>
                </a:cubicBezTo>
                <a:cubicBezTo>
                  <a:pt x="10055" y="3401"/>
                  <a:pt x="10149" y="3347"/>
                  <a:pt x="10202" y="3267"/>
                </a:cubicBezTo>
                <a:lnTo>
                  <a:pt x="10404" y="2971"/>
                </a:lnTo>
                <a:cubicBezTo>
                  <a:pt x="10552" y="3065"/>
                  <a:pt x="10686" y="3146"/>
                  <a:pt x="10834" y="3240"/>
                </a:cubicBezTo>
                <a:lnTo>
                  <a:pt x="10606" y="3576"/>
                </a:lnTo>
                <a:cubicBezTo>
                  <a:pt x="10512" y="3710"/>
                  <a:pt x="10552" y="3898"/>
                  <a:pt x="10686" y="3992"/>
                </a:cubicBezTo>
                <a:cubicBezTo>
                  <a:pt x="10740" y="4033"/>
                  <a:pt x="10794" y="4046"/>
                  <a:pt x="10861" y="4046"/>
                </a:cubicBezTo>
                <a:cubicBezTo>
                  <a:pt x="10955" y="4046"/>
                  <a:pt x="11049" y="3992"/>
                  <a:pt x="11103" y="3912"/>
                </a:cubicBezTo>
                <a:lnTo>
                  <a:pt x="11345" y="3562"/>
                </a:lnTo>
                <a:cubicBezTo>
                  <a:pt x="11479" y="3643"/>
                  <a:pt x="11614" y="3710"/>
                  <a:pt x="11735" y="3791"/>
                </a:cubicBezTo>
                <a:lnTo>
                  <a:pt x="11520" y="4127"/>
                </a:lnTo>
                <a:cubicBezTo>
                  <a:pt x="11426" y="4261"/>
                  <a:pt x="11452" y="4449"/>
                  <a:pt x="11600" y="4543"/>
                </a:cubicBezTo>
                <a:cubicBezTo>
                  <a:pt x="11641" y="4584"/>
                  <a:pt x="11708" y="4597"/>
                  <a:pt x="11762" y="4597"/>
                </a:cubicBezTo>
                <a:cubicBezTo>
                  <a:pt x="11856" y="4597"/>
                  <a:pt x="11950" y="4557"/>
                  <a:pt x="12017" y="4463"/>
                </a:cubicBezTo>
                <a:lnTo>
                  <a:pt x="12272" y="4100"/>
                </a:lnTo>
                <a:cubicBezTo>
                  <a:pt x="12393" y="4167"/>
                  <a:pt x="12514" y="4234"/>
                  <a:pt x="12635" y="4288"/>
                </a:cubicBezTo>
                <a:lnTo>
                  <a:pt x="12434" y="5269"/>
                </a:lnTo>
                <a:cubicBezTo>
                  <a:pt x="12420" y="5323"/>
                  <a:pt x="12393" y="5336"/>
                  <a:pt x="12380" y="5350"/>
                </a:cubicBezTo>
                <a:cubicBezTo>
                  <a:pt x="12366" y="5350"/>
                  <a:pt x="12350" y="5353"/>
                  <a:pt x="12333" y="5353"/>
                </a:cubicBezTo>
                <a:cubicBezTo>
                  <a:pt x="12316" y="5353"/>
                  <a:pt x="12299" y="5350"/>
                  <a:pt x="12286" y="5336"/>
                </a:cubicBezTo>
                <a:lnTo>
                  <a:pt x="7998" y="2487"/>
                </a:lnTo>
                <a:cubicBezTo>
                  <a:pt x="8227" y="2164"/>
                  <a:pt x="8374" y="1869"/>
                  <a:pt x="8468" y="1640"/>
                </a:cubicBezTo>
                <a:close/>
                <a:moveTo>
                  <a:pt x="1479" y="3240"/>
                </a:moveTo>
                <a:cubicBezTo>
                  <a:pt x="1775" y="3441"/>
                  <a:pt x="2272" y="3737"/>
                  <a:pt x="2958" y="3925"/>
                </a:cubicBezTo>
                <a:cubicBezTo>
                  <a:pt x="2850" y="4261"/>
                  <a:pt x="2702" y="4799"/>
                  <a:pt x="2595" y="5377"/>
                </a:cubicBezTo>
                <a:cubicBezTo>
                  <a:pt x="2433" y="6277"/>
                  <a:pt x="2447" y="6976"/>
                  <a:pt x="2648" y="7447"/>
                </a:cubicBezTo>
                <a:cubicBezTo>
                  <a:pt x="2030" y="7433"/>
                  <a:pt x="1573" y="7393"/>
                  <a:pt x="1237" y="7353"/>
                </a:cubicBezTo>
                <a:cubicBezTo>
                  <a:pt x="269" y="6022"/>
                  <a:pt x="1103" y="4006"/>
                  <a:pt x="1479" y="3240"/>
                </a:cubicBezTo>
                <a:close/>
                <a:moveTo>
                  <a:pt x="13186" y="4584"/>
                </a:moveTo>
                <a:cubicBezTo>
                  <a:pt x="15592" y="5793"/>
                  <a:pt x="16950" y="5928"/>
                  <a:pt x="17904" y="6022"/>
                </a:cubicBezTo>
                <a:cubicBezTo>
                  <a:pt x="18187" y="6049"/>
                  <a:pt x="18415" y="6076"/>
                  <a:pt x="18630" y="6116"/>
                </a:cubicBezTo>
                <a:cubicBezTo>
                  <a:pt x="18980" y="6183"/>
                  <a:pt x="19208" y="6318"/>
                  <a:pt x="19316" y="6519"/>
                </a:cubicBezTo>
                <a:cubicBezTo>
                  <a:pt x="19437" y="6748"/>
                  <a:pt x="19396" y="7030"/>
                  <a:pt x="19343" y="7178"/>
                </a:cubicBezTo>
                <a:cubicBezTo>
                  <a:pt x="19329" y="7191"/>
                  <a:pt x="19316" y="7191"/>
                  <a:pt x="19302" y="7191"/>
                </a:cubicBezTo>
                <a:cubicBezTo>
                  <a:pt x="16750" y="8289"/>
                  <a:pt x="14328" y="8683"/>
                  <a:pt x="12398" y="8683"/>
                </a:cubicBezTo>
                <a:cubicBezTo>
                  <a:pt x="11492" y="8683"/>
                  <a:pt x="10694" y="8597"/>
                  <a:pt x="10041" y="8455"/>
                </a:cubicBezTo>
                <a:lnTo>
                  <a:pt x="12205" y="5941"/>
                </a:lnTo>
                <a:cubicBezTo>
                  <a:pt x="12245" y="5955"/>
                  <a:pt x="12286" y="5955"/>
                  <a:pt x="12340" y="5955"/>
                </a:cubicBezTo>
                <a:cubicBezTo>
                  <a:pt x="12420" y="5955"/>
                  <a:pt x="12514" y="5941"/>
                  <a:pt x="12608" y="5901"/>
                </a:cubicBezTo>
                <a:cubicBezTo>
                  <a:pt x="12823" y="5820"/>
                  <a:pt x="12985" y="5619"/>
                  <a:pt x="13025" y="5390"/>
                </a:cubicBezTo>
                <a:lnTo>
                  <a:pt x="13186" y="4584"/>
                </a:lnTo>
                <a:close/>
                <a:moveTo>
                  <a:pt x="7796" y="0"/>
                </a:moveTo>
                <a:cubicBezTo>
                  <a:pt x="7635" y="0"/>
                  <a:pt x="7501" y="135"/>
                  <a:pt x="7501" y="296"/>
                </a:cubicBezTo>
                <a:cubicBezTo>
                  <a:pt x="7501" y="578"/>
                  <a:pt x="7608" y="861"/>
                  <a:pt x="7837" y="1116"/>
                </a:cubicBezTo>
                <a:cubicBezTo>
                  <a:pt x="7877" y="1170"/>
                  <a:pt x="7931" y="1223"/>
                  <a:pt x="7971" y="1264"/>
                </a:cubicBezTo>
                <a:cubicBezTo>
                  <a:pt x="7796" y="1721"/>
                  <a:pt x="7192" y="2984"/>
                  <a:pt x="5713" y="3387"/>
                </a:cubicBezTo>
                <a:cubicBezTo>
                  <a:pt x="5552" y="3428"/>
                  <a:pt x="5458" y="3603"/>
                  <a:pt x="5498" y="3764"/>
                </a:cubicBezTo>
                <a:cubicBezTo>
                  <a:pt x="5531" y="3894"/>
                  <a:pt x="5651" y="3981"/>
                  <a:pt x="5781" y="3981"/>
                </a:cubicBezTo>
                <a:cubicBezTo>
                  <a:pt x="5812" y="3981"/>
                  <a:pt x="5843" y="3976"/>
                  <a:pt x="5874" y="3965"/>
                </a:cubicBezTo>
                <a:cubicBezTo>
                  <a:pt x="6627" y="3764"/>
                  <a:pt x="7192" y="3374"/>
                  <a:pt x="7608" y="2944"/>
                </a:cubicBezTo>
                <a:lnTo>
                  <a:pt x="11654" y="5646"/>
                </a:lnTo>
                <a:lnTo>
                  <a:pt x="9382" y="8294"/>
                </a:lnTo>
                <a:cubicBezTo>
                  <a:pt x="8052" y="7944"/>
                  <a:pt x="5337" y="7474"/>
                  <a:pt x="3347" y="7460"/>
                </a:cubicBezTo>
                <a:cubicBezTo>
                  <a:pt x="3065" y="7165"/>
                  <a:pt x="3011" y="6466"/>
                  <a:pt x="3186" y="5498"/>
                </a:cubicBezTo>
                <a:cubicBezTo>
                  <a:pt x="3294" y="4906"/>
                  <a:pt x="3455" y="4369"/>
                  <a:pt x="3549" y="4060"/>
                </a:cubicBezTo>
                <a:cubicBezTo>
                  <a:pt x="3831" y="4113"/>
                  <a:pt x="4154" y="4140"/>
                  <a:pt x="4490" y="4140"/>
                </a:cubicBezTo>
                <a:lnTo>
                  <a:pt x="4597" y="4140"/>
                </a:lnTo>
                <a:cubicBezTo>
                  <a:pt x="4772" y="4127"/>
                  <a:pt x="4893" y="3992"/>
                  <a:pt x="4893" y="3831"/>
                </a:cubicBezTo>
                <a:cubicBezTo>
                  <a:pt x="4893" y="3664"/>
                  <a:pt x="4771" y="3534"/>
                  <a:pt x="4608" y="3534"/>
                </a:cubicBezTo>
                <a:cubicBezTo>
                  <a:pt x="4600" y="3534"/>
                  <a:pt x="4592" y="3535"/>
                  <a:pt x="4584" y="3535"/>
                </a:cubicBezTo>
                <a:cubicBezTo>
                  <a:pt x="4558" y="3536"/>
                  <a:pt x="4532" y="3536"/>
                  <a:pt x="4507" y="3536"/>
                </a:cubicBezTo>
                <a:cubicBezTo>
                  <a:pt x="2621" y="3536"/>
                  <a:pt x="1613" y="2567"/>
                  <a:pt x="1600" y="2554"/>
                </a:cubicBezTo>
                <a:cubicBezTo>
                  <a:pt x="1544" y="2498"/>
                  <a:pt x="1469" y="2470"/>
                  <a:pt x="1391" y="2470"/>
                </a:cubicBezTo>
                <a:cubicBezTo>
                  <a:pt x="1376" y="2470"/>
                  <a:pt x="1360" y="2471"/>
                  <a:pt x="1345" y="2473"/>
                </a:cubicBezTo>
                <a:cubicBezTo>
                  <a:pt x="1250" y="2473"/>
                  <a:pt x="1170" y="2527"/>
                  <a:pt x="1129" y="2608"/>
                </a:cubicBezTo>
                <a:cubicBezTo>
                  <a:pt x="1103" y="2648"/>
                  <a:pt x="646" y="3414"/>
                  <a:pt x="377" y="4436"/>
                </a:cubicBezTo>
                <a:cubicBezTo>
                  <a:pt x="68" y="5578"/>
                  <a:pt x="121" y="6587"/>
                  <a:pt x="525" y="7366"/>
                </a:cubicBezTo>
                <a:cubicBezTo>
                  <a:pt x="471" y="7393"/>
                  <a:pt x="417" y="7420"/>
                  <a:pt x="363" y="7460"/>
                </a:cubicBezTo>
                <a:cubicBezTo>
                  <a:pt x="189" y="7595"/>
                  <a:pt x="94" y="7796"/>
                  <a:pt x="81" y="8011"/>
                </a:cubicBezTo>
                <a:lnTo>
                  <a:pt x="27" y="9006"/>
                </a:lnTo>
                <a:cubicBezTo>
                  <a:pt x="0" y="9396"/>
                  <a:pt x="269" y="9732"/>
                  <a:pt x="659" y="9786"/>
                </a:cubicBezTo>
                <a:cubicBezTo>
                  <a:pt x="1416" y="9909"/>
                  <a:pt x="2999" y="10125"/>
                  <a:pt x="4616" y="10125"/>
                </a:cubicBezTo>
                <a:cubicBezTo>
                  <a:pt x="5295" y="10125"/>
                  <a:pt x="5981" y="10087"/>
                  <a:pt x="6614" y="9987"/>
                </a:cubicBezTo>
                <a:cubicBezTo>
                  <a:pt x="7086" y="9911"/>
                  <a:pt x="7468" y="9881"/>
                  <a:pt x="7804" y="9881"/>
                </a:cubicBezTo>
                <a:cubicBezTo>
                  <a:pt x="8356" y="9881"/>
                  <a:pt x="8782" y="9962"/>
                  <a:pt x="9275" y="10054"/>
                </a:cubicBezTo>
                <a:cubicBezTo>
                  <a:pt x="9907" y="10175"/>
                  <a:pt x="10673" y="10337"/>
                  <a:pt x="11936" y="10337"/>
                </a:cubicBezTo>
                <a:cubicBezTo>
                  <a:pt x="12259" y="10337"/>
                  <a:pt x="12608" y="10323"/>
                  <a:pt x="12998" y="10296"/>
                </a:cubicBezTo>
                <a:cubicBezTo>
                  <a:pt x="14248" y="10229"/>
                  <a:pt x="15445" y="10068"/>
                  <a:pt x="16547" y="9812"/>
                </a:cubicBezTo>
                <a:cubicBezTo>
                  <a:pt x="16721" y="9772"/>
                  <a:pt x="16816" y="9611"/>
                  <a:pt x="16775" y="9450"/>
                </a:cubicBezTo>
                <a:cubicBezTo>
                  <a:pt x="16751" y="9307"/>
                  <a:pt x="16612" y="9216"/>
                  <a:pt x="16468" y="9216"/>
                </a:cubicBezTo>
                <a:cubicBezTo>
                  <a:pt x="16449" y="9216"/>
                  <a:pt x="16431" y="9218"/>
                  <a:pt x="16412" y="9221"/>
                </a:cubicBezTo>
                <a:cubicBezTo>
                  <a:pt x="15350" y="9476"/>
                  <a:pt x="14181" y="9624"/>
                  <a:pt x="12958" y="9691"/>
                </a:cubicBezTo>
                <a:cubicBezTo>
                  <a:pt x="12560" y="9715"/>
                  <a:pt x="12205" y="9725"/>
                  <a:pt x="11885" y="9725"/>
                </a:cubicBezTo>
                <a:cubicBezTo>
                  <a:pt x="10716" y="9725"/>
                  <a:pt x="10016" y="9590"/>
                  <a:pt x="9382" y="9463"/>
                </a:cubicBezTo>
                <a:cubicBezTo>
                  <a:pt x="8875" y="9362"/>
                  <a:pt x="8411" y="9271"/>
                  <a:pt x="7799" y="9271"/>
                </a:cubicBezTo>
                <a:cubicBezTo>
                  <a:pt x="7437" y="9271"/>
                  <a:pt x="7024" y="9302"/>
                  <a:pt x="6519" y="9382"/>
                </a:cubicBezTo>
                <a:cubicBezTo>
                  <a:pt x="6173" y="9437"/>
                  <a:pt x="5510" y="9515"/>
                  <a:pt x="4532" y="9515"/>
                </a:cubicBezTo>
                <a:cubicBezTo>
                  <a:pt x="3575" y="9515"/>
                  <a:pt x="2315" y="9440"/>
                  <a:pt x="753" y="9194"/>
                </a:cubicBezTo>
                <a:cubicBezTo>
                  <a:pt x="672" y="9181"/>
                  <a:pt x="632" y="9114"/>
                  <a:pt x="632" y="9033"/>
                </a:cubicBezTo>
                <a:lnTo>
                  <a:pt x="686" y="8038"/>
                </a:lnTo>
                <a:cubicBezTo>
                  <a:pt x="686" y="7984"/>
                  <a:pt x="726" y="7944"/>
                  <a:pt x="740" y="7931"/>
                </a:cubicBezTo>
                <a:cubicBezTo>
                  <a:pt x="751" y="7920"/>
                  <a:pt x="779" y="7900"/>
                  <a:pt x="818" y="7900"/>
                </a:cubicBezTo>
                <a:cubicBezTo>
                  <a:pt x="827" y="7900"/>
                  <a:pt x="837" y="7901"/>
                  <a:pt x="847" y="7904"/>
                </a:cubicBezTo>
                <a:cubicBezTo>
                  <a:pt x="1291" y="7984"/>
                  <a:pt x="2057" y="8065"/>
                  <a:pt x="3226" y="8065"/>
                </a:cubicBezTo>
                <a:cubicBezTo>
                  <a:pt x="5269" y="8065"/>
                  <a:pt x="8173" y="8576"/>
                  <a:pt x="9396" y="8925"/>
                </a:cubicBezTo>
                <a:cubicBezTo>
                  <a:pt x="10243" y="9162"/>
                  <a:pt x="11279" y="9283"/>
                  <a:pt x="12402" y="9283"/>
                </a:cubicBezTo>
                <a:cubicBezTo>
                  <a:pt x="12810" y="9283"/>
                  <a:pt x="13230" y="9267"/>
                  <a:pt x="13657" y="9234"/>
                </a:cubicBezTo>
                <a:cubicBezTo>
                  <a:pt x="15633" y="9073"/>
                  <a:pt x="17609" y="8576"/>
                  <a:pt x="19544" y="7756"/>
                </a:cubicBezTo>
                <a:cubicBezTo>
                  <a:pt x="19561" y="7745"/>
                  <a:pt x="19578" y="7740"/>
                  <a:pt x="19593" y="7740"/>
                </a:cubicBezTo>
                <a:cubicBezTo>
                  <a:pt x="19614" y="7740"/>
                  <a:pt x="19630" y="7748"/>
                  <a:pt x="19638" y="7756"/>
                </a:cubicBezTo>
                <a:cubicBezTo>
                  <a:pt x="19652" y="7756"/>
                  <a:pt x="19692" y="7783"/>
                  <a:pt x="19705" y="7823"/>
                </a:cubicBezTo>
                <a:cubicBezTo>
                  <a:pt x="19719" y="7877"/>
                  <a:pt x="19705" y="7931"/>
                  <a:pt x="19665" y="7958"/>
                </a:cubicBezTo>
                <a:cubicBezTo>
                  <a:pt x="19208" y="8294"/>
                  <a:pt x="18469" y="8630"/>
                  <a:pt x="17555" y="8925"/>
                </a:cubicBezTo>
                <a:cubicBezTo>
                  <a:pt x="17394" y="8966"/>
                  <a:pt x="17313" y="9140"/>
                  <a:pt x="17353" y="9302"/>
                </a:cubicBezTo>
                <a:cubicBezTo>
                  <a:pt x="17396" y="9429"/>
                  <a:pt x="17514" y="9506"/>
                  <a:pt x="17641" y="9506"/>
                </a:cubicBezTo>
                <a:cubicBezTo>
                  <a:pt x="17675" y="9506"/>
                  <a:pt x="17709" y="9501"/>
                  <a:pt x="17743" y="9490"/>
                </a:cubicBezTo>
                <a:cubicBezTo>
                  <a:pt x="18711" y="9194"/>
                  <a:pt x="19517" y="8818"/>
                  <a:pt x="20028" y="8441"/>
                </a:cubicBezTo>
                <a:cubicBezTo>
                  <a:pt x="20270" y="8253"/>
                  <a:pt x="20378" y="7931"/>
                  <a:pt x="20283" y="7635"/>
                </a:cubicBezTo>
                <a:cubicBezTo>
                  <a:pt x="20216" y="7474"/>
                  <a:pt x="20109" y="7326"/>
                  <a:pt x="19961" y="7245"/>
                </a:cubicBezTo>
                <a:cubicBezTo>
                  <a:pt x="20015" y="6990"/>
                  <a:pt x="20041" y="6600"/>
                  <a:pt x="19853" y="6250"/>
                </a:cubicBezTo>
                <a:cubicBezTo>
                  <a:pt x="19665" y="5874"/>
                  <a:pt x="19289" y="5632"/>
                  <a:pt x="18738" y="5525"/>
                </a:cubicBezTo>
                <a:cubicBezTo>
                  <a:pt x="18496" y="5471"/>
                  <a:pt x="18240" y="5444"/>
                  <a:pt x="17972" y="5417"/>
                </a:cubicBezTo>
                <a:cubicBezTo>
                  <a:pt x="17219" y="5350"/>
                  <a:pt x="16291" y="5256"/>
                  <a:pt x="14840" y="4678"/>
                </a:cubicBezTo>
                <a:cubicBezTo>
                  <a:pt x="14141" y="4396"/>
                  <a:pt x="13401" y="4033"/>
                  <a:pt x="12595" y="3589"/>
                </a:cubicBezTo>
                <a:cubicBezTo>
                  <a:pt x="12649" y="3468"/>
                  <a:pt x="12608" y="3307"/>
                  <a:pt x="12487" y="3226"/>
                </a:cubicBezTo>
                <a:cubicBezTo>
                  <a:pt x="12436" y="3195"/>
                  <a:pt x="12378" y="3180"/>
                  <a:pt x="12322" y="3180"/>
                </a:cubicBezTo>
                <a:cubicBezTo>
                  <a:pt x="12231" y="3180"/>
                  <a:pt x="12142" y="3219"/>
                  <a:pt x="12084" y="3293"/>
                </a:cubicBezTo>
                <a:cubicBezTo>
                  <a:pt x="11950" y="3213"/>
                  <a:pt x="11815" y="3132"/>
                  <a:pt x="11681" y="3051"/>
                </a:cubicBezTo>
                <a:cubicBezTo>
                  <a:pt x="11748" y="2917"/>
                  <a:pt x="11708" y="2756"/>
                  <a:pt x="11573" y="2675"/>
                </a:cubicBezTo>
                <a:cubicBezTo>
                  <a:pt x="11525" y="2638"/>
                  <a:pt x="11467" y="2619"/>
                  <a:pt x="11407" y="2619"/>
                </a:cubicBezTo>
                <a:cubicBezTo>
                  <a:pt x="11318" y="2619"/>
                  <a:pt x="11227" y="2661"/>
                  <a:pt x="11170" y="2742"/>
                </a:cubicBezTo>
                <a:cubicBezTo>
                  <a:pt x="11036" y="2648"/>
                  <a:pt x="10888" y="2554"/>
                  <a:pt x="10740" y="2460"/>
                </a:cubicBezTo>
                <a:lnTo>
                  <a:pt x="10754" y="2447"/>
                </a:lnTo>
                <a:cubicBezTo>
                  <a:pt x="10848" y="2312"/>
                  <a:pt x="10807" y="2124"/>
                  <a:pt x="10673" y="2030"/>
                </a:cubicBezTo>
                <a:cubicBezTo>
                  <a:pt x="10623" y="1995"/>
                  <a:pt x="10566" y="1979"/>
                  <a:pt x="10509" y="1979"/>
                </a:cubicBezTo>
                <a:cubicBezTo>
                  <a:pt x="10412" y="1979"/>
                  <a:pt x="10315" y="2026"/>
                  <a:pt x="10256" y="2111"/>
                </a:cubicBezTo>
                <a:lnTo>
                  <a:pt x="10243" y="2137"/>
                </a:lnTo>
                <a:cubicBezTo>
                  <a:pt x="10122" y="2057"/>
                  <a:pt x="10014" y="1990"/>
                  <a:pt x="9907" y="1909"/>
                </a:cubicBezTo>
                <a:lnTo>
                  <a:pt x="9920" y="1882"/>
                </a:lnTo>
                <a:cubicBezTo>
                  <a:pt x="10014" y="1748"/>
                  <a:pt x="9974" y="1559"/>
                  <a:pt x="9839" y="1465"/>
                </a:cubicBezTo>
                <a:cubicBezTo>
                  <a:pt x="9790" y="1431"/>
                  <a:pt x="9732" y="1414"/>
                  <a:pt x="9675" y="1414"/>
                </a:cubicBezTo>
                <a:cubicBezTo>
                  <a:pt x="9579" y="1414"/>
                  <a:pt x="9482" y="1461"/>
                  <a:pt x="9423" y="1546"/>
                </a:cubicBezTo>
                <a:lnTo>
                  <a:pt x="9409" y="1559"/>
                </a:lnTo>
                <a:cubicBezTo>
                  <a:pt x="9114" y="1358"/>
                  <a:pt x="8818" y="1143"/>
                  <a:pt x="8509" y="914"/>
                </a:cubicBezTo>
                <a:lnTo>
                  <a:pt x="8495" y="914"/>
                </a:lnTo>
                <a:cubicBezTo>
                  <a:pt x="8495" y="914"/>
                  <a:pt x="8106" y="619"/>
                  <a:pt x="8106" y="296"/>
                </a:cubicBezTo>
                <a:cubicBezTo>
                  <a:pt x="8106" y="135"/>
                  <a:pt x="7971" y="0"/>
                  <a:pt x="779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2"/>
              </a:solidFill>
              <a:latin typeface="Bahnschrift Condensed" panose="020B0502040204020203" pitchFamily="34" charset="0"/>
              <a:sym typeface="Arial"/>
            </a:endParaRPr>
          </a:p>
        </p:txBody>
      </p:sp>
      <p:sp>
        <p:nvSpPr>
          <p:cNvPr id="60" name="Google Shape;1551;p31"/>
          <p:cNvSpPr/>
          <p:nvPr/>
        </p:nvSpPr>
        <p:spPr>
          <a:xfrm>
            <a:off x="6488730" y="3308763"/>
            <a:ext cx="507425" cy="493025"/>
          </a:xfrm>
          <a:custGeom>
            <a:avLst/>
            <a:gdLst/>
            <a:ahLst/>
            <a:cxnLst/>
            <a:rect l="l" t="t" r="r" b="b"/>
            <a:pathLst>
              <a:path w="20297" h="19721" extrusionOk="0">
                <a:moveTo>
                  <a:pt x="2876" y="18416"/>
                </a:moveTo>
                <a:lnTo>
                  <a:pt x="2876" y="19129"/>
                </a:lnTo>
                <a:lnTo>
                  <a:pt x="2272" y="19129"/>
                </a:lnTo>
                <a:cubicBezTo>
                  <a:pt x="2258" y="18954"/>
                  <a:pt x="2245" y="18712"/>
                  <a:pt x="2231" y="18416"/>
                </a:cubicBezTo>
                <a:close/>
                <a:moveTo>
                  <a:pt x="3553" y="1"/>
                </a:moveTo>
                <a:cubicBezTo>
                  <a:pt x="3500" y="1"/>
                  <a:pt x="3447" y="14"/>
                  <a:pt x="3401" y="42"/>
                </a:cubicBezTo>
                <a:cubicBezTo>
                  <a:pt x="3360" y="69"/>
                  <a:pt x="2540" y="593"/>
                  <a:pt x="1707" y="1480"/>
                </a:cubicBezTo>
                <a:cubicBezTo>
                  <a:pt x="591" y="2690"/>
                  <a:pt x="0" y="3994"/>
                  <a:pt x="0" y="5271"/>
                </a:cubicBezTo>
                <a:cubicBezTo>
                  <a:pt x="0" y="6911"/>
                  <a:pt x="309" y="7596"/>
                  <a:pt x="591" y="8255"/>
                </a:cubicBezTo>
                <a:cubicBezTo>
                  <a:pt x="833" y="8806"/>
                  <a:pt x="1062" y="9317"/>
                  <a:pt x="1129" y="10419"/>
                </a:cubicBezTo>
                <a:cubicBezTo>
                  <a:pt x="1277" y="12865"/>
                  <a:pt x="1680" y="19371"/>
                  <a:pt x="1694" y="19438"/>
                </a:cubicBezTo>
                <a:cubicBezTo>
                  <a:pt x="1694" y="19599"/>
                  <a:pt x="1828" y="19720"/>
                  <a:pt x="1989" y="19720"/>
                </a:cubicBezTo>
                <a:lnTo>
                  <a:pt x="3172" y="19720"/>
                </a:lnTo>
                <a:cubicBezTo>
                  <a:pt x="3333" y="19720"/>
                  <a:pt x="3468" y="19586"/>
                  <a:pt x="3481" y="19424"/>
                </a:cubicBezTo>
                <a:lnTo>
                  <a:pt x="3575" y="9330"/>
                </a:lnTo>
                <a:cubicBezTo>
                  <a:pt x="3589" y="9128"/>
                  <a:pt x="3696" y="8927"/>
                  <a:pt x="3871" y="8819"/>
                </a:cubicBezTo>
                <a:cubicBezTo>
                  <a:pt x="3975" y="8753"/>
                  <a:pt x="4086" y="8723"/>
                  <a:pt x="4197" y="8723"/>
                </a:cubicBezTo>
                <a:cubicBezTo>
                  <a:pt x="4288" y="8723"/>
                  <a:pt x="4378" y="8743"/>
                  <a:pt x="4463" y="8779"/>
                </a:cubicBezTo>
                <a:cubicBezTo>
                  <a:pt x="5242" y="9155"/>
                  <a:pt x="5995" y="9895"/>
                  <a:pt x="6680" y="10943"/>
                </a:cubicBezTo>
                <a:cubicBezTo>
                  <a:pt x="7635" y="12422"/>
                  <a:pt x="8455" y="14505"/>
                  <a:pt x="9100" y="17126"/>
                </a:cubicBezTo>
                <a:cubicBezTo>
                  <a:pt x="9100" y="17139"/>
                  <a:pt x="9100" y="17139"/>
                  <a:pt x="9100" y="17139"/>
                </a:cubicBezTo>
                <a:cubicBezTo>
                  <a:pt x="9127" y="17234"/>
                  <a:pt x="9154" y="17314"/>
                  <a:pt x="9180" y="17408"/>
                </a:cubicBezTo>
                <a:cubicBezTo>
                  <a:pt x="9449" y="18336"/>
                  <a:pt x="9853" y="19720"/>
                  <a:pt x="11909" y="19720"/>
                </a:cubicBezTo>
                <a:cubicBezTo>
                  <a:pt x="13845" y="19720"/>
                  <a:pt x="17554" y="19008"/>
                  <a:pt x="19167" y="17704"/>
                </a:cubicBezTo>
                <a:cubicBezTo>
                  <a:pt x="19208" y="17677"/>
                  <a:pt x="19235" y="17637"/>
                  <a:pt x="19261" y="17583"/>
                </a:cubicBezTo>
                <a:cubicBezTo>
                  <a:pt x="19302" y="17489"/>
                  <a:pt x="20296" y="15123"/>
                  <a:pt x="20296" y="13981"/>
                </a:cubicBezTo>
                <a:cubicBezTo>
                  <a:pt x="20296" y="13376"/>
                  <a:pt x="20256" y="12852"/>
                  <a:pt x="19893" y="12408"/>
                </a:cubicBezTo>
                <a:cubicBezTo>
                  <a:pt x="19517" y="11965"/>
                  <a:pt x="18831" y="11682"/>
                  <a:pt x="17689" y="11521"/>
                </a:cubicBezTo>
                <a:cubicBezTo>
                  <a:pt x="15726" y="11239"/>
                  <a:pt x="15175" y="10822"/>
                  <a:pt x="15122" y="10782"/>
                </a:cubicBezTo>
                <a:cubicBezTo>
                  <a:pt x="15069" y="10720"/>
                  <a:pt x="14992" y="10687"/>
                  <a:pt x="14912" y="10687"/>
                </a:cubicBezTo>
                <a:cubicBezTo>
                  <a:pt x="14870" y="10687"/>
                  <a:pt x="14827" y="10696"/>
                  <a:pt x="14786" y="10714"/>
                </a:cubicBezTo>
                <a:cubicBezTo>
                  <a:pt x="14665" y="10768"/>
                  <a:pt x="14597" y="10889"/>
                  <a:pt x="14611" y="11024"/>
                </a:cubicBezTo>
                <a:cubicBezTo>
                  <a:pt x="14611" y="11024"/>
                  <a:pt x="14611" y="11225"/>
                  <a:pt x="14476" y="11427"/>
                </a:cubicBezTo>
                <a:cubicBezTo>
                  <a:pt x="14288" y="11749"/>
                  <a:pt x="13858" y="11938"/>
                  <a:pt x="13267" y="11991"/>
                </a:cubicBezTo>
                <a:cubicBezTo>
                  <a:pt x="13238" y="11994"/>
                  <a:pt x="13208" y="11995"/>
                  <a:pt x="13179" y="11995"/>
                </a:cubicBezTo>
                <a:cubicBezTo>
                  <a:pt x="12583" y="11995"/>
                  <a:pt x="11798" y="11486"/>
                  <a:pt x="10928" y="10526"/>
                </a:cubicBezTo>
                <a:cubicBezTo>
                  <a:pt x="10094" y="9612"/>
                  <a:pt x="9369" y="8483"/>
                  <a:pt x="9046" y="8013"/>
                </a:cubicBezTo>
                <a:cubicBezTo>
                  <a:pt x="8643" y="7381"/>
                  <a:pt x="7191" y="5204"/>
                  <a:pt x="6143" y="3631"/>
                </a:cubicBezTo>
                <a:cubicBezTo>
                  <a:pt x="6083" y="3537"/>
                  <a:pt x="5986" y="3492"/>
                  <a:pt x="5888" y="3492"/>
                </a:cubicBezTo>
                <a:cubicBezTo>
                  <a:pt x="5832" y="3492"/>
                  <a:pt x="5775" y="3507"/>
                  <a:pt x="5726" y="3537"/>
                </a:cubicBezTo>
                <a:cubicBezTo>
                  <a:pt x="5578" y="3631"/>
                  <a:pt x="5551" y="3819"/>
                  <a:pt x="5645" y="3967"/>
                </a:cubicBezTo>
                <a:cubicBezTo>
                  <a:pt x="6694" y="5540"/>
                  <a:pt x="8145" y="7717"/>
                  <a:pt x="8549" y="8335"/>
                </a:cubicBezTo>
                <a:cubicBezTo>
                  <a:pt x="8858" y="8833"/>
                  <a:pt x="9611" y="9975"/>
                  <a:pt x="10484" y="10930"/>
                </a:cubicBezTo>
                <a:cubicBezTo>
                  <a:pt x="11480" y="12026"/>
                  <a:pt x="12381" y="12590"/>
                  <a:pt x="13165" y="12590"/>
                </a:cubicBezTo>
                <a:cubicBezTo>
                  <a:pt x="13217" y="12590"/>
                  <a:pt x="13269" y="12588"/>
                  <a:pt x="13320" y="12583"/>
                </a:cubicBezTo>
                <a:cubicBezTo>
                  <a:pt x="13871" y="12543"/>
                  <a:pt x="14611" y="12354"/>
                  <a:pt x="14987" y="11749"/>
                </a:cubicBezTo>
                <a:cubicBezTo>
                  <a:pt x="15054" y="11655"/>
                  <a:pt x="15095" y="11561"/>
                  <a:pt x="15122" y="11481"/>
                </a:cubicBezTo>
                <a:cubicBezTo>
                  <a:pt x="15592" y="11696"/>
                  <a:pt x="16398" y="11938"/>
                  <a:pt x="17608" y="12112"/>
                </a:cubicBezTo>
                <a:cubicBezTo>
                  <a:pt x="18576" y="12260"/>
                  <a:pt x="19154" y="12475"/>
                  <a:pt x="19436" y="12798"/>
                </a:cubicBezTo>
                <a:cubicBezTo>
                  <a:pt x="19665" y="13080"/>
                  <a:pt x="19692" y="13470"/>
                  <a:pt x="19692" y="13981"/>
                </a:cubicBezTo>
                <a:cubicBezTo>
                  <a:pt x="19692" y="14357"/>
                  <a:pt x="19557" y="14908"/>
                  <a:pt x="19382" y="15459"/>
                </a:cubicBezTo>
                <a:cubicBezTo>
                  <a:pt x="18845" y="15755"/>
                  <a:pt x="18186" y="16010"/>
                  <a:pt x="17447" y="16212"/>
                </a:cubicBezTo>
                <a:cubicBezTo>
                  <a:pt x="17286" y="16252"/>
                  <a:pt x="17192" y="16427"/>
                  <a:pt x="17245" y="16588"/>
                </a:cubicBezTo>
                <a:cubicBezTo>
                  <a:pt x="17272" y="16723"/>
                  <a:pt x="17393" y="16803"/>
                  <a:pt x="17528" y="16803"/>
                </a:cubicBezTo>
                <a:cubicBezTo>
                  <a:pt x="17554" y="16803"/>
                  <a:pt x="17581" y="16803"/>
                  <a:pt x="17608" y="16790"/>
                </a:cubicBezTo>
                <a:cubicBezTo>
                  <a:pt x="18159" y="16642"/>
                  <a:pt x="18670" y="16454"/>
                  <a:pt x="19127" y="16252"/>
                </a:cubicBezTo>
                <a:lnTo>
                  <a:pt x="19127" y="16252"/>
                </a:lnTo>
                <a:cubicBezTo>
                  <a:pt x="18952" y="16736"/>
                  <a:pt x="18791" y="17126"/>
                  <a:pt x="18737" y="17287"/>
                </a:cubicBezTo>
                <a:cubicBezTo>
                  <a:pt x="17245" y="18430"/>
                  <a:pt x="13777" y="19129"/>
                  <a:pt x="11909" y="19129"/>
                </a:cubicBezTo>
                <a:cubicBezTo>
                  <a:pt x="10404" y="19129"/>
                  <a:pt x="10068" y="18282"/>
                  <a:pt x="9812" y="17422"/>
                </a:cubicBezTo>
                <a:lnTo>
                  <a:pt x="9812" y="17422"/>
                </a:lnTo>
                <a:cubicBezTo>
                  <a:pt x="10363" y="17475"/>
                  <a:pt x="11035" y="17516"/>
                  <a:pt x="11788" y="17516"/>
                </a:cubicBezTo>
                <a:cubicBezTo>
                  <a:pt x="13213" y="17516"/>
                  <a:pt x="14893" y="17381"/>
                  <a:pt x="16425" y="17086"/>
                </a:cubicBezTo>
                <a:cubicBezTo>
                  <a:pt x="16587" y="17045"/>
                  <a:pt x="16694" y="16884"/>
                  <a:pt x="16654" y="16723"/>
                </a:cubicBezTo>
                <a:cubicBezTo>
                  <a:pt x="16631" y="16585"/>
                  <a:pt x="16509" y="16486"/>
                  <a:pt x="16373" y="16486"/>
                </a:cubicBezTo>
                <a:cubicBezTo>
                  <a:pt x="16350" y="16486"/>
                  <a:pt x="16327" y="16488"/>
                  <a:pt x="16304" y="16494"/>
                </a:cubicBezTo>
                <a:cubicBezTo>
                  <a:pt x="14739" y="16809"/>
                  <a:pt x="13155" y="16916"/>
                  <a:pt x="11857" y="16916"/>
                </a:cubicBezTo>
                <a:cubicBezTo>
                  <a:pt x="10937" y="16916"/>
                  <a:pt x="10161" y="16862"/>
                  <a:pt x="9637" y="16790"/>
                </a:cubicBezTo>
                <a:cubicBezTo>
                  <a:pt x="8172" y="10983"/>
                  <a:pt x="6156" y="8927"/>
                  <a:pt x="4718" y="8241"/>
                </a:cubicBezTo>
                <a:cubicBezTo>
                  <a:pt x="4549" y="8163"/>
                  <a:pt x="4368" y="8122"/>
                  <a:pt x="4190" y="8122"/>
                </a:cubicBezTo>
                <a:cubicBezTo>
                  <a:pt x="3971" y="8122"/>
                  <a:pt x="3754" y="8183"/>
                  <a:pt x="3562" y="8308"/>
                </a:cubicBezTo>
                <a:cubicBezTo>
                  <a:pt x="3199" y="8524"/>
                  <a:pt x="2984" y="8913"/>
                  <a:pt x="2984" y="9330"/>
                </a:cubicBezTo>
                <a:lnTo>
                  <a:pt x="2890" y="17812"/>
                </a:lnTo>
                <a:lnTo>
                  <a:pt x="2191" y="17812"/>
                </a:lnTo>
                <a:cubicBezTo>
                  <a:pt x="2057" y="15715"/>
                  <a:pt x="1828" y="12072"/>
                  <a:pt x="1734" y="10378"/>
                </a:cubicBezTo>
                <a:cubicBezTo>
                  <a:pt x="1653" y="9169"/>
                  <a:pt x="1398" y="8591"/>
                  <a:pt x="1143" y="8013"/>
                </a:cubicBezTo>
                <a:cubicBezTo>
                  <a:pt x="860" y="7381"/>
                  <a:pt x="605" y="6790"/>
                  <a:pt x="605" y="5271"/>
                </a:cubicBezTo>
                <a:cubicBezTo>
                  <a:pt x="605" y="3859"/>
                  <a:pt x="1438" y="2663"/>
                  <a:pt x="2137" y="1897"/>
                </a:cubicBezTo>
                <a:cubicBezTo>
                  <a:pt x="2661" y="1346"/>
                  <a:pt x="3186" y="929"/>
                  <a:pt x="3481" y="728"/>
                </a:cubicBezTo>
                <a:cubicBezTo>
                  <a:pt x="3750" y="1131"/>
                  <a:pt x="4315" y="1964"/>
                  <a:pt x="4973" y="2959"/>
                </a:cubicBezTo>
                <a:cubicBezTo>
                  <a:pt x="5033" y="3043"/>
                  <a:pt x="5129" y="3091"/>
                  <a:pt x="5226" y="3091"/>
                </a:cubicBezTo>
                <a:cubicBezTo>
                  <a:pt x="5283" y="3091"/>
                  <a:pt x="5340" y="3074"/>
                  <a:pt x="5390" y="3039"/>
                </a:cubicBezTo>
                <a:cubicBezTo>
                  <a:pt x="5524" y="2959"/>
                  <a:pt x="5565" y="2771"/>
                  <a:pt x="5471" y="2623"/>
                </a:cubicBezTo>
                <a:cubicBezTo>
                  <a:pt x="4543" y="1238"/>
                  <a:pt x="3804" y="136"/>
                  <a:pt x="3804" y="136"/>
                </a:cubicBezTo>
                <a:cubicBezTo>
                  <a:pt x="3751" y="48"/>
                  <a:pt x="3653" y="1"/>
                  <a:pt x="355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2"/>
              </a:solidFill>
              <a:latin typeface="Bahnschrift Condensed" panose="020B0502040204020203" pitchFamily="34" charset="0"/>
              <a:sym typeface="Arial"/>
            </a:endParaRPr>
          </a:p>
        </p:txBody>
      </p:sp>
      <p:grpSp>
        <p:nvGrpSpPr>
          <p:cNvPr id="61" name="Google Shape;1604;p31"/>
          <p:cNvGrpSpPr/>
          <p:nvPr/>
        </p:nvGrpSpPr>
        <p:grpSpPr>
          <a:xfrm>
            <a:off x="8414488" y="849339"/>
            <a:ext cx="358575" cy="507100"/>
            <a:chOff x="4743550" y="1884650"/>
            <a:chExt cx="358575" cy="507100"/>
          </a:xfrm>
        </p:grpSpPr>
        <p:sp>
          <p:nvSpPr>
            <p:cNvPr id="62" name="Google Shape;1605;p31"/>
            <p:cNvSpPr/>
            <p:nvPr/>
          </p:nvSpPr>
          <p:spPr>
            <a:xfrm>
              <a:off x="4743550" y="1884650"/>
              <a:ext cx="310850" cy="497025"/>
            </a:xfrm>
            <a:custGeom>
              <a:avLst/>
              <a:gdLst/>
              <a:ahLst/>
              <a:cxnLst/>
              <a:rect l="l" t="t" r="r" b="b"/>
              <a:pathLst>
                <a:path w="12434" h="19881" extrusionOk="0">
                  <a:moveTo>
                    <a:pt x="3952" y="1560"/>
                  </a:moveTo>
                  <a:lnTo>
                    <a:pt x="3952" y="1560"/>
                  </a:lnTo>
                  <a:cubicBezTo>
                    <a:pt x="4113" y="1735"/>
                    <a:pt x="4301" y="1909"/>
                    <a:pt x="4503" y="2071"/>
                  </a:cubicBezTo>
                  <a:cubicBezTo>
                    <a:pt x="5283" y="2676"/>
                    <a:pt x="6224" y="2998"/>
                    <a:pt x="7164" y="2998"/>
                  </a:cubicBezTo>
                  <a:cubicBezTo>
                    <a:pt x="8105" y="2998"/>
                    <a:pt x="9060" y="2676"/>
                    <a:pt x="9839" y="2071"/>
                  </a:cubicBezTo>
                  <a:cubicBezTo>
                    <a:pt x="10041" y="1909"/>
                    <a:pt x="10229" y="1735"/>
                    <a:pt x="10390" y="1560"/>
                  </a:cubicBezTo>
                  <a:lnTo>
                    <a:pt x="10390" y="1560"/>
                  </a:lnTo>
                  <a:cubicBezTo>
                    <a:pt x="10337" y="2582"/>
                    <a:pt x="10095" y="4006"/>
                    <a:pt x="9288" y="4907"/>
                  </a:cubicBezTo>
                  <a:cubicBezTo>
                    <a:pt x="8764" y="5485"/>
                    <a:pt x="8052" y="5781"/>
                    <a:pt x="7164" y="5781"/>
                  </a:cubicBezTo>
                  <a:cubicBezTo>
                    <a:pt x="6291" y="5781"/>
                    <a:pt x="5578" y="5485"/>
                    <a:pt x="5054" y="4907"/>
                  </a:cubicBezTo>
                  <a:cubicBezTo>
                    <a:pt x="4234" y="4006"/>
                    <a:pt x="4006" y="2582"/>
                    <a:pt x="3952" y="1560"/>
                  </a:cubicBezTo>
                  <a:close/>
                  <a:moveTo>
                    <a:pt x="2205" y="1"/>
                  </a:moveTo>
                  <a:cubicBezTo>
                    <a:pt x="2043" y="1"/>
                    <a:pt x="1909" y="135"/>
                    <a:pt x="1909" y="297"/>
                  </a:cubicBezTo>
                  <a:cubicBezTo>
                    <a:pt x="1909" y="458"/>
                    <a:pt x="1909" y="673"/>
                    <a:pt x="1909" y="928"/>
                  </a:cubicBezTo>
                  <a:cubicBezTo>
                    <a:pt x="1936" y="2151"/>
                    <a:pt x="1963" y="4194"/>
                    <a:pt x="1734" y="6143"/>
                  </a:cubicBezTo>
                  <a:cubicBezTo>
                    <a:pt x="1465" y="8469"/>
                    <a:pt x="928" y="9934"/>
                    <a:pt x="121" y="10498"/>
                  </a:cubicBezTo>
                  <a:cubicBezTo>
                    <a:pt x="41" y="10552"/>
                    <a:pt x="0" y="10646"/>
                    <a:pt x="0" y="10740"/>
                  </a:cubicBezTo>
                  <a:lnTo>
                    <a:pt x="0" y="19249"/>
                  </a:lnTo>
                  <a:cubicBezTo>
                    <a:pt x="0" y="19383"/>
                    <a:pt x="94" y="19504"/>
                    <a:pt x="229" y="19531"/>
                  </a:cubicBezTo>
                  <a:cubicBezTo>
                    <a:pt x="256" y="19545"/>
                    <a:pt x="914" y="19706"/>
                    <a:pt x="2030" y="19881"/>
                  </a:cubicBezTo>
                  <a:lnTo>
                    <a:pt x="2084" y="19881"/>
                  </a:lnTo>
                  <a:cubicBezTo>
                    <a:pt x="2231" y="19881"/>
                    <a:pt x="2352" y="19786"/>
                    <a:pt x="2379" y="19625"/>
                  </a:cubicBezTo>
                  <a:cubicBezTo>
                    <a:pt x="2406" y="19464"/>
                    <a:pt x="2285" y="19316"/>
                    <a:pt x="2124" y="19289"/>
                  </a:cubicBezTo>
                  <a:cubicBezTo>
                    <a:pt x="1412" y="19168"/>
                    <a:pt x="887" y="19061"/>
                    <a:pt x="605" y="19007"/>
                  </a:cubicBezTo>
                  <a:lnTo>
                    <a:pt x="605" y="10888"/>
                  </a:lnTo>
                  <a:cubicBezTo>
                    <a:pt x="2648" y="9222"/>
                    <a:pt x="2554" y="3415"/>
                    <a:pt x="2514" y="915"/>
                  </a:cubicBezTo>
                  <a:cubicBezTo>
                    <a:pt x="2514" y="807"/>
                    <a:pt x="2514" y="700"/>
                    <a:pt x="2514" y="606"/>
                  </a:cubicBezTo>
                  <a:lnTo>
                    <a:pt x="3347" y="606"/>
                  </a:lnTo>
                  <a:cubicBezTo>
                    <a:pt x="3334" y="928"/>
                    <a:pt x="3320" y="1479"/>
                    <a:pt x="3387" y="2111"/>
                  </a:cubicBezTo>
                  <a:cubicBezTo>
                    <a:pt x="3535" y="3496"/>
                    <a:pt x="3939" y="4571"/>
                    <a:pt x="4611" y="5310"/>
                  </a:cubicBezTo>
                  <a:cubicBezTo>
                    <a:pt x="5242" y="6023"/>
                    <a:pt x="6116" y="6372"/>
                    <a:pt x="7164" y="6372"/>
                  </a:cubicBezTo>
                  <a:cubicBezTo>
                    <a:pt x="8226" y="6372"/>
                    <a:pt x="9100" y="6023"/>
                    <a:pt x="9732" y="5310"/>
                  </a:cubicBezTo>
                  <a:cubicBezTo>
                    <a:pt x="11022" y="3885"/>
                    <a:pt x="11036" y="1479"/>
                    <a:pt x="10995" y="606"/>
                  </a:cubicBezTo>
                  <a:lnTo>
                    <a:pt x="11829" y="606"/>
                  </a:lnTo>
                  <a:cubicBezTo>
                    <a:pt x="11829" y="700"/>
                    <a:pt x="11829" y="807"/>
                    <a:pt x="11829" y="915"/>
                  </a:cubicBezTo>
                  <a:cubicBezTo>
                    <a:pt x="11815" y="1614"/>
                    <a:pt x="11802" y="2555"/>
                    <a:pt x="11829" y="3630"/>
                  </a:cubicBezTo>
                  <a:cubicBezTo>
                    <a:pt x="11829" y="3805"/>
                    <a:pt x="11976" y="3926"/>
                    <a:pt x="12138" y="3926"/>
                  </a:cubicBezTo>
                  <a:cubicBezTo>
                    <a:pt x="12313" y="3926"/>
                    <a:pt x="12433" y="3778"/>
                    <a:pt x="12433" y="3617"/>
                  </a:cubicBezTo>
                  <a:cubicBezTo>
                    <a:pt x="12407" y="2555"/>
                    <a:pt x="12420" y="1614"/>
                    <a:pt x="12433" y="928"/>
                  </a:cubicBezTo>
                  <a:cubicBezTo>
                    <a:pt x="12433" y="673"/>
                    <a:pt x="12433" y="458"/>
                    <a:pt x="12433" y="297"/>
                  </a:cubicBezTo>
                  <a:cubicBezTo>
                    <a:pt x="12433" y="135"/>
                    <a:pt x="12299" y="1"/>
                    <a:pt x="12138" y="1"/>
                  </a:cubicBezTo>
                  <a:lnTo>
                    <a:pt x="10673" y="1"/>
                  </a:lnTo>
                  <a:cubicBezTo>
                    <a:pt x="10592" y="1"/>
                    <a:pt x="10511" y="28"/>
                    <a:pt x="10458" y="95"/>
                  </a:cubicBezTo>
                  <a:cubicBezTo>
                    <a:pt x="10404" y="149"/>
                    <a:pt x="10377" y="229"/>
                    <a:pt x="10377" y="297"/>
                  </a:cubicBezTo>
                  <a:cubicBezTo>
                    <a:pt x="10377" y="995"/>
                    <a:pt x="8993" y="2393"/>
                    <a:pt x="7164" y="2393"/>
                  </a:cubicBezTo>
                  <a:cubicBezTo>
                    <a:pt x="5350" y="2393"/>
                    <a:pt x="3965" y="995"/>
                    <a:pt x="3965" y="297"/>
                  </a:cubicBezTo>
                  <a:cubicBezTo>
                    <a:pt x="3965" y="229"/>
                    <a:pt x="3939" y="149"/>
                    <a:pt x="3885" y="95"/>
                  </a:cubicBezTo>
                  <a:cubicBezTo>
                    <a:pt x="3831" y="28"/>
                    <a:pt x="3750" y="1"/>
                    <a:pt x="36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3" name="Google Shape;1606;p31"/>
            <p:cNvSpPr/>
            <p:nvPr/>
          </p:nvSpPr>
          <p:spPr>
            <a:xfrm>
              <a:off x="4817475" y="1997875"/>
              <a:ext cx="284650" cy="393875"/>
            </a:xfrm>
            <a:custGeom>
              <a:avLst/>
              <a:gdLst/>
              <a:ahLst/>
              <a:cxnLst/>
              <a:rect l="l" t="t" r="r" b="b"/>
              <a:pathLst>
                <a:path w="11386" h="15755" extrusionOk="0">
                  <a:moveTo>
                    <a:pt x="9230" y="1"/>
                  </a:moveTo>
                  <a:cubicBezTo>
                    <a:pt x="9223" y="1"/>
                    <a:pt x="9215" y="1"/>
                    <a:pt x="9208" y="2"/>
                  </a:cubicBezTo>
                  <a:cubicBezTo>
                    <a:pt x="9046" y="15"/>
                    <a:pt x="8912" y="149"/>
                    <a:pt x="8925" y="324"/>
                  </a:cubicBezTo>
                  <a:cubicBezTo>
                    <a:pt x="9127" y="3537"/>
                    <a:pt x="9732" y="5512"/>
                    <a:pt x="10780" y="6359"/>
                  </a:cubicBezTo>
                  <a:lnTo>
                    <a:pt x="10780" y="14478"/>
                  </a:lnTo>
                  <a:cubicBezTo>
                    <a:pt x="10014" y="14639"/>
                    <a:pt x="7433" y="15150"/>
                    <a:pt x="4207" y="15150"/>
                  </a:cubicBezTo>
                  <a:cubicBezTo>
                    <a:pt x="2944" y="15150"/>
                    <a:pt x="1654" y="15069"/>
                    <a:pt x="350" y="14921"/>
                  </a:cubicBezTo>
                  <a:cubicBezTo>
                    <a:pt x="335" y="14919"/>
                    <a:pt x="320" y="14918"/>
                    <a:pt x="305" y="14918"/>
                  </a:cubicBezTo>
                  <a:cubicBezTo>
                    <a:pt x="162" y="14918"/>
                    <a:pt x="38" y="15032"/>
                    <a:pt x="14" y="15190"/>
                  </a:cubicBezTo>
                  <a:cubicBezTo>
                    <a:pt x="0" y="15352"/>
                    <a:pt x="121" y="15499"/>
                    <a:pt x="283" y="15526"/>
                  </a:cubicBezTo>
                  <a:cubicBezTo>
                    <a:pt x="1600" y="15674"/>
                    <a:pt x="2931" y="15755"/>
                    <a:pt x="4207" y="15755"/>
                  </a:cubicBezTo>
                  <a:cubicBezTo>
                    <a:pt x="8119" y="15755"/>
                    <a:pt x="11130" y="15016"/>
                    <a:pt x="11157" y="15002"/>
                  </a:cubicBezTo>
                  <a:cubicBezTo>
                    <a:pt x="11291" y="14975"/>
                    <a:pt x="11385" y="14854"/>
                    <a:pt x="11385" y="14720"/>
                  </a:cubicBezTo>
                  <a:lnTo>
                    <a:pt x="11385" y="6211"/>
                  </a:lnTo>
                  <a:cubicBezTo>
                    <a:pt x="11385" y="6117"/>
                    <a:pt x="11345" y="6023"/>
                    <a:pt x="11264" y="5969"/>
                  </a:cubicBezTo>
                  <a:cubicBezTo>
                    <a:pt x="10068" y="5136"/>
                    <a:pt x="9665" y="2421"/>
                    <a:pt x="9530" y="284"/>
                  </a:cubicBezTo>
                  <a:cubicBezTo>
                    <a:pt x="9517" y="130"/>
                    <a:pt x="9382" y="1"/>
                    <a:pt x="92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4" name="Google Shape;1607;p31"/>
            <p:cNvSpPr/>
            <p:nvPr/>
          </p:nvSpPr>
          <p:spPr>
            <a:xfrm>
              <a:off x="4841675" y="2104425"/>
              <a:ext cx="75950" cy="126700"/>
            </a:xfrm>
            <a:custGeom>
              <a:avLst/>
              <a:gdLst/>
              <a:ahLst/>
              <a:cxnLst/>
              <a:rect l="l" t="t" r="r" b="b"/>
              <a:pathLst>
                <a:path w="3038" h="5068" extrusionOk="0">
                  <a:moveTo>
                    <a:pt x="1519" y="0"/>
                  </a:moveTo>
                  <a:cubicBezTo>
                    <a:pt x="1143" y="0"/>
                    <a:pt x="780" y="121"/>
                    <a:pt x="524" y="336"/>
                  </a:cubicBezTo>
                  <a:cubicBezTo>
                    <a:pt x="242" y="565"/>
                    <a:pt x="94" y="888"/>
                    <a:pt x="94" y="1237"/>
                  </a:cubicBezTo>
                  <a:cubicBezTo>
                    <a:pt x="94" y="1506"/>
                    <a:pt x="202" y="1640"/>
                    <a:pt x="430" y="1640"/>
                  </a:cubicBezTo>
                  <a:cubicBezTo>
                    <a:pt x="578" y="1640"/>
                    <a:pt x="672" y="1600"/>
                    <a:pt x="713" y="1560"/>
                  </a:cubicBezTo>
                  <a:cubicBezTo>
                    <a:pt x="780" y="1506"/>
                    <a:pt x="820" y="1439"/>
                    <a:pt x="820" y="1358"/>
                  </a:cubicBezTo>
                  <a:cubicBezTo>
                    <a:pt x="820" y="1143"/>
                    <a:pt x="887" y="968"/>
                    <a:pt x="1022" y="847"/>
                  </a:cubicBezTo>
                  <a:cubicBezTo>
                    <a:pt x="1143" y="740"/>
                    <a:pt x="1317" y="686"/>
                    <a:pt x="1519" y="686"/>
                  </a:cubicBezTo>
                  <a:cubicBezTo>
                    <a:pt x="1868" y="686"/>
                    <a:pt x="2258" y="914"/>
                    <a:pt x="2258" y="1398"/>
                  </a:cubicBezTo>
                  <a:cubicBezTo>
                    <a:pt x="2258" y="1923"/>
                    <a:pt x="1721" y="2326"/>
                    <a:pt x="1156" y="2742"/>
                  </a:cubicBezTo>
                  <a:cubicBezTo>
                    <a:pt x="578" y="3146"/>
                    <a:pt x="0" y="3576"/>
                    <a:pt x="0" y="4154"/>
                  </a:cubicBezTo>
                  <a:lnTo>
                    <a:pt x="0" y="4826"/>
                  </a:lnTo>
                  <a:cubicBezTo>
                    <a:pt x="0" y="4893"/>
                    <a:pt x="40" y="4947"/>
                    <a:pt x="108" y="5001"/>
                  </a:cubicBezTo>
                  <a:cubicBezTo>
                    <a:pt x="175" y="5041"/>
                    <a:pt x="255" y="5068"/>
                    <a:pt x="323" y="5068"/>
                  </a:cubicBezTo>
                  <a:lnTo>
                    <a:pt x="2782" y="5068"/>
                  </a:lnTo>
                  <a:cubicBezTo>
                    <a:pt x="2917" y="5068"/>
                    <a:pt x="3038" y="4907"/>
                    <a:pt x="3038" y="4732"/>
                  </a:cubicBezTo>
                  <a:cubicBezTo>
                    <a:pt x="3038" y="4557"/>
                    <a:pt x="2917" y="4409"/>
                    <a:pt x="2782" y="4409"/>
                  </a:cubicBezTo>
                  <a:lnTo>
                    <a:pt x="766" y="4409"/>
                  </a:lnTo>
                  <a:lnTo>
                    <a:pt x="766" y="4154"/>
                  </a:lnTo>
                  <a:cubicBezTo>
                    <a:pt x="766" y="3818"/>
                    <a:pt x="1156" y="3536"/>
                    <a:pt x="1627" y="3213"/>
                  </a:cubicBezTo>
                  <a:cubicBezTo>
                    <a:pt x="1936" y="2998"/>
                    <a:pt x="2285" y="2756"/>
                    <a:pt x="2554" y="2460"/>
                  </a:cubicBezTo>
                  <a:cubicBezTo>
                    <a:pt x="2850" y="2124"/>
                    <a:pt x="2998" y="1761"/>
                    <a:pt x="2998" y="1385"/>
                  </a:cubicBezTo>
                  <a:cubicBezTo>
                    <a:pt x="2998" y="995"/>
                    <a:pt x="2850" y="632"/>
                    <a:pt x="2554" y="377"/>
                  </a:cubicBezTo>
                  <a:cubicBezTo>
                    <a:pt x="2285" y="135"/>
                    <a:pt x="1922" y="0"/>
                    <a:pt x="15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65" name="Google Shape;1608;p31"/>
            <p:cNvSpPr/>
            <p:nvPr/>
          </p:nvSpPr>
          <p:spPr>
            <a:xfrm>
              <a:off x="4926000" y="2104425"/>
              <a:ext cx="78000" cy="127725"/>
            </a:xfrm>
            <a:custGeom>
              <a:avLst/>
              <a:gdLst/>
              <a:ahLst/>
              <a:cxnLst/>
              <a:rect l="l" t="t" r="r" b="b"/>
              <a:pathLst>
                <a:path w="3120" h="5109" extrusionOk="0">
                  <a:moveTo>
                    <a:pt x="1574" y="0"/>
                  </a:moveTo>
                  <a:cubicBezTo>
                    <a:pt x="1063" y="0"/>
                    <a:pt x="673" y="148"/>
                    <a:pt x="418" y="417"/>
                  </a:cubicBezTo>
                  <a:cubicBezTo>
                    <a:pt x="149" y="713"/>
                    <a:pt x="122" y="1049"/>
                    <a:pt x="122" y="1170"/>
                  </a:cubicBezTo>
                  <a:cubicBezTo>
                    <a:pt x="122" y="1439"/>
                    <a:pt x="176" y="1519"/>
                    <a:pt x="498" y="1519"/>
                  </a:cubicBezTo>
                  <a:cubicBezTo>
                    <a:pt x="740" y="1519"/>
                    <a:pt x="848" y="1425"/>
                    <a:pt x="848" y="1224"/>
                  </a:cubicBezTo>
                  <a:cubicBezTo>
                    <a:pt x="848" y="726"/>
                    <a:pt x="1305" y="659"/>
                    <a:pt x="1560" y="659"/>
                  </a:cubicBezTo>
                  <a:cubicBezTo>
                    <a:pt x="2031" y="659"/>
                    <a:pt x="2259" y="874"/>
                    <a:pt x="2259" y="1358"/>
                  </a:cubicBezTo>
                  <a:cubicBezTo>
                    <a:pt x="2259" y="2030"/>
                    <a:pt x="1910" y="2124"/>
                    <a:pt x="1533" y="2124"/>
                  </a:cubicBezTo>
                  <a:cubicBezTo>
                    <a:pt x="1385" y="2124"/>
                    <a:pt x="1305" y="2232"/>
                    <a:pt x="1305" y="2420"/>
                  </a:cubicBezTo>
                  <a:cubicBezTo>
                    <a:pt x="1305" y="2487"/>
                    <a:pt x="1318" y="2716"/>
                    <a:pt x="1533" y="2716"/>
                  </a:cubicBezTo>
                  <a:cubicBezTo>
                    <a:pt x="1802" y="2716"/>
                    <a:pt x="2004" y="2769"/>
                    <a:pt x="2152" y="2890"/>
                  </a:cubicBezTo>
                  <a:cubicBezTo>
                    <a:pt x="2299" y="3011"/>
                    <a:pt x="2380" y="3199"/>
                    <a:pt x="2380" y="3468"/>
                  </a:cubicBezTo>
                  <a:lnTo>
                    <a:pt x="2380" y="3589"/>
                  </a:lnTo>
                  <a:cubicBezTo>
                    <a:pt x="2380" y="4181"/>
                    <a:pt x="2125" y="4450"/>
                    <a:pt x="1547" y="4450"/>
                  </a:cubicBezTo>
                  <a:cubicBezTo>
                    <a:pt x="982" y="4450"/>
                    <a:pt x="740" y="4154"/>
                    <a:pt x="740" y="3858"/>
                  </a:cubicBezTo>
                  <a:cubicBezTo>
                    <a:pt x="740" y="3643"/>
                    <a:pt x="633" y="3576"/>
                    <a:pt x="350" y="3576"/>
                  </a:cubicBezTo>
                  <a:cubicBezTo>
                    <a:pt x="95" y="3576"/>
                    <a:pt x="1" y="3643"/>
                    <a:pt x="1" y="3885"/>
                  </a:cubicBezTo>
                  <a:cubicBezTo>
                    <a:pt x="1" y="4181"/>
                    <a:pt x="135" y="4490"/>
                    <a:pt x="364" y="4705"/>
                  </a:cubicBezTo>
                  <a:cubicBezTo>
                    <a:pt x="646" y="4974"/>
                    <a:pt x="1049" y="5108"/>
                    <a:pt x="1533" y="5108"/>
                  </a:cubicBezTo>
                  <a:cubicBezTo>
                    <a:pt x="2004" y="5108"/>
                    <a:pt x="2393" y="4987"/>
                    <a:pt x="2662" y="4772"/>
                  </a:cubicBezTo>
                  <a:cubicBezTo>
                    <a:pt x="2958" y="4503"/>
                    <a:pt x="3119" y="4113"/>
                    <a:pt x="3119" y="3603"/>
                  </a:cubicBezTo>
                  <a:lnTo>
                    <a:pt x="3119" y="3468"/>
                  </a:lnTo>
                  <a:cubicBezTo>
                    <a:pt x="3119" y="2944"/>
                    <a:pt x="2891" y="2581"/>
                    <a:pt x="2420" y="2393"/>
                  </a:cubicBezTo>
                  <a:cubicBezTo>
                    <a:pt x="2770" y="2218"/>
                    <a:pt x="2971" y="1788"/>
                    <a:pt x="2971" y="1237"/>
                  </a:cubicBezTo>
                  <a:cubicBezTo>
                    <a:pt x="2971" y="417"/>
                    <a:pt x="2501" y="0"/>
                    <a:pt x="15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</p:grp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60152" y="1741883"/>
            <a:ext cx="1823504" cy="2994338"/>
          </a:xfrm>
        </p:spPr>
        <p:txBody>
          <a:bodyPr/>
          <a:lstStyle/>
          <a:p>
            <a:pPr marL="127000" indent="0">
              <a:lnSpc>
                <a:spcPct val="150000"/>
              </a:lnSpc>
            </a:pPr>
            <a:r>
              <a:rPr lang="en-US" sz="2400" b="1" dirty="0">
                <a:solidFill>
                  <a:schemeClr val="tx2"/>
                </a:solidFill>
                <a:latin typeface="Bahnschrift Condensed" panose="020B0502040204020203" pitchFamily="34" charset="0"/>
              </a:rPr>
              <a:t>Male: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latin typeface="Bahnschrift Condensed" panose="020B0502040204020203" pitchFamily="34" charset="0"/>
              </a:rPr>
              <a:t>Top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latin typeface="Bahnschrift Condensed" panose="020B0502040204020203" pitchFamily="34" charset="0"/>
              </a:rPr>
              <a:t>Bottom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latin typeface="Bahnschrift Condensed" panose="020B0502040204020203" pitchFamily="34" charset="0"/>
              </a:rPr>
              <a:t>Hat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latin typeface="Bahnschrift Condensed" panose="020B0502040204020203" pitchFamily="34" charset="0"/>
              </a:rPr>
              <a:t>Dress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latin typeface="Bahnschrift Condensed" panose="020B0502040204020203" pitchFamily="34" charset="0"/>
              </a:rPr>
              <a:t>Shoes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 err="1">
                <a:latin typeface="Bahnschrift Condensed" panose="020B0502040204020203" pitchFamily="34" charset="0"/>
              </a:rPr>
              <a:t>Bag&amp;Backpack</a:t>
            </a:r>
            <a:endParaRPr lang="en-US" sz="1800" dirty="0">
              <a:latin typeface="Bahnschrift Condensed" panose="020B0502040204020203" pitchFamily="34" charset="0"/>
            </a:endParaRPr>
          </a:p>
        </p:txBody>
      </p:sp>
      <p:sp>
        <p:nvSpPr>
          <p:cNvPr id="66" name="Subtitle 1"/>
          <p:cNvSpPr txBox="1">
            <a:spLocks/>
          </p:cNvSpPr>
          <p:nvPr/>
        </p:nvSpPr>
        <p:spPr>
          <a:xfrm>
            <a:off x="2226574" y="1747676"/>
            <a:ext cx="1823504" cy="2539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aira Condensed"/>
              <a:buNone/>
              <a:defRPr sz="1600" b="0" i="0" u="none" strike="noStrike" cap="none">
                <a:solidFill>
                  <a:schemeClr val="dk1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aira Condensed"/>
              <a:buNone/>
              <a:defRPr sz="1600" b="0" i="0" u="none" strike="noStrike" cap="none">
                <a:solidFill>
                  <a:schemeClr val="dk1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aira Condensed"/>
              <a:buNone/>
              <a:defRPr sz="1600" b="0" i="0" u="none" strike="noStrike" cap="none">
                <a:solidFill>
                  <a:schemeClr val="dk1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aira Condensed"/>
              <a:buNone/>
              <a:defRPr sz="1600" b="0" i="0" u="none" strike="noStrike" cap="none">
                <a:solidFill>
                  <a:schemeClr val="dk1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aira Condensed"/>
              <a:buNone/>
              <a:defRPr sz="1600" b="0" i="0" u="none" strike="noStrike" cap="none">
                <a:solidFill>
                  <a:schemeClr val="dk1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aira Condensed"/>
              <a:buNone/>
              <a:defRPr sz="1600" b="0" i="0" u="none" strike="noStrike" cap="none">
                <a:solidFill>
                  <a:schemeClr val="dk1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aira Condensed"/>
              <a:buNone/>
              <a:defRPr sz="1600" b="0" i="0" u="none" strike="noStrike" cap="none">
                <a:solidFill>
                  <a:schemeClr val="dk1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aira Condensed"/>
              <a:buNone/>
              <a:defRPr sz="1600" b="0" i="0" u="none" strike="noStrike" cap="none">
                <a:solidFill>
                  <a:schemeClr val="dk1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aira Condensed"/>
              <a:buNone/>
              <a:defRPr sz="1600" b="0" i="0" u="none" strike="noStrike" cap="none">
                <a:solidFill>
                  <a:schemeClr val="dk1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pPr marL="127000" indent="0">
              <a:lnSpc>
                <a:spcPct val="150000"/>
              </a:lnSpc>
            </a:pPr>
            <a:r>
              <a:rPr lang="en-US" sz="2400" b="1" dirty="0">
                <a:solidFill>
                  <a:schemeClr val="tx2"/>
                </a:solidFill>
                <a:latin typeface="Bahnschrift Condensed" panose="020B0502040204020203" pitchFamily="34" charset="0"/>
              </a:rPr>
              <a:t>Female: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latin typeface="Bahnschrift Condensed" panose="020B0502040204020203" pitchFamily="34" charset="0"/>
              </a:rPr>
              <a:t>Top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latin typeface="Bahnschrift Condensed" panose="020B0502040204020203" pitchFamily="34" charset="0"/>
              </a:rPr>
              <a:t>Bottom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latin typeface="Bahnschrift Condensed" panose="020B0502040204020203" pitchFamily="34" charset="0"/>
              </a:rPr>
              <a:t>Hat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latin typeface="Bahnschrift Condensed" panose="020B0502040204020203" pitchFamily="34" charset="0"/>
              </a:rPr>
              <a:t>Shoes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 err="1">
                <a:latin typeface="Bahnschrift Condensed" panose="020B0502040204020203" pitchFamily="34" charset="0"/>
              </a:rPr>
              <a:t>Bag&amp;Backpack</a:t>
            </a:r>
            <a:endParaRPr lang="en-US" sz="1800" dirty="0">
              <a:latin typeface="Bahnschrift Condensed" panose="020B0502040204020203" pitchFamily="34" charset="0"/>
            </a:endParaRPr>
          </a:p>
        </p:txBody>
      </p:sp>
      <p:sp>
        <p:nvSpPr>
          <p:cNvPr id="67" name="Subtitle 1"/>
          <p:cNvSpPr txBox="1">
            <a:spLocks/>
          </p:cNvSpPr>
          <p:nvPr/>
        </p:nvSpPr>
        <p:spPr>
          <a:xfrm>
            <a:off x="3966967" y="1667598"/>
            <a:ext cx="1960107" cy="2698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aira Condensed"/>
              <a:buNone/>
              <a:defRPr sz="1600" b="0" i="0" u="none" strike="noStrike" cap="none">
                <a:solidFill>
                  <a:schemeClr val="dk1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aira Condensed"/>
              <a:buNone/>
              <a:defRPr sz="1600" b="0" i="0" u="none" strike="noStrike" cap="none">
                <a:solidFill>
                  <a:schemeClr val="dk1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aira Condensed"/>
              <a:buNone/>
              <a:defRPr sz="1600" b="0" i="0" u="none" strike="noStrike" cap="none">
                <a:solidFill>
                  <a:schemeClr val="dk1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aira Condensed"/>
              <a:buNone/>
              <a:defRPr sz="1600" b="0" i="0" u="none" strike="noStrike" cap="none">
                <a:solidFill>
                  <a:schemeClr val="dk1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aira Condensed"/>
              <a:buNone/>
              <a:defRPr sz="1600" b="0" i="0" u="none" strike="noStrike" cap="none">
                <a:solidFill>
                  <a:schemeClr val="dk1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aira Condensed"/>
              <a:buNone/>
              <a:defRPr sz="1600" b="0" i="0" u="none" strike="noStrike" cap="none">
                <a:solidFill>
                  <a:schemeClr val="dk1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aira Condensed"/>
              <a:buNone/>
              <a:defRPr sz="1600" b="0" i="0" u="none" strike="noStrike" cap="none">
                <a:solidFill>
                  <a:schemeClr val="dk1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aira Condensed"/>
              <a:buNone/>
              <a:defRPr sz="1600" b="0" i="0" u="none" strike="noStrike" cap="none">
                <a:solidFill>
                  <a:schemeClr val="dk1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aira Condensed"/>
              <a:buNone/>
              <a:defRPr sz="1600" b="0" i="0" u="none" strike="noStrike" cap="none">
                <a:solidFill>
                  <a:schemeClr val="dk1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pPr marL="127000" indent="0">
              <a:lnSpc>
                <a:spcPct val="150000"/>
              </a:lnSpc>
            </a:pPr>
            <a:r>
              <a:rPr lang="en-US" sz="2400" b="1" dirty="0">
                <a:solidFill>
                  <a:schemeClr val="tx2"/>
                </a:solidFill>
                <a:latin typeface="Bahnschrift Condensed" panose="020B0502040204020203" pitchFamily="34" charset="0"/>
              </a:rPr>
              <a:t>Unisex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latin typeface="Bahnschrift Condensed" panose="020B0502040204020203" pitchFamily="34" charset="0"/>
              </a:rPr>
              <a:t>Top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latin typeface="Bahnschrift Condensed" panose="020B0502040204020203" pitchFamily="34" charset="0"/>
              </a:rPr>
              <a:t>Bottom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latin typeface="Bahnschrift Condensed" panose="020B0502040204020203" pitchFamily="34" charset="0"/>
              </a:rPr>
              <a:t>Hat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latin typeface="Bahnschrift Condensed" panose="020B0502040204020203" pitchFamily="34" charset="0"/>
              </a:rPr>
              <a:t>Shoes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 err="1">
                <a:latin typeface="Bahnschrift Condensed" panose="020B0502040204020203" pitchFamily="34" charset="0"/>
              </a:rPr>
              <a:t>Bag&amp;Backpack</a:t>
            </a:r>
            <a:endParaRPr lang="en-US" sz="1800" dirty="0">
              <a:latin typeface="Bahnschrift Condensed" panose="020B0502040204020203" pitchFamily="34" charset="0"/>
            </a:endParaRPr>
          </a:p>
        </p:txBody>
      </p:sp>
      <p:pic>
        <p:nvPicPr>
          <p:cNvPr id="3" name="Hình ảnh 68">
            <a:extLst>
              <a:ext uri="{FF2B5EF4-FFF2-40B4-BE49-F238E27FC236}">
                <a16:creationId xmlns:a16="http://schemas.microsoft.com/office/drawing/2014/main" id="{6BE5A46A-18C8-F91C-044E-B56856EE5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670113" y="2136630"/>
            <a:ext cx="664234" cy="748343"/>
          </a:xfrm>
          <a:prstGeom prst="rect">
            <a:avLst/>
          </a:prstGeom>
        </p:spPr>
      </p:pic>
      <p:pic>
        <p:nvPicPr>
          <p:cNvPr id="4" name="Hình ảnh 67">
            <a:extLst>
              <a:ext uri="{FF2B5EF4-FFF2-40B4-BE49-F238E27FC236}">
                <a16:creationId xmlns:a16="http://schemas.microsoft.com/office/drawing/2014/main" id="{CF4574FF-9D69-6B2D-9784-C97BF8AB5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347" y="2168981"/>
            <a:ext cx="618946" cy="586597"/>
          </a:xfrm>
          <a:prstGeom prst="rect">
            <a:avLst/>
          </a:prstGeom>
        </p:spPr>
      </p:pic>
      <p:pic>
        <p:nvPicPr>
          <p:cNvPr id="5" name="Hình ảnh 3">
            <a:extLst>
              <a:ext uri="{FF2B5EF4-FFF2-40B4-BE49-F238E27FC236}">
                <a16:creationId xmlns:a16="http://schemas.microsoft.com/office/drawing/2014/main" id="{AA461CE1-E305-573E-D7F8-08D9C569C0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0451" y="3972550"/>
            <a:ext cx="511116" cy="505504"/>
          </a:xfrm>
          <a:prstGeom prst="rect">
            <a:avLst/>
          </a:prstGeom>
        </p:spPr>
      </p:pic>
      <p:pic>
        <p:nvPicPr>
          <p:cNvPr id="6" name="Hình ảnh 66" descr="Ảnh có chứa kẹp giấy&#10;&#10;Mô tả được tự động tạo">
            <a:extLst>
              <a:ext uri="{FF2B5EF4-FFF2-40B4-BE49-F238E27FC236}">
                <a16:creationId xmlns:a16="http://schemas.microsoft.com/office/drawing/2014/main" id="{88B2186A-446C-4270-5157-DF7461B1A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9280" y="3838462"/>
            <a:ext cx="719767" cy="752116"/>
          </a:xfrm>
          <a:prstGeom prst="rect">
            <a:avLst/>
          </a:prstGeom>
        </p:spPr>
      </p:pic>
      <p:pic>
        <p:nvPicPr>
          <p:cNvPr id="7" name="Hình ảnh 6" descr="Ảnh có chứa tối, bầu trời đêm&#10;&#10;Mô tả được tự động tạo">
            <a:extLst>
              <a:ext uri="{FF2B5EF4-FFF2-40B4-BE49-F238E27FC236}">
                <a16:creationId xmlns:a16="http://schemas.microsoft.com/office/drawing/2014/main" id="{8F4D638A-7BFB-5DE3-55F2-3BA0BA0BFB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5260" y="3861376"/>
            <a:ext cx="760203" cy="749420"/>
          </a:xfrm>
          <a:prstGeom prst="rect">
            <a:avLst/>
          </a:prstGeom>
        </p:spPr>
      </p:pic>
      <p:pic>
        <p:nvPicPr>
          <p:cNvPr id="70" name="Hình ảnh 65">
            <a:extLst>
              <a:ext uri="{FF2B5EF4-FFF2-40B4-BE49-F238E27FC236}">
                <a16:creationId xmlns:a16="http://schemas.microsoft.com/office/drawing/2014/main" id="{A42C2045-F078-0124-6DC4-52982CB2BB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0611" y="3958962"/>
            <a:ext cx="640512" cy="565031"/>
          </a:xfrm>
          <a:prstGeom prst="rect">
            <a:avLst/>
          </a:prstGeom>
        </p:spPr>
      </p:pic>
      <p:sp>
        <p:nvSpPr>
          <p:cNvPr id="73" name="Google Shape;1581;p31">
            <a:extLst>
              <a:ext uri="{FF2B5EF4-FFF2-40B4-BE49-F238E27FC236}">
                <a16:creationId xmlns:a16="http://schemas.microsoft.com/office/drawing/2014/main" id="{BAEC92BC-62C4-F364-3155-4CC660E49BDC}"/>
              </a:ext>
            </a:extLst>
          </p:cNvPr>
          <p:cNvSpPr/>
          <p:nvPr/>
        </p:nvSpPr>
        <p:spPr>
          <a:xfrm>
            <a:off x="7092314" y="1551101"/>
            <a:ext cx="507775" cy="457340"/>
          </a:xfrm>
          <a:custGeom>
            <a:avLst/>
            <a:gdLst/>
            <a:ahLst/>
            <a:cxnLst/>
            <a:rect l="l" t="t" r="r" b="b"/>
            <a:pathLst>
              <a:path w="20311" h="16773" extrusionOk="0">
                <a:moveTo>
                  <a:pt x="16493" y="1611"/>
                </a:moveTo>
                <a:lnTo>
                  <a:pt x="17004" y="3358"/>
                </a:lnTo>
                <a:cubicBezTo>
                  <a:pt x="14759" y="3943"/>
                  <a:pt x="12454" y="4235"/>
                  <a:pt x="10149" y="4235"/>
                </a:cubicBezTo>
                <a:cubicBezTo>
                  <a:pt x="7844" y="4235"/>
                  <a:pt x="5538" y="3943"/>
                  <a:pt x="3294" y="3358"/>
                </a:cubicBezTo>
                <a:lnTo>
                  <a:pt x="3805" y="1611"/>
                </a:lnTo>
                <a:cubicBezTo>
                  <a:pt x="5888" y="2182"/>
                  <a:pt x="8022" y="2468"/>
                  <a:pt x="10154" y="2468"/>
                </a:cubicBezTo>
                <a:cubicBezTo>
                  <a:pt x="12286" y="2468"/>
                  <a:pt x="14416" y="2182"/>
                  <a:pt x="16493" y="1611"/>
                </a:cubicBezTo>
                <a:close/>
                <a:moveTo>
                  <a:pt x="3132" y="3936"/>
                </a:moveTo>
                <a:cubicBezTo>
                  <a:pt x="3334" y="3990"/>
                  <a:pt x="3536" y="4044"/>
                  <a:pt x="3737" y="4098"/>
                </a:cubicBezTo>
                <a:cubicBezTo>
                  <a:pt x="3025" y="6934"/>
                  <a:pt x="2299" y="9770"/>
                  <a:pt x="1587" y="12606"/>
                </a:cubicBezTo>
                <a:cubicBezTo>
                  <a:pt x="1291" y="12539"/>
                  <a:pt x="982" y="12458"/>
                  <a:pt x="686" y="12364"/>
                </a:cubicBezTo>
                <a:cubicBezTo>
                  <a:pt x="1264" y="10375"/>
                  <a:pt x="3132" y="3936"/>
                  <a:pt x="3132" y="3936"/>
                </a:cubicBezTo>
                <a:close/>
                <a:moveTo>
                  <a:pt x="17179" y="3936"/>
                </a:moveTo>
                <a:lnTo>
                  <a:pt x="19625" y="12364"/>
                </a:lnTo>
                <a:cubicBezTo>
                  <a:pt x="19316" y="12458"/>
                  <a:pt x="19020" y="12539"/>
                  <a:pt x="18711" y="12606"/>
                </a:cubicBezTo>
                <a:lnTo>
                  <a:pt x="17797" y="8990"/>
                </a:lnTo>
                <a:cubicBezTo>
                  <a:pt x="17394" y="7364"/>
                  <a:pt x="16977" y="5724"/>
                  <a:pt x="16560" y="4098"/>
                </a:cubicBezTo>
                <a:cubicBezTo>
                  <a:pt x="16762" y="4044"/>
                  <a:pt x="16964" y="3990"/>
                  <a:pt x="17179" y="3936"/>
                </a:cubicBezTo>
                <a:close/>
                <a:moveTo>
                  <a:pt x="4329" y="4219"/>
                </a:moveTo>
                <a:cubicBezTo>
                  <a:pt x="5055" y="4380"/>
                  <a:pt x="5767" y="4501"/>
                  <a:pt x="6493" y="4595"/>
                </a:cubicBezTo>
                <a:cubicBezTo>
                  <a:pt x="6237" y="6840"/>
                  <a:pt x="5969" y="9071"/>
                  <a:pt x="5700" y="11316"/>
                </a:cubicBezTo>
                <a:lnTo>
                  <a:pt x="5310" y="14542"/>
                </a:lnTo>
                <a:cubicBezTo>
                  <a:pt x="4181" y="14340"/>
                  <a:pt x="3038" y="14044"/>
                  <a:pt x="1936" y="13695"/>
                </a:cubicBezTo>
                <a:cubicBezTo>
                  <a:pt x="2729" y="10536"/>
                  <a:pt x="3536" y="7377"/>
                  <a:pt x="4329" y="4219"/>
                </a:cubicBezTo>
                <a:close/>
                <a:moveTo>
                  <a:pt x="15969" y="4219"/>
                </a:moveTo>
                <a:cubicBezTo>
                  <a:pt x="16386" y="5858"/>
                  <a:pt x="16802" y="7498"/>
                  <a:pt x="17219" y="9138"/>
                </a:cubicBezTo>
                <a:lnTo>
                  <a:pt x="18375" y="13695"/>
                </a:lnTo>
                <a:cubicBezTo>
                  <a:pt x="17259" y="14044"/>
                  <a:pt x="16130" y="14340"/>
                  <a:pt x="14988" y="14542"/>
                </a:cubicBezTo>
                <a:lnTo>
                  <a:pt x="14867" y="13480"/>
                </a:lnTo>
                <a:cubicBezTo>
                  <a:pt x="14841" y="13327"/>
                  <a:pt x="14707" y="13210"/>
                  <a:pt x="14555" y="13210"/>
                </a:cubicBezTo>
                <a:cubicBezTo>
                  <a:pt x="14547" y="13210"/>
                  <a:pt x="14539" y="13210"/>
                  <a:pt x="14531" y="13211"/>
                </a:cubicBezTo>
                <a:cubicBezTo>
                  <a:pt x="14369" y="13238"/>
                  <a:pt x="14248" y="13386"/>
                  <a:pt x="14262" y="13547"/>
                </a:cubicBezTo>
                <a:lnTo>
                  <a:pt x="14464" y="15241"/>
                </a:lnTo>
                <a:cubicBezTo>
                  <a:pt x="13536" y="15818"/>
                  <a:pt x="11937" y="16168"/>
                  <a:pt x="10149" y="16168"/>
                </a:cubicBezTo>
                <a:cubicBezTo>
                  <a:pt x="8361" y="16168"/>
                  <a:pt x="6775" y="15818"/>
                  <a:pt x="5834" y="15241"/>
                </a:cubicBezTo>
                <a:lnTo>
                  <a:pt x="6291" y="11383"/>
                </a:lnTo>
                <a:cubicBezTo>
                  <a:pt x="6506" y="9662"/>
                  <a:pt x="6762" y="7525"/>
                  <a:pt x="7098" y="4676"/>
                </a:cubicBezTo>
                <a:cubicBezTo>
                  <a:pt x="8106" y="4783"/>
                  <a:pt x="9127" y="4837"/>
                  <a:pt x="10149" y="4837"/>
                </a:cubicBezTo>
                <a:cubicBezTo>
                  <a:pt x="11170" y="4837"/>
                  <a:pt x="12192" y="4783"/>
                  <a:pt x="13213" y="4676"/>
                </a:cubicBezTo>
                <a:cubicBezTo>
                  <a:pt x="13469" y="6867"/>
                  <a:pt x="13644" y="8332"/>
                  <a:pt x="13805" y="9703"/>
                </a:cubicBezTo>
                <a:lnTo>
                  <a:pt x="14127" y="12351"/>
                </a:lnTo>
                <a:cubicBezTo>
                  <a:pt x="14141" y="12512"/>
                  <a:pt x="14275" y="12619"/>
                  <a:pt x="14423" y="12619"/>
                </a:cubicBezTo>
                <a:lnTo>
                  <a:pt x="14464" y="12619"/>
                </a:lnTo>
                <a:cubicBezTo>
                  <a:pt x="14625" y="12593"/>
                  <a:pt x="14746" y="12445"/>
                  <a:pt x="14719" y="12283"/>
                </a:cubicBezTo>
                <a:lnTo>
                  <a:pt x="14410" y="9622"/>
                </a:lnTo>
                <a:cubicBezTo>
                  <a:pt x="14248" y="8264"/>
                  <a:pt x="14074" y="6786"/>
                  <a:pt x="13805" y="4595"/>
                </a:cubicBezTo>
                <a:cubicBezTo>
                  <a:pt x="14531" y="4501"/>
                  <a:pt x="15257" y="4380"/>
                  <a:pt x="15969" y="4219"/>
                </a:cubicBezTo>
                <a:close/>
                <a:moveTo>
                  <a:pt x="10174" y="1"/>
                </a:moveTo>
                <a:cubicBezTo>
                  <a:pt x="9186" y="1"/>
                  <a:pt x="8196" y="62"/>
                  <a:pt x="7205" y="186"/>
                </a:cubicBezTo>
                <a:cubicBezTo>
                  <a:pt x="7044" y="200"/>
                  <a:pt x="6923" y="361"/>
                  <a:pt x="6950" y="522"/>
                </a:cubicBezTo>
                <a:cubicBezTo>
                  <a:pt x="6962" y="668"/>
                  <a:pt x="7084" y="781"/>
                  <a:pt x="7237" y="781"/>
                </a:cubicBezTo>
                <a:cubicBezTo>
                  <a:pt x="7253" y="781"/>
                  <a:pt x="7269" y="780"/>
                  <a:pt x="7286" y="778"/>
                </a:cubicBezTo>
                <a:cubicBezTo>
                  <a:pt x="8243" y="661"/>
                  <a:pt x="9200" y="603"/>
                  <a:pt x="10154" y="603"/>
                </a:cubicBezTo>
                <a:cubicBezTo>
                  <a:pt x="11960" y="603"/>
                  <a:pt x="13757" y="812"/>
                  <a:pt x="15525" y="1235"/>
                </a:cubicBezTo>
                <a:cubicBezTo>
                  <a:pt x="13758" y="1658"/>
                  <a:pt x="11957" y="1870"/>
                  <a:pt x="10156" y="1870"/>
                </a:cubicBezTo>
                <a:cubicBezTo>
                  <a:pt x="8354" y="1870"/>
                  <a:pt x="6553" y="1658"/>
                  <a:pt x="4786" y="1235"/>
                </a:cubicBezTo>
                <a:cubicBezTo>
                  <a:pt x="5229" y="1127"/>
                  <a:pt x="5659" y="1033"/>
                  <a:pt x="6103" y="966"/>
                </a:cubicBezTo>
                <a:cubicBezTo>
                  <a:pt x="6264" y="925"/>
                  <a:pt x="6372" y="778"/>
                  <a:pt x="6345" y="616"/>
                </a:cubicBezTo>
                <a:cubicBezTo>
                  <a:pt x="6321" y="460"/>
                  <a:pt x="6188" y="357"/>
                  <a:pt x="6045" y="357"/>
                </a:cubicBezTo>
                <a:cubicBezTo>
                  <a:pt x="6029" y="357"/>
                  <a:pt x="6012" y="358"/>
                  <a:pt x="5995" y="361"/>
                </a:cubicBezTo>
                <a:cubicBezTo>
                  <a:pt x="5162" y="509"/>
                  <a:pt x="4329" y="710"/>
                  <a:pt x="3522" y="939"/>
                </a:cubicBezTo>
                <a:cubicBezTo>
                  <a:pt x="3428" y="979"/>
                  <a:pt x="3348" y="1046"/>
                  <a:pt x="3321" y="1154"/>
                </a:cubicBezTo>
                <a:cubicBezTo>
                  <a:pt x="3321" y="1154"/>
                  <a:pt x="632" y="10402"/>
                  <a:pt x="14" y="12498"/>
                </a:cubicBezTo>
                <a:cubicBezTo>
                  <a:pt x="1" y="12566"/>
                  <a:pt x="1" y="12646"/>
                  <a:pt x="41" y="12727"/>
                </a:cubicBezTo>
                <a:cubicBezTo>
                  <a:pt x="81" y="12794"/>
                  <a:pt x="148" y="12848"/>
                  <a:pt x="229" y="12861"/>
                </a:cubicBezTo>
                <a:cubicBezTo>
                  <a:pt x="619" y="12982"/>
                  <a:pt x="1036" y="13090"/>
                  <a:pt x="1439" y="13197"/>
                </a:cubicBezTo>
                <a:cubicBezTo>
                  <a:pt x="1385" y="13399"/>
                  <a:pt x="1331" y="13614"/>
                  <a:pt x="1278" y="13816"/>
                </a:cubicBezTo>
                <a:cubicBezTo>
                  <a:pt x="1237" y="13977"/>
                  <a:pt x="1331" y="14125"/>
                  <a:pt x="1479" y="14179"/>
                </a:cubicBezTo>
                <a:cubicBezTo>
                  <a:pt x="2702" y="14582"/>
                  <a:pt x="3979" y="14918"/>
                  <a:pt x="5243" y="15146"/>
                </a:cubicBezTo>
                <a:lnTo>
                  <a:pt x="5216" y="15348"/>
                </a:lnTo>
                <a:cubicBezTo>
                  <a:pt x="5202" y="15456"/>
                  <a:pt x="5256" y="15563"/>
                  <a:pt x="5337" y="15630"/>
                </a:cubicBezTo>
                <a:cubicBezTo>
                  <a:pt x="6345" y="16343"/>
                  <a:pt x="8146" y="16773"/>
                  <a:pt x="10149" y="16773"/>
                </a:cubicBezTo>
                <a:cubicBezTo>
                  <a:pt x="12152" y="16773"/>
                  <a:pt x="13953" y="16343"/>
                  <a:pt x="14961" y="15630"/>
                </a:cubicBezTo>
                <a:cubicBezTo>
                  <a:pt x="15055" y="15563"/>
                  <a:pt x="15095" y="15456"/>
                  <a:pt x="15082" y="15348"/>
                </a:cubicBezTo>
                <a:lnTo>
                  <a:pt x="15068" y="15146"/>
                </a:lnTo>
                <a:cubicBezTo>
                  <a:pt x="16332" y="14918"/>
                  <a:pt x="17595" y="14582"/>
                  <a:pt x="18832" y="14179"/>
                </a:cubicBezTo>
                <a:cubicBezTo>
                  <a:pt x="18980" y="14125"/>
                  <a:pt x="19060" y="13977"/>
                  <a:pt x="19020" y="13816"/>
                </a:cubicBezTo>
                <a:lnTo>
                  <a:pt x="18859" y="13197"/>
                </a:lnTo>
                <a:cubicBezTo>
                  <a:pt x="19262" y="13090"/>
                  <a:pt x="19679" y="12982"/>
                  <a:pt x="20082" y="12861"/>
                </a:cubicBezTo>
                <a:cubicBezTo>
                  <a:pt x="20163" y="12848"/>
                  <a:pt x="20216" y="12794"/>
                  <a:pt x="20257" y="12727"/>
                </a:cubicBezTo>
                <a:cubicBezTo>
                  <a:pt x="20297" y="12646"/>
                  <a:pt x="20311" y="12566"/>
                  <a:pt x="20284" y="12498"/>
                </a:cubicBezTo>
                <a:lnTo>
                  <a:pt x="16990" y="1154"/>
                </a:lnTo>
                <a:cubicBezTo>
                  <a:pt x="16964" y="1073"/>
                  <a:pt x="16910" y="1006"/>
                  <a:pt x="16843" y="966"/>
                </a:cubicBezTo>
                <a:cubicBezTo>
                  <a:pt x="16829" y="966"/>
                  <a:pt x="16802" y="952"/>
                  <a:pt x="16789" y="952"/>
                </a:cubicBezTo>
                <a:cubicBezTo>
                  <a:pt x="16789" y="939"/>
                  <a:pt x="16789" y="939"/>
                  <a:pt x="16789" y="939"/>
                </a:cubicBezTo>
                <a:cubicBezTo>
                  <a:pt x="14619" y="315"/>
                  <a:pt x="12403" y="1"/>
                  <a:pt x="10174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2"/>
              </a:solidFill>
              <a:latin typeface="Bahnschrift Condensed" panose="020B05020402040202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5005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5" name="Google Shape;1155;p18"/>
          <p:cNvPicPr preferRelativeResize="0"/>
          <p:nvPr/>
        </p:nvPicPr>
        <p:blipFill rotWithShape="1">
          <a:blip r:embed="rId3">
            <a:alphaModFix/>
          </a:blip>
          <a:srcRect l="33619" r="34" b="3361"/>
          <a:stretch/>
        </p:blipFill>
        <p:spPr>
          <a:xfrm>
            <a:off x="-3736" y="0"/>
            <a:ext cx="5007443" cy="5148497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18"/>
          <p:cNvSpPr/>
          <p:nvPr/>
        </p:nvSpPr>
        <p:spPr>
          <a:xfrm>
            <a:off x="4996594" y="0"/>
            <a:ext cx="1520100" cy="380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ahnschrift Condensed" panose="020B0502040204020203" pitchFamily="34" charset="0"/>
              <a:sym typeface="Arial"/>
            </a:endParaRPr>
          </a:p>
        </p:txBody>
      </p:sp>
      <p:sp>
        <p:nvSpPr>
          <p:cNvPr id="1157" name="Google Shape;1157;p18"/>
          <p:cNvSpPr/>
          <p:nvPr/>
        </p:nvSpPr>
        <p:spPr>
          <a:xfrm>
            <a:off x="6074906" y="3805624"/>
            <a:ext cx="1520100" cy="1087800"/>
          </a:xfrm>
          <a:prstGeom prst="snip2DiagRect">
            <a:avLst>
              <a:gd name="adj1" fmla="val 0"/>
              <a:gd name="adj2" fmla="val 4095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ahnschrift Condensed" panose="020B0502040204020203" pitchFamily="34" charset="0"/>
              <a:sym typeface="Arial"/>
            </a:endParaRPr>
          </a:p>
        </p:txBody>
      </p:sp>
      <p:sp>
        <p:nvSpPr>
          <p:cNvPr id="1158" name="Google Shape;1158;p18"/>
          <p:cNvSpPr txBox="1">
            <a:spLocks noGrp="1"/>
          </p:cNvSpPr>
          <p:nvPr>
            <p:ph type="title"/>
          </p:nvPr>
        </p:nvSpPr>
        <p:spPr>
          <a:xfrm>
            <a:off x="1659607" y="988345"/>
            <a:ext cx="3166393" cy="1828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6600" dirty="0">
                <a:latin typeface="Bahnschrift Condensed" panose="020B0502040204020203" pitchFamily="34" charset="0"/>
              </a:rPr>
              <a:t>PHÂN LOẠI ẢNH</a:t>
            </a:r>
            <a:endParaRPr lang="vi-VN" sz="6600" dirty="0">
              <a:latin typeface="Bahnschrift Condensed" panose="020B0502040204020203" pitchFamily="34" charset="0"/>
            </a:endParaRPr>
          </a:p>
        </p:txBody>
      </p:sp>
      <p:sp>
        <p:nvSpPr>
          <p:cNvPr id="1159" name="Google Shape;1159;p18"/>
          <p:cNvSpPr txBox="1">
            <a:spLocks noGrp="1"/>
          </p:cNvSpPr>
          <p:nvPr>
            <p:ph type="title" idx="2"/>
          </p:nvPr>
        </p:nvSpPr>
        <p:spPr>
          <a:xfrm>
            <a:off x="5826736" y="3749664"/>
            <a:ext cx="1714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>
                <a:latin typeface="Bahnschrift Condensed" panose="020B0502040204020203" pitchFamily="34" charset="0"/>
              </a:rPr>
              <a:t>02</a:t>
            </a:r>
            <a:endParaRPr>
              <a:latin typeface="Bahnschrift Condensed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1"/>
          <p:cNvSpPr txBox="1">
            <a:spLocks noGrp="1"/>
          </p:cNvSpPr>
          <p:nvPr>
            <p:ph type="title"/>
          </p:nvPr>
        </p:nvSpPr>
        <p:spPr>
          <a:xfrm>
            <a:off x="626961" y="118962"/>
            <a:ext cx="77175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latin typeface="Bahnschrift Condensed" panose="020B0502040204020203" pitchFamily="34" charset="0"/>
              </a:rPr>
              <a:t>Phân Loại Ảnh</a:t>
            </a:r>
            <a:endParaRPr lang="vi-VN" dirty="0">
              <a:latin typeface="Bahnschrift Condensed" panose="020B0502040204020203" pitchFamily="34" charset="0"/>
            </a:endParaRPr>
          </a:p>
        </p:txBody>
      </p:sp>
      <p:sp>
        <p:nvSpPr>
          <p:cNvPr id="828" name="Google Shape;828;p11"/>
          <p:cNvSpPr/>
          <p:nvPr/>
        </p:nvSpPr>
        <p:spPr>
          <a:xfrm>
            <a:off x="1098935" y="939878"/>
            <a:ext cx="971700" cy="971700"/>
          </a:xfrm>
          <a:prstGeom prst="pie">
            <a:avLst>
              <a:gd name="adj1" fmla="val 16206756"/>
              <a:gd name="adj2" fmla="val 9172001"/>
            </a:avLst>
          </a:prstGeom>
          <a:solidFill>
            <a:srgbClr val="CFD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ahnschrift Condensed" panose="020B0502040204020203" pitchFamily="34" charset="0"/>
              <a:sym typeface="Arial"/>
            </a:endParaRPr>
          </a:p>
        </p:txBody>
      </p:sp>
      <p:sp>
        <p:nvSpPr>
          <p:cNvPr id="829" name="Google Shape;829;p11"/>
          <p:cNvSpPr/>
          <p:nvPr/>
        </p:nvSpPr>
        <p:spPr>
          <a:xfrm>
            <a:off x="1248515" y="1098496"/>
            <a:ext cx="643152" cy="643203"/>
          </a:xfrm>
          <a:custGeom>
            <a:avLst/>
            <a:gdLst/>
            <a:ahLst/>
            <a:cxnLst/>
            <a:rect l="l" t="t" r="r" b="b"/>
            <a:pathLst>
              <a:path w="20424" h="20424" extrusionOk="0">
                <a:moveTo>
                  <a:pt x="10210" y="1"/>
                </a:moveTo>
                <a:cubicBezTo>
                  <a:pt x="4570" y="1"/>
                  <a:pt x="1" y="4573"/>
                  <a:pt x="1" y="10214"/>
                </a:cubicBezTo>
                <a:cubicBezTo>
                  <a:pt x="1" y="15851"/>
                  <a:pt x="4570" y="20424"/>
                  <a:pt x="10210" y="20424"/>
                </a:cubicBezTo>
                <a:cubicBezTo>
                  <a:pt x="15851" y="20424"/>
                  <a:pt x="20424" y="15851"/>
                  <a:pt x="20424" y="10214"/>
                </a:cubicBezTo>
                <a:cubicBezTo>
                  <a:pt x="20424" y="4573"/>
                  <a:pt x="15851" y="1"/>
                  <a:pt x="102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ahnschrift Condensed" panose="020B0502040204020203" pitchFamily="34" charset="0"/>
              <a:sym typeface="Arial"/>
            </a:endParaRPr>
          </a:p>
        </p:txBody>
      </p:sp>
      <p:sp>
        <p:nvSpPr>
          <p:cNvPr id="830" name="Google Shape;830;p11"/>
          <p:cNvSpPr/>
          <p:nvPr/>
        </p:nvSpPr>
        <p:spPr>
          <a:xfrm>
            <a:off x="2800145" y="998017"/>
            <a:ext cx="971700" cy="971700"/>
          </a:xfrm>
          <a:prstGeom prst="pie">
            <a:avLst>
              <a:gd name="adj1" fmla="val 16206756"/>
              <a:gd name="adj2" fmla="val 1256079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ahnschrift Condensed" panose="020B0502040204020203" pitchFamily="34" charset="0"/>
              <a:sym typeface="Arial"/>
            </a:endParaRPr>
          </a:p>
        </p:txBody>
      </p:sp>
      <p:sp>
        <p:nvSpPr>
          <p:cNvPr id="831" name="Google Shape;831;p11"/>
          <p:cNvSpPr/>
          <p:nvPr/>
        </p:nvSpPr>
        <p:spPr>
          <a:xfrm>
            <a:off x="2942853" y="1160517"/>
            <a:ext cx="643152" cy="643203"/>
          </a:xfrm>
          <a:custGeom>
            <a:avLst/>
            <a:gdLst/>
            <a:ahLst/>
            <a:cxnLst/>
            <a:rect l="l" t="t" r="r" b="b"/>
            <a:pathLst>
              <a:path w="20424" h="20424" extrusionOk="0">
                <a:moveTo>
                  <a:pt x="10210" y="1"/>
                </a:moveTo>
                <a:cubicBezTo>
                  <a:pt x="4570" y="1"/>
                  <a:pt x="1" y="4573"/>
                  <a:pt x="1" y="10214"/>
                </a:cubicBezTo>
                <a:cubicBezTo>
                  <a:pt x="1" y="15851"/>
                  <a:pt x="4570" y="20424"/>
                  <a:pt x="10210" y="20424"/>
                </a:cubicBezTo>
                <a:cubicBezTo>
                  <a:pt x="15851" y="20424"/>
                  <a:pt x="20424" y="15851"/>
                  <a:pt x="20424" y="10214"/>
                </a:cubicBezTo>
                <a:cubicBezTo>
                  <a:pt x="20424" y="4573"/>
                  <a:pt x="15851" y="1"/>
                  <a:pt x="102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ahnschrift Condensed" panose="020B0502040204020203" pitchFamily="34" charset="0"/>
              <a:sym typeface="Arial"/>
            </a:endParaRPr>
          </a:p>
        </p:txBody>
      </p:sp>
      <p:grpSp>
        <p:nvGrpSpPr>
          <p:cNvPr id="834" name="Google Shape;834;p11"/>
          <p:cNvGrpSpPr/>
          <p:nvPr/>
        </p:nvGrpSpPr>
        <p:grpSpPr>
          <a:xfrm>
            <a:off x="1405754" y="1159519"/>
            <a:ext cx="328674" cy="421683"/>
            <a:chOff x="1874777" y="2051903"/>
            <a:chExt cx="328674" cy="421683"/>
          </a:xfrm>
        </p:grpSpPr>
        <p:sp>
          <p:nvSpPr>
            <p:cNvPr id="835" name="Google Shape;835;p11"/>
            <p:cNvSpPr/>
            <p:nvPr/>
          </p:nvSpPr>
          <p:spPr>
            <a:xfrm>
              <a:off x="1993563" y="2190648"/>
              <a:ext cx="12717" cy="19056"/>
            </a:xfrm>
            <a:custGeom>
              <a:avLst/>
              <a:gdLst/>
              <a:ahLst/>
              <a:cxnLst/>
              <a:rect l="l" t="t" r="r" b="b"/>
              <a:pathLst>
                <a:path w="311" h="466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72" y="465"/>
                    <a:pt x="144" y="465"/>
                  </a:cubicBezTo>
                  <a:cubicBezTo>
                    <a:pt x="227" y="465"/>
                    <a:pt x="299" y="394"/>
                    <a:pt x="299" y="322"/>
                  </a:cubicBezTo>
                  <a:lnTo>
                    <a:pt x="299" y="155"/>
                  </a:lnTo>
                  <a:cubicBezTo>
                    <a:pt x="310" y="60"/>
                    <a:pt x="239" y="1"/>
                    <a:pt x="1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836" name="Google Shape;836;p11"/>
            <p:cNvSpPr/>
            <p:nvPr/>
          </p:nvSpPr>
          <p:spPr>
            <a:xfrm>
              <a:off x="2072440" y="2190648"/>
              <a:ext cx="12226" cy="19056"/>
            </a:xfrm>
            <a:custGeom>
              <a:avLst/>
              <a:gdLst/>
              <a:ahLst/>
              <a:cxnLst/>
              <a:rect l="l" t="t" r="r" b="b"/>
              <a:pathLst>
                <a:path w="299" h="466" extrusionOk="0">
                  <a:moveTo>
                    <a:pt x="155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84" y="465"/>
                    <a:pt x="155" y="465"/>
                  </a:cubicBezTo>
                  <a:cubicBezTo>
                    <a:pt x="227" y="465"/>
                    <a:pt x="298" y="394"/>
                    <a:pt x="298" y="322"/>
                  </a:cubicBezTo>
                  <a:lnTo>
                    <a:pt x="298" y="155"/>
                  </a:lnTo>
                  <a:cubicBezTo>
                    <a:pt x="298" y="60"/>
                    <a:pt x="239" y="1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837" name="Google Shape;837;p11"/>
            <p:cNvSpPr/>
            <p:nvPr/>
          </p:nvSpPr>
          <p:spPr>
            <a:xfrm>
              <a:off x="2013558" y="2237019"/>
              <a:ext cx="52585" cy="18933"/>
            </a:xfrm>
            <a:custGeom>
              <a:avLst/>
              <a:gdLst/>
              <a:ahLst/>
              <a:cxnLst/>
              <a:rect l="l" t="t" r="r" b="b"/>
              <a:pathLst>
                <a:path w="1286" h="463" extrusionOk="0">
                  <a:moveTo>
                    <a:pt x="162" y="1"/>
                  </a:moveTo>
                  <a:cubicBezTo>
                    <a:pt x="125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391"/>
                    <a:pt x="417" y="462"/>
                    <a:pt x="655" y="462"/>
                  </a:cubicBezTo>
                  <a:cubicBezTo>
                    <a:pt x="893" y="462"/>
                    <a:pt x="1119" y="391"/>
                    <a:pt x="1250" y="260"/>
                  </a:cubicBezTo>
                  <a:cubicBezTo>
                    <a:pt x="1286" y="200"/>
                    <a:pt x="1286" y="105"/>
                    <a:pt x="1226" y="45"/>
                  </a:cubicBezTo>
                  <a:cubicBezTo>
                    <a:pt x="1197" y="16"/>
                    <a:pt x="1158" y="1"/>
                    <a:pt x="1119" y="1"/>
                  </a:cubicBezTo>
                  <a:cubicBezTo>
                    <a:pt x="1081" y="1"/>
                    <a:pt x="1042" y="16"/>
                    <a:pt x="1012" y="45"/>
                  </a:cubicBezTo>
                  <a:cubicBezTo>
                    <a:pt x="953" y="105"/>
                    <a:pt x="822" y="164"/>
                    <a:pt x="643" y="164"/>
                  </a:cubicBezTo>
                  <a:cubicBezTo>
                    <a:pt x="464" y="164"/>
                    <a:pt x="310" y="105"/>
                    <a:pt x="274" y="45"/>
                  </a:cubicBezTo>
                  <a:cubicBezTo>
                    <a:pt x="238" y="16"/>
                    <a:pt x="199" y="1"/>
                    <a:pt x="1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838" name="Google Shape;838;p11"/>
            <p:cNvSpPr/>
            <p:nvPr/>
          </p:nvSpPr>
          <p:spPr>
            <a:xfrm>
              <a:off x="1874777" y="2051903"/>
              <a:ext cx="328674" cy="421683"/>
            </a:xfrm>
            <a:custGeom>
              <a:avLst/>
              <a:gdLst/>
              <a:ahLst/>
              <a:cxnLst/>
              <a:rect l="l" t="t" r="r" b="b"/>
              <a:pathLst>
                <a:path w="8038" h="10312" extrusionOk="0">
                  <a:moveTo>
                    <a:pt x="6228" y="2167"/>
                  </a:moveTo>
                  <a:lnTo>
                    <a:pt x="6132" y="3239"/>
                  </a:lnTo>
                  <a:lnTo>
                    <a:pt x="6121" y="3239"/>
                  </a:lnTo>
                  <a:cubicBezTo>
                    <a:pt x="6025" y="3239"/>
                    <a:pt x="5942" y="3156"/>
                    <a:pt x="5942" y="3060"/>
                  </a:cubicBezTo>
                  <a:lnTo>
                    <a:pt x="5942" y="2227"/>
                  </a:lnTo>
                  <a:cubicBezTo>
                    <a:pt x="6049" y="2227"/>
                    <a:pt x="6132" y="2191"/>
                    <a:pt x="6228" y="2167"/>
                  </a:cubicBezTo>
                  <a:close/>
                  <a:moveTo>
                    <a:pt x="5787" y="322"/>
                  </a:moveTo>
                  <a:cubicBezTo>
                    <a:pt x="6240" y="322"/>
                    <a:pt x="6609" y="691"/>
                    <a:pt x="6609" y="1131"/>
                  </a:cubicBezTo>
                  <a:cubicBezTo>
                    <a:pt x="6609" y="1584"/>
                    <a:pt x="6240" y="1953"/>
                    <a:pt x="5787" y="1953"/>
                  </a:cubicBezTo>
                  <a:cubicBezTo>
                    <a:pt x="5490" y="1953"/>
                    <a:pt x="5228" y="1786"/>
                    <a:pt x="5073" y="1536"/>
                  </a:cubicBezTo>
                  <a:cubicBezTo>
                    <a:pt x="5048" y="1487"/>
                    <a:pt x="4996" y="1455"/>
                    <a:pt x="4942" y="1455"/>
                  </a:cubicBezTo>
                  <a:cubicBezTo>
                    <a:pt x="4918" y="1455"/>
                    <a:pt x="4893" y="1462"/>
                    <a:pt x="4870" y="1477"/>
                  </a:cubicBezTo>
                  <a:cubicBezTo>
                    <a:pt x="4799" y="1524"/>
                    <a:pt x="4763" y="1608"/>
                    <a:pt x="4811" y="1691"/>
                  </a:cubicBezTo>
                  <a:cubicBezTo>
                    <a:pt x="4823" y="1703"/>
                    <a:pt x="4823" y="1715"/>
                    <a:pt x="4835" y="1727"/>
                  </a:cubicBezTo>
                  <a:cubicBezTo>
                    <a:pt x="4775" y="1763"/>
                    <a:pt x="4716" y="1786"/>
                    <a:pt x="4656" y="1786"/>
                  </a:cubicBezTo>
                  <a:cubicBezTo>
                    <a:pt x="4477" y="1786"/>
                    <a:pt x="4335" y="1643"/>
                    <a:pt x="4335" y="1465"/>
                  </a:cubicBezTo>
                  <a:cubicBezTo>
                    <a:pt x="4335" y="1370"/>
                    <a:pt x="4263" y="1310"/>
                    <a:pt x="4180" y="1310"/>
                  </a:cubicBezTo>
                  <a:cubicBezTo>
                    <a:pt x="4108" y="1310"/>
                    <a:pt x="4037" y="1393"/>
                    <a:pt x="4037" y="1465"/>
                  </a:cubicBezTo>
                  <a:cubicBezTo>
                    <a:pt x="4037" y="1810"/>
                    <a:pt x="4323" y="2108"/>
                    <a:pt x="4680" y="2108"/>
                  </a:cubicBezTo>
                  <a:cubicBezTo>
                    <a:pt x="4811" y="2108"/>
                    <a:pt x="4942" y="2060"/>
                    <a:pt x="5061" y="1965"/>
                  </a:cubicBezTo>
                  <a:cubicBezTo>
                    <a:pt x="5228" y="2120"/>
                    <a:pt x="5442" y="2227"/>
                    <a:pt x="5668" y="2251"/>
                  </a:cubicBezTo>
                  <a:lnTo>
                    <a:pt x="5668" y="3072"/>
                  </a:lnTo>
                  <a:cubicBezTo>
                    <a:pt x="5668" y="3334"/>
                    <a:pt x="5882" y="3548"/>
                    <a:pt x="6144" y="3548"/>
                  </a:cubicBezTo>
                  <a:lnTo>
                    <a:pt x="6382" y="3548"/>
                  </a:lnTo>
                  <a:cubicBezTo>
                    <a:pt x="6454" y="3548"/>
                    <a:pt x="6513" y="3572"/>
                    <a:pt x="6573" y="3632"/>
                  </a:cubicBezTo>
                  <a:cubicBezTo>
                    <a:pt x="6621" y="3691"/>
                    <a:pt x="6656" y="3751"/>
                    <a:pt x="6633" y="3834"/>
                  </a:cubicBezTo>
                  <a:cubicBezTo>
                    <a:pt x="6621" y="3953"/>
                    <a:pt x="6502" y="4049"/>
                    <a:pt x="6371" y="4049"/>
                  </a:cubicBezTo>
                  <a:lnTo>
                    <a:pt x="6299" y="4049"/>
                  </a:lnTo>
                  <a:lnTo>
                    <a:pt x="6299" y="4037"/>
                  </a:lnTo>
                  <a:cubicBezTo>
                    <a:pt x="6299" y="3953"/>
                    <a:pt x="6216" y="3894"/>
                    <a:pt x="6144" y="3894"/>
                  </a:cubicBezTo>
                  <a:cubicBezTo>
                    <a:pt x="6061" y="3894"/>
                    <a:pt x="6001" y="3965"/>
                    <a:pt x="6001" y="4037"/>
                  </a:cubicBezTo>
                  <a:cubicBezTo>
                    <a:pt x="6001" y="5108"/>
                    <a:pt x="5120" y="5977"/>
                    <a:pt x="4049" y="5977"/>
                  </a:cubicBezTo>
                  <a:cubicBezTo>
                    <a:pt x="2953" y="5977"/>
                    <a:pt x="2084" y="5096"/>
                    <a:pt x="2084" y="4025"/>
                  </a:cubicBezTo>
                  <a:cubicBezTo>
                    <a:pt x="2084" y="3929"/>
                    <a:pt x="2013" y="3870"/>
                    <a:pt x="1941" y="3870"/>
                  </a:cubicBezTo>
                  <a:cubicBezTo>
                    <a:pt x="1858" y="3870"/>
                    <a:pt x="1787" y="3953"/>
                    <a:pt x="1787" y="4025"/>
                  </a:cubicBezTo>
                  <a:lnTo>
                    <a:pt x="1787" y="4037"/>
                  </a:lnTo>
                  <a:lnTo>
                    <a:pt x="1703" y="4037"/>
                  </a:lnTo>
                  <a:cubicBezTo>
                    <a:pt x="1620" y="4037"/>
                    <a:pt x="1560" y="4013"/>
                    <a:pt x="1501" y="3953"/>
                  </a:cubicBezTo>
                  <a:cubicBezTo>
                    <a:pt x="1465" y="3894"/>
                    <a:pt x="1429" y="3834"/>
                    <a:pt x="1441" y="3751"/>
                  </a:cubicBezTo>
                  <a:cubicBezTo>
                    <a:pt x="1465" y="3632"/>
                    <a:pt x="1584" y="3537"/>
                    <a:pt x="1715" y="3537"/>
                  </a:cubicBezTo>
                  <a:lnTo>
                    <a:pt x="1941" y="3537"/>
                  </a:lnTo>
                  <a:cubicBezTo>
                    <a:pt x="2203" y="3537"/>
                    <a:pt x="2418" y="3322"/>
                    <a:pt x="2418" y="3060"/>
                  </a:cubicBezTo>
                  <a:lnTo>
                    <a:pt x="2418" y="2358"/>
                  </a:lnTo>
                  <a:cubicBezTo>
                    <a:pt x="2418" y="2084"/>
                    <a:pt x="2632" y="1870"/>
                    <a:pt x="2906" y="1870"/>
                  </a:cubicBezTo>
                  <a:lnTo>
                    <a:pt x="3525" y="1870"/>
                  </a:lnTo>
                  <a:cubicBezTo>
                    <a:pt x="3620" y="1870"/>
                    <a:pt x="3680" y="1786"/>
                    <a:pt x="3680" y="1715"/>
                  </a:cubicBezTo>
                  <a:cubicBezTo>
                    <a:pt x="3680" y="1632"/>
                    <a:pt x="3608" y="1572"/>
                    <a:pt x="3525" y="1572"/>
                  </a:cubicBezTo>
                  <a:lnTo>
                    <a:pt x="2906" y="1572"/>
                  </a:lnTo>
                  <a:cubicBezTo>
                    <a:pt x="2477" y="1572"/>
                    <a:pt x="2120" y="1929"/>
                    <a:pt x="2120" y="2358"/>
                  </a:cubicBezTo>
                  <a:lnTo>
                    <a:pt x="2120" y="3060"/>
                  </a:lnTo>
                  <a:cubicBezTo>
                    <a:pt x="2120" y="3144"/>
                    <a:pt x="2037" y="3239"/>
                    <a:pt x="1941" y="3239"/>
                  </a:cubicBezTo>
                  <a:lnTo>
                    <a:pt x="1906" y="3239"/>
                  </a:lnTo>
                  <a:lnTo>
                    <a:pt x="1739" y="1572"/>
                  </a:lnTo>
                  <a:cubicBezTo>
                    <a:pt x="1715" y="1251"/>
                    <a:pt x="1822" y="929"/>
                    <a:pt x="2025" y="691"/>
                  </a:cubicBezTo>
                  <a:cubicBezTo>
                    <a:pt x="2239" y="453"/>
                    <a:pt x="2549" y="322"/>
                    <a:pt x="2870" y="322"/>
                  </a:cubicBezTo>
                  <a:close/>
                  <a:moveTo>
                    <a:pt x="5013" y="6013"/>
                  </a:moveTo>
                  <a:lnTo>
                    <a:pt x="5013" y="6537"/>
                  </a:lnTo>
                  <a:cubicBezTo>
                    <a:pt x="5013" y="6823"/>
                    <a:pt x="5204" y="7073"/>
                    <a:pt x="5478" y="7144"/>
                  </a:cubicBezTo>
                  <a:lnTo>
                    <a:pt x="5740" y="7227"/>
                  </a:lnTo>
                  <a:cubicBezTo>
                    <a:pt x="5668" y="7478"/>
                    <a:pt x="5537" y="7716"/>
                    <a:pt x="5370" y="7906"/>
                  </a:cubicBezTo>
                  <a:cubicBezTo>
                    <a:pt x="5311" y="7966"/>
                    <a:pt x="5323" y="8073"/>
                    <a:pt x="5382" y="8120"/>
                  </a:cubicBezTo>
                  <a:cubicBezTo>
                    <a:pt x="5418" y="8144"/>
                    <a:pt x="5442" y="8156"/>
                    <a:pt x="5490" y="8156"/>
                  </a:cubicBezTo>
                  <a:cubicBezTo>
                    <a:pt x="5537" y="8156"/>
                    <a:pt x="5585" y="8144"/>
                    <a:pt x="5609" y="8120"/>
                  </a:cubicBezTo>
                  <a:cubicBezTo>
                    <a:pt x="5823" y="7882"/>
                    <a:pt x="5966" y="7608"/>
                    <a:pt x="6061" y="7311"/>
                  </a:cubicBezTo>
                  <a:lnTo>
                    <a:pt x="6382" y="7418"/>
                  </a:lnTo>
                  <a:cubicBezTo>
                    <a:pt x="6204" y="7906"/>
                    <a:pt x="5930" y="8335"/>
                    <a:pt x="5525" y="8668"/>
                  </a:cubicBezTo>
                  <a:cubicBezTo>
                    <a:pt x="5085" y="9013"/>
                    <a:pt x="4573" y="9204"/>
                    <a:pt x="4001" y="9204"/>
                  </a:cubicBezTo>
                  <a:cubicBezTo>
                    <a:pt x="3442" y="9204"/>
                    <a:pt x="2918" y="9025"/>
                    <a:pt x="2489" y="8668"/>
                  </a:cubicBezTo>
                  <a:cubicBezTo>
                    <a:pt x="2096" y="8359"/>
                    <a:pt x="1810" y="7918"/>
                    <a:pt x="1668" y="7442"/>
                  </a:cubicBezTo>
                  <a:lnTo>
                    <a:pt x="2001" y="7347"/>
                  </a:lnTo>
                  <a:cubicBezTo>
                    <a:pt x="2108" y="7739"/>
                    <a:pt x="2358" y="8097"/>
                    <a:pt x="2680" y="8370"/>
                  </a:cubicBezTo>
                  <a:cubicBezTo>
                    <a:pt x="3049" y="8668"/>
                    <a:pt x="3513" y="8847"/>
                    <a:pt x="4001" y="8847"/>
                  </a:cubicBezTo>
                  <a:cubicBezTo>
                    <a:pt x="4382" y="8847"/>
                    <a:pt x="4739" y="8751"/>
                    <a:pt x="5049" y="8561"/>
                  </a:cubicBezTo>
                  <a:cubicBezTo>
                    <a:pt x="5120" y="8513"/>
                    <a:pt x="5132" y="8430"/>
                    <a:pt x="5109" y="8359"/>
                  </a:cubicBezTo>
                  <a:cubicBezTo>
                    <a:pt x="5077" y="8304"/>
                    <a:pt x="5031" y="8280"/>
                    <a:pt x="4979" y="8280"/>
                  </a:cubicBezTo>
                  <a:cubicBezTo>
                    <a:pt x="4952" y="8280"/>
                    <a:pt x="4923" y="8287"/>
                    <a:pt x="4894" y="8299"/>
                  </a:cubicBezTo>
                  <a:cubicBezTo>
                    <a:pt x="4632" y="8442"/>
                    <a:pt x="4311" y="8537"/>
                    <a:pt x="4001" y="8537"/>
                  </a:cubicBezTo>
                  <a:cubicBezTo>
                    <a:pt x="3215" y="8537"/>
                    <a:pt x="2513" y="8001"/>
                    <a:pt x="2299" y="7239"/>
                  </a:cubicBezTo>
                  <a:lnTo>
                    <a:pt x="2596" y="7144"/>
                  </a:lnTo>
                  <a:cubicBezTo>
                    <a:pt x="2858" y="7073"/>
                    <a:pt x="3049" y="6823"/>
                    <a:pt x="3049" y="6537"/>
                  </a:cubicBezTo>
                  <a:lnTo>
                    <a:pt x="3049" y="6013"/>
                  </a:lnTo>
                  <a:cubicBezTo>
                    <a:pt x="3346" y="6168"/>
                    <a:pt x="3680" y="6239"/>
                    <a:pt x="4037" y="6239"/>
                  </a:cubicBezTo>
                  <a:cubicBezTo>
                    <a:pt x="4394" y="6239"/>
                    <a:pt x="4716" y="6168"/>
                    <a:pt x="5013" y="6013"/>
                  </a:cubicBezTo>
                  <a:close/>
                  <a:moveTo>
                    <a:pt x="2870" y="0"/>
                  </a:moveTo>
                  <a:cubicBezTo>
                    <a:pt x="2477" y="0"/>
                    <a:pt x="2084" y="179"/>
                    <a:pt x="1799" y="477"/>
                  </a:cubicBezTo>
                  <a:cubicBezTo>
                    <a:pt x="1537" y="774"/>
                    <a:pt x="1406" y="1179"/>
                    <a:pt x="1429" y="1596"/>
                  </a:cubicBezTo>
                  <a:lnTo>
                    <a:pt x="1596" y="3251"/>
                  </a:lnTo>
                  <a:cubicBezTo>
                    <a:pt x="1358" y="3298"/>
                    <a:pt x="1144" y="3489"/>
                    <a:pt x="1132" y="3739"/>
                  </a:cubicBezTo>
                  <a:cubicBezTo>
                    <a:pt x="1120" y="3894"/>
                    <a:pt x="1168" y="4049"/>
                    <a:pt x="1263" y="4168"/>
                  </a:cubicBezTo>
                  <a:cubicBezTo>
                    <a:pt x="1370" y="4287"/>
                    <a:pt x="1525" y="4346"/>
                    <a:pt x="1680" y="4346"/>
                  </a:cubicBezTo>
                  <a:lnTo>
                    <a:pt x="1799" y="4346"/>
                  </a:lnTo>
                  <a:cubicBezTo>
                    <a:pt x="1894" y="4989"/>
                    <a:pt x="2251" y="5525"/>
                    <a:pt x="2739" y="5882"/>
                  </a:cubicBezTo>
                  <a:lnTo>
                    <a:pt x="2739" y="6585"/>
                  </a:lnTo>
                  <a:cubicBezTo>
                    <a:pt x="2739" y="6727"/>
                    <a:pt x="2632" y="6870"/>
                    <a:pt x="2501" y="6894"/>
                  </a:cubicBezTo>
                  <a:lnTo>
                    <a:pt x="810" y="7406"/>
                  </a:lnTo>
                  <a:cubicBezTo>
                    <a:pt x="322" y="7537"/>
                    <a:pt x="1" y="7978"/>
                    <a:pt x="1" y="8478"/>
                  </a:cubicBezTo>
                  <a:lnTo>
                    <a:pt x="1" y="10168"/>
                  </a:lnTo>
                  <a:cubicBezTo>
                    <a:pt x="1" y="10252"/>
                    <a:pt x="72" y="10311"/>
                    <a:pt x="144" y="10311"/>
                  </a:cubicBezTo>
                  <a:cubicBezTo>
                    <a:pt x="227" y="10311"/>
                    <a:pt x="298" y="10240"/>
                    <a:pt x="298" y="10168"/>
                  </a:cubicBezTo>
                  <a:lnTo>
                    <a:pt x="298" y="8466"/>
                  </a:lnTo>
                  <a:cubicBezTo>
                    <a:pt x="298" y="8109"/>
                    <a:pt x="537" y="7787"/>
                    <a:pt x="882" y="7680"/>
                  </a:cubicBezTo>
                  <a:lnTo>
                    <a:pt x="1370" y="7537"/>
                  </a:lnTo>
                  <a:cubicBezTo>
                    <a:pt x="1513" y="8073"/>
                    <a:pt x="1846" y="8549"/>
                    <a:pt x="2275" y="8906"/>
                  </a:cubicBezTo>
                  <a:cubicBezTo>
                    <a:pt x="2751" y="9287"/>
                    <a:pt x="3358" y="9502"/>
                    <a:pt x="3989" y="9502"/>
                  </a:cubicBezTo>
                  <a:cubicBezTo>
                    <a:pt x="4608" y="9502"/>
                    <a:pt x="5204" y="9287"/>
                    <a:pt x="5704" y="8906"/>
                  </a:cubicBezTo>
                  <a:cubicBezTo>
                    <a:pt x="6144" y="8549"/>
                    <a:pt x="6454" y="8073"/>
                    <a:pt x="6621" y="7537"/>
                  </a:cubicBezTo>
                  <a:lnTo>
                    <a:pt x="7144" y="7680"/>
                  </a:lnTo>
                  <a:cubicBezTo>
                    <a:pt x="7490" y="7787"/>
                    <a:pt x="7728" y="8097"/>
                    <a:pt x="7728" y="8466"/>
                  </a:cubicBezTo>
                  <a:lnTo>
                    <a:pt x="7728" y="10168"/>
                  </a:lnTo>
                  <a:cubicBezTo>
                    <a:pt x="7728" y="10252"/>
                    <a:pt x="7799" y="10311"/>
                    <a:pt x="7871" y="10311"/>
                  </a:cubicBezTo>
                  <a:cubicBezTo>
                    <a:pt x="7966" y="10311"/>
                    <a:pt x="8026" y="10240"/>
                    <a:pt x="8026" y="10168"/>
                  </a:cubicBezTo>
                  <a:lnTo>
                    <a:pt x="8026" y="8466"/>
                  </a:lnTo>
                  <a:cubicBezTo>
                    <a:pt x="8037" y="7966"/>
                    <a:pt x="7716" y="7525"/>
                    <a:pt x="7240" y="7382"/>
                  </a:cubicBezTo>
                  <a:lnTo>
                    <a:pt x="5537" y="6882"/>
                  </a:lnTo>
                  <a:cubicBezTo>
                    <a:pt x="5406" y="6835"/>
                    <a:pt x="5299" y="6704"/>
                    <a:pt x="5299" y="6573"/>
                  </a:cubicBezTo>
                  <a:lnTo>
                    <a:pt x="5299" y="5870"/>
                  </a:lnTo>
                  <a:cubicBezTo>
                    <a:pt x="5811" y="5525"/>
                    <a:pt x="6168" y="4977"/>
                    <a:pt x="6240" y="4334"/>
                  </a:cubicBezTo>
                  <a:lnTo>
                    <a:pt x="6323" y="4334"/>
                  </a:lnTo>
                  <a:cubicBezTo>
                    <a:pt x="6621" y="4334"/>
                    <a:pt x="6871" y="4108"/>
                    <a:pt x="6906" y="3846"/>
                  </a:cubicBezTo>
                  <a:cubicBezTo>
                    <a:pt x="6918" y="3691"/>
                    <a:pt x="6871" y="3525"/>
                    <a:pt x="6775" y="3417"/>
                  </a:cubicBezTo>
                  <a:cubicBezTo>
                    <a:pt x="6680" y="3322"/>
                    <a:pt x="6561" y="3251"/>
                    <a:pt x="6442" y="3239"/>
                  </a:cubicBezTo>
                  <a:lnTo>
                    <a:pt x="6549" y="1941"/>
                  </a:lnTo>
                  <a:cubicBezTo>
                    <a:pt x="6775" y="1727"/>
                    <a:pt x="6906" y="1453"/>
                    <a:pt x="6906" y="1120"/>
                  </a:cubicBezTo>
                  <a:cubicBezTo>
                    <a:pt x="6906" y="512"/>
                    <a:pt x="6394" y="0"/>
                    <a:pt x="5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839" name="Google Shape;839;p11"/>
            <p:cNvSpPr/>
            <p:nvPr/>
          </p:nvSpPr>
          <p:spPr>
            <a:xfrm>
              <a:off x="1986775" y="2170693"/>
              <a:ext cx="25842" cy="12227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476" y="298"/>
                  </a:lnTo>
                  <a:cubicBezTo>
                    <a:pt x="560" y="298"/>
                    <a:pt x="631" y="227"/>
                    <a:pt x="631" y="155"/>
                  </a:cubicBezTo>
                  <a:cubicBezTo>
                    <a:pt x="631" y="72"/>
                    <a:pt x="572" y="1"/>
                    <a:pt x="4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840" name="Google Shape;840;p11"/>
            <p:cNvSpPr/>
            <p:nvPr/>
          </p:nvSpPr>
          <p:spPr>
            <a:xfrm>
              <a:off x="2066102" y="2170693"/>
              <a:ext cx="25352" cy="12227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72"/>
                    <a:pt x="560" y="1"/>
                    <a:pt x="4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</p:grpSp>
      <p:sp>
        <p:nvSpPr>
          <p:cNvPr id="841" name="Google Shape;841;p11"/>
          <p:cNvSpPr/>
          <p:nvPr/>
        </p:nvSpPr>
        <p:spPr>
          <a:xfrm>
            <a:off x="3682669" y="2048506"/>
            <a:ext cx="12732" cy="19354"/>
          </a:xfrm>
          <a:custGeom>
            <a:avLst/>
            <a:gdLst/>
            <a:ahLst/>
            <a:cxnLst/>
            <a:rect l="l" t="t" r="r" b="b"/>
            <a:pathLst>
              <a:path w="298" h="453" extrusionOk="0">
                <a:moveTo>
                  <a:pt x="155" y="0"/>
                </a:moveTo>
                <a:cubicBezTo>
                  <a:pt x="60" y="0"/>
                  <a:pt x="0" y="72"/>
                  <a:pt x="0" y="143"/>
                </a:cubicBezTo>
                <a:lnTo>
                  <a:pt x="0" y="310"/>
                </a:lnTo>
                <a:cubicBezTo>
                  <a:pt x="0" y="393"/>
                  <a:pt x="72" y="453"/>
                  <a:pt x="155" y="453"/>
                </a:cubicBezTo>
                <a:cubicBezTo>
                  <a:pt x="227" y="453"/>
                  <a:pt x="298" y="381"/>
                  <a:pt x="298" y="310"/>
                </a:cubicBezTo>
                <a:lnTo>
                  <a:pt x="298" y="143"/>
                </a:lnTo>
                <a:cubicBezTo>
                  <a:pt x="298" y="72"/>
                  <a:pt x="238" y="0"/>
                  <a:pt x="1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ahnschrift Condensed" panose="020B0502040204020203" pitchFamily="34" charset="0"/>
              <a:sym typeface="Arial"/>
            </a:endParaRPr>
          </a:p>
        </p:txBody>
      </p:sp>
      <p:sp>
        <p:nvSpPr>
          <p:cNvPr id="842" name="Google Shape;842;p11"/>
          <p:cNvSpPr/>
          <p:nvPr/>
        </p:nvSpPr>
        <p:spPr>
          <a:xfrm>
            <a:off x="3765596" y="2048506"/>
            <a:ext cx="12732" cy="19354"/>
          </a:xfrm>
          <a:custGeom>
            <a:avLst/>
            <a:gdLst/>
            <a:ahLst/>
            <a:cxnLst/>
            <a:rect l="l" t="t" r="r" b="b"/>
            <a:pathLst>
              <a:path w="298" h="453" extrusionOk="0">
                <a:moveTo>
                  <a:pt x="143" y="0"/>
                </a:moveTo>
                <a:cubicBezTo>
                  <a:pt x="60" y="0"/>
                  <a:pt x="0" y="72"/>
                  <a:pt x="0" y="143"/>
                </a:cubicBezTo>
                <a:lnTo>
                  <a:pt x="0" y="310"/>
                </a:lnTo>
                <a:cubicBezTo>
                  <a:pt x="0" y="393"/>
                  <a:pt x="72" y="453"/>
                  <a:pt x="143" y="453"/>
                </a:cubicBezTo>
                <a:cubicBezTo>
                  <a:pt x="214" y="453"/>
                  <a:pt x="298" y="381"/>
                  <a:pt x="298" y="310"/>
                </a:cubicBezTo>
                <a:lnTo>
                  <a:pt x="298" y="143"/>
                </a:lnTo>
                <a:cubicBezTo>
                  <a:pt x="298" y="72"/>
                  <a:pt x="238" y="0"/>
                  <a:pt x="1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ahnschrift Condensed" panose="020B0502040204020203" pitchFamily="34" charset="0"/>
              <a:sym typeface="Arial"/>
            </a:endParaRPr>
          </a:p>
        </p:txBody>
      </p:sp>
      <p:sp>
        <p:nvSpPr>
          <p:cNvPr id="843" name="Google Shape;843;p11"/>
          <p:cNvSpPr/>
          <p:nvPr/>
        </p:nvSpPr>
        <p:spPr>
          <a:xfrm>
            <a:off x="3703518" y="2096442"/>
            <a:ext cx="54987" cy="19739"/>
          </a:xfrm>
          <a:custGeom>
            <a:avLst/>
            <a:gdLst/>
            <a:ahLst/>
            <a:cxnLst/>
            <a:rect l="l" t="t" r="r" b="b"/>
            <a:pathLst>
              <a:path w="1287" h="462" extrusionOk="0">
                <a:moveTo>
                  <a:pt x="167" y="0"/>
                </a:moveTo>
                <a:cubicBezTo>
                  <a:pt x="129" y="0"/>
                  <a:pt x="90" y="15"/>
                  <a:pt x="60" y="45"/>
                </a:cubicBezTo>
                <a:cubicBezTo>
                  <a:pt x="1" y="104"/>
                  <a:pt x="1" y="200"/>
                  <a:pt x="60" y="259"/>
                </a:cubicBezTo>
                <a:cubicBezTo>
                  <a:pt x="203" y="390"/>
                  <a:pt x="417" y="462"/>
                  <a:pt x="655" y="462"/>
                </a:cubicBezTo>
                <a:cubicBezTo>
                  <a:pt x="893" y="462"/>
                  <a:pt x="1120" y="390"/>
                  <a:pt x="1251" y="259"/>
                </a:cubicBezTo>
                <a:cubicBezTo>
                  <a:pt x="1286" y="212"/>
                  <a:pt x="1286" y="104"/>
                  <a:pt x="1227" y="45"/>
                </a:cubicBezTo>
                <a:cubicBezTo>
                  <a:pt x="1197" y="15"/>
                  <a:pt x="1158" y="0"/>
                  <a:pt x="1120" y="0"/>
                </a:cubicBezTo>
                <a:cubicBezTo>
                  <a:pt x="1081" y="0"/>
                  <a:pt x="1042" y="15"/>
                  <a:pt x="1013" y="45"/>
                </a:cubicBezTo>
                <a:cubicBezTo>
                  <a:pt x="953" y="104"/>
                  <a:pt x="822" y="164"/>
                  <a:pt x="643" y="164"/>
                </a:cubicBezTo>
                <a:cubicBezTo>
                  <a:pt x="465" y="164"/>
                  <a:pt x="322" y="104"/>
                  <a:pt x="274" y="45"/>
                </a:cubicBezTo>
                <a:cubicBezTo>
                  <a:pt x="245" y="15"/>
                  <a:pt x="206" y="0"/>
                  <a:pt x="1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ahnschrift Condensed" panose="020B0502040204020203" pitchFamily="34" charset="0"/>
              <a:sym typeface="Arial"/>
            </a:endParaRPr>
          </a:p>
        </p:txBody>
      </p:sp>
      <p:sp>
        <p:nvSpPr>
          <p:cNvPr id="844" name="Google Shape;844;p11"/>
          <p:cNvSpPr/>
          <p:nvPr/>
        </p:nvSpPr>
        <p:spPr>
          <a:xfrm>
            <a:off x="3100087" y="1200636"/>
            <a:ext cx="328683" cy="439042"/>
          </a:xfrm>
          <a:custGeom>
            <a:avLst/>
            <a:gdLst/>
            <a:ahLst/>
            <a:cxnLst/>
            <a:rect l="l" t="t" r="r" b="b"/>
            <a:pathLst>
              <a:path w="7693" h="10276" extrusionOk="0">
                <a:moveTo>
                  <a:pt x="3846" y="298"/>
                </a:moveTo>
                <a:cubicBezTo>
                  <a:pt x="5275" y="298"/>
                  <a:pt x="6442" y="1453"/>
                  <a:pt x="6442" y="2882"/>
                </a:cubicBezTo>
                <a:lnTo>
                  <a:pt x="6442" y="4013"/>
                </a:lnTo>
                <a:cubicBezTo>
                  <a:pt x="6442" y="4846"/>
                  <a:pt x="6633" y="5489"/>
                  <a:pt x="6799" y="5870"/>
                </a:cubicBezTo>
                <a:cubicBezTo>
                  <a:pt x="6811" y="5918"/>
                  <a:pt x="6811" y="5965"/>
                  <a:pt x="6799" y="6001"/>
                </a:cubicBezTo>
                <a:cubicBezTo>
                  <a:pt x="6775" y="6049"/>
                  <a:pt x="6752" y="6084"/>
                  <a:pt x="6704" y="6096"/>
                </a:cubicBezTo>
                <a:cubicBezTo>
                  <a:pt x="6359" y="6227"/>
                  <a:pt x="5692" y="6489"/>
                  <a:pt x="4978" y="6632"/>
                </a:cubicBezTo>
                <a:lnTo>
                  <a:pt x="4978" y="6132"/>
                </a:lnTo>
                <a:cubicBezTo>
                  <a:pt x="5644" y="5739"/>
                  <a:pt x="6109" y="5013"/>
                  <a:pt x="6109" y="4179"/>
                </a:cubicBezTo>
                <a:lnTo>
                  <a:pt x="6109" y="3536"/>
                </a:lnTo>
                <a:cubicBezTo>
                  <a:pt x="6109" y="3108"/>
                  <a:pt x="5751" y="2751"/>
                  <a:pt x="5323" y="2751"/>
                </a:cubicBezTo>
                <a:lnTo>
                  <a:pt x="5073" y="2751"/>
                </a:lnTo>
                <a:lnTo>
                  <a:pt x="4311" y="1989"/>
                </a:lnTo>
                <a:cubicBezTo>
                  <a:pt x="4282" y="1960"/>
                  <a:pt x="4249" y="1944"/>
                  <a:pt x="4214" y="1944"/>
                </a:cubicBezTo>
                <a:cubicBezTo>
                  <a:pt x="4191" y="1944"/>
                  <a:pt x="4168" y="1951"/>
                  <a:pt x="4144" y="1965"/>
                </a:cubicBezTo>
                <a:cubicBezTo>
                  <a:pt x="4085" y="1989"/>
                  <a:pt x="4061" y="2036"/>
                  <a:pt x="4061" y="2096"/>
                </a:cubicBezTo>
                <a:lnTo>
                  <a:pt x="4061" y="2751"/>
                </a:lnTo>
                <a:lnTo>
                  <a:pt x="3239" y="2751"/>
                </a:lnTo>
                <a:cubicBezTo>
                  <a:pt x="3144" y="2751"/>
                  <a:pt x="3084" y="2822"/>
                  <a:pt x="3084" y="2893"/>
                </a:cubicBezTo>
                <a:cubicBezTo>
                  <a:pt x="3084" y="2965"/>
                  <a:pt x="3168" y="3048"/>
                  <a:pt x="3239" y="3048"/>
                </a:cubicBezTo>
                <a:lnTo>
                  <a:pt x="4204" y="3048"/>
                </a:lnTo>
                <a:cubicBezTo>
                  <a:pt x="4299" y="3048"/>
                  <a:pt x="4358" y="2965"/>
                  <a:pt x="4358" y="2893"/>
                </a:cubicBezTo>
                <a:lnTo>
                  <a:pt x="4358" y="2453"/>
                </a:lnTo>
                <a:lnTo>
                  <a:pt x="4906" y="3001"/>
                </a:lnTo>
                <a:cubicBezTo>
                  <a:pt x="4930" y="3024"/>
                  <a:pt x="4966" y="3048"/>
                  <a:pt x="5013" y="3048"/>
                </a:cubicBezTo>
                <a:lnTo>
                  <a:pt x="5335" y="3048"/>
                </a:lnTo>
                <a:cubicBezTo>
                  <a:pt x="5609" y="3048"/>
                  <a:pt x="5823" y="3263"/>
                  <a:pt x="5823" y="3536"/>
                </a:cubicBezTo>
                <a:lnTo>
                  <a:pt x="5823" y="4179"/>
                </a:lnTo>
                <a:cubicBezTo>
                  <a:pt x="5823" y="5251"/>
                  <a:pt x="4954" y="6132"/>
                  <a:pt x="3882" y="6132"/>
                </a:cubicBezTo>
                <a:cubicBezTo>
                  <a:pt x="2811" y="6132"/>
                  <a:pt x="1930" y="5251"/>
                  <a:pt x="1930" y="4179"/>
                </a:cubicBezTo>
                <a:lnTo>
                  <a:pt x="1930" y="3536"/>
                </a:lnTo>
                <a:cubicBezTo>
                  <a:pt x="1930" y="3263"/>
                  <a:pt x="2156" y="3048"/>
                  <a:pt x="2418" y="3048"/>
                </a:cubicBezTo>
                <a:lnTo>
                  <a:pt x="2584" y="3048"/>
                </a:lnTo>
                <a:cubicBezTo>
                  <a:pt x="2668" y="3048"/>
                  <a:pt x="2727" y="2965"/>
                  <a:pt x="2727" y="2893"/>
                </a:cubicBezTo>
                <a:cubicBezTo>
                  <a:pt x="2727" y="2822"/>
                  <a:pt x="2656" y="2751"/>
                  <a:pt x="2584" y="2751"/>
                </a:cubicBezTo>
                <a:lnTo>
                  <a:pt x="2418" y="2751"/>
                </a:lnTo>
                <a:cubicBezTo>
                  <a:pt x="1989" y="2751"/>
                  <a:pt x="1632" y="3108"/>
                  <a:pt x="1632" y="3536"/>
                </a:cubicBezTo>
                <a:lnTo>
                  <a:pt x="1632" y="4179"/>
                </a:lnTo>
                <a:cubicBezTo>
                  <a:pt x="1632" y="5013"/>
                  <a:pt x="2096" y="5739"/>
                  <a:pt x="2763" y="6132"/>
                </a:cubicBezTo>
                <a:lnTo>
                  <a:pt x="2763" y="6632"/>
                </a:lnTo>
                <a:cubicBezTo>
                  <a:pt x="2001" y="6465"/>
                  <a:pt x="1334" y="6227"/>
                  <a:pt x="989" y="6096"/>
                </a:cubicBezTo>
                <a:cubicBezTo>
                  <a:pt x="941" y="6084"/>
                  <a:pt x="918" y="6049"/>
                  <a:pt x="906" y="6001"/>
                </a:cubicBezTo>
                <a:cubicBezTo>
                  <a:pt x="882" y="5965"/>
                  <a:pt x="882" y="5918"/>
                  <a:pt x="906" y="5870"/>
                </a:cubicBezTo>
                <a:cubicBezTo>
                  <a:pt x="1060" y="5489"/>
                  <a:pt x="1263" y="4846"/>
                  <a:pt x="1263" y="4013"/>
                </a:cubicBezTo>
                <a:lnTo>
                  <a:pt x="1263" y="2882"/>
                </a:lnTo>
                <a:cubicBezTo>
                  <a:pt x="1263" y="1453"/>
                  <a:pt x="2418" y="298"/>
                  <a:pt x="3846" y="298"/>
                </a:cubicBezTo>
                <a:close/>
                <a:moveTo>
                  <a:pt x="4632" y="6275"/>
                </a:moveTo>
                <a:lnTo>
                  <a:pt x="4632" y="6787"/>
                </a:lnTo>
                <a:cubicBezTo>
                  <a:pt x="4632" y="7025"/>
                  <a:pt x="4739" y="7239"/>
                  <a:pt x="4918" y="7394"/>
                </a:cubicBezTo>
                <a:cubicBezTo>
                  <a:pt x="4894" y="7442"/>
                  <a:pt x="4858" y="7477"/>
                  <a:pt x="4835" y="7513"/>
                </a:cubicBezTo>
                <a:cubicBezTo>
                  <a:pt x="4787" y="7573"/>
                  <a:pt x="4787" y="7680"/>
                  <a:pt x="4858" y="7715"/>
                </a:cubicBezTo>
                <a:cubicBezTo>
                  <a:pt x="4894" y="7739"/>
                  <a:pt x="4918" y="7751"/>
                  <a:pt x="4954" y="7751"/>
                </a:cubicBezTo>
                <a:cubicBezTo>
                  <a:pt x="4989" y="7751"/>
                  <a:pt x="5037" y="7739"/>
                  <a:pt x="5073" y="7692"/>
                </a:cubicBezTo>
                <a:cubicBezTo>
                  <a:pt x="5109" y="7632"/>
                  <a:pt x="5156" y="7584"/>
                  <a:pt x="5192" y="7525"/>
                </a:cubicBezTo>
                <a:lnTo>
                  <a:pt x="5525" y="7644"/>
                </a:lnTo>
                <a:cubicBezTo>
                  <a:pt x="4918" y="8573"/>
                  <a:pt x="4299" y="8894"/>
                  <a:pt x="3882" y="9001"/>
                </a:cubicBezTo>
                <a:cubicBezTo>
                  <a:pt x="3864" y="9007"/>
                  <a:pt x="3849" y="9010"/>
                  <a:pt x="3835" y="9010"/>
                </a:cubicBezTo>
                <a:cubicBezTo>
                  <a:pt x="3820" y="9010"/>
                  <a:pt x="3805" y="9007"/>
                  <a:pt x="3787" y="9001"/>
                </a:cubicBezTo>
                <a:cubicBezTo>
                  <a:pt x="3370" y="8882"/>
                  <a:pt x="2751" y="8549"/>
                  <a:pt x="2120" y="7644"/>
                </a:cubicBezTo>
                <a:lnTo>
                  <a:pt x="2465" y="7525"/>
                </a:lnTo>
                <a:cubicBezTo>
                  <a:pt x="2763" y="7942"/>
                  <a:pt x="3204" y="8442"/>
                  <a:pt x="3787" y="8644"/>
                </a:cubicBezTo>
                <a:cubicBezTo>
                  <a:pt x="3799" y="8644"/>
                  <a:pt x="3823" y="8656"/>
                  <a:pt x="3835" y="8656"/>
                </a:cubicBezTo>
                <a:cubicBezTo>
                  <a:pt x="3846" y="8656"/>
                  <a:pt x="3858" y="8656"/>
                  <a:pt x="3882" y="8644"/>
                </a:cubicBezTo>
                <a:cubicBezTo>
                  <a:pt x="4144" y="8549"/>
                  <a:pt x="4418" y="8382"/>
                  <a:pt x="4668" y="8132"/>
                </a:cubicBezTo>
                <a:cubicBezTo>
                  <a:pt x="4728" y="8073"/>
                  <a:pt x="4728" y="7989"/>
                  <a:pt x="4668" y="7930"/>
                </a:cubicBezTo>
                <a:cubicBezTo>
                  <a:pt x="4638" y="7900"/>
                  <a:pt x="4600" y="7885"/>
                  <a:pt x="4561" y="7885"/>
                </a:cubicBezTo>
                <a:cubicBezTo>
                  <a:pt x="4522" y="7885"/>
                  <a:pt x="4483" y="7900"/>
                  <a:pt x="4454" y="7930"/>
                </a:cubicBezTo>
                <a:cubicBezTo>
                  <a:pt x="4251" y="8120"/>
                  <a:pt x="4025" y="8275"/>
                  <a:pt x="3823" y="8346"/>
                </a:cubicBezTo>
                <a:cubicBezTo>
                  <a:pt x="3358" y="8168"/>
                  <a:pt x="2965" y="7751"/>
                  <a:pt x="2715" y="7394"/>
                </a:cubicBezTo>
                <a:cubicBezTo>
                  <a:pt x="2894" y="7239"/>
                  <a:pt x="3001" y="7025"/>
                  <a:pt x="3001" y="6787"/>
                </a:cubicBezTo>
                <a:lnTo>
                  <a:pt x="3001" y="6275"/>
                </a:lnTo>
                <a:cubicBezTo>
                  <a:pt x="3251" y="6382"/>
                  <a:pt x="3525" y="6430"/>
                  <a:pt x="3823" y="6430"/>
                </a:cubicBezTo>
                <a:cubicBezTo>
                  <a:pt x="4120" y="6430"/>
                  <a:pt x="4382" y="6370"/>
                  <a:pt x="4632" y="6275"/>
                </a:cubicBezTo>
                <a:close/>
                <a:moveTo>
                  <a:pt x="3846" y="0"/>
                </a:moveTo>
                <a:cubicBezTo>
                  <a:pt x="2251" y="0"/>
                  <a:pt x="953" y="1286"/>
                  <a:pt x="953" y="2882"/>
                </a:cubicBezTo>
                <a:lnTo>
                  <a:pt x="953" y="4013"/>
                </a:lnTo>
                <a:cubicBezTo>
                  <a:pt x="953" y="4846"/>
                  <a:pt x="751" y="5453"/>
                  <a:pt x="632" y="5775"/>
                </a:cubicBezTo>
                <a:cubicBezTo>
                  <a:pt x="584" y="5894"/>
                  <a:pt x="584" y="6013"/>
                  <a:pt x="632" y="6132"/>
                </a:cubicBezTo>
                <a:cubicBezTo>
                  <a:pt x="679" y="6251"/>
                  <a:pt x="775" y="6334"/>
                  <a:pt x="894" y="6382"/>
                </a:cubicBezTo>
                <a:cubicBezTo>
                  <a:pt x="1251" y="6525"/>
                  <a:pt x="1965" y="6787"/>
                  <a:pt x="2715" y="6930"/>
                </a:cubicBezTo>
                <a:cubicBezTo>
                  <a:pt x="2668" y="7084"/>
                  <a:pt x="2549" y="7180"/>
                  <a:pt x="2418" y="7239"/>
                </a:cubicBezTo>
                <a:lnTo>
                  <a:pt x="751" y="7823"/>
                </a:lnTo>
                <a:cubicBezTo>
                  <a:pt x="298" y="7989"/>
                  <a:pt x="1" y="8406"/>
                  <a:pt x="1" y="8882"/>
                </a:cubicBezTo>
                <a:lnTo>
                  <a:pt x="1" y="10132"/>
                </a:lnTo>
                <a:cubicBezTo>
                  <a:pt x="1" y="10216"/>
                  <a:pt x="84" y="10275"/>
                  <a:pt x="156" y="10275"/>
                </a:cubicBezTo>
                <a:cubicBezTo>
                  <a:pt x="227" y="10275"/>
                  <a:pt x="298" y="10204"/>
                  <a:pt x="298" y="10132"/>
                </a:cubicBezTo>
                <a:lnTo>
                  <a:pt x="298" y="8882"/>
                </a:lnTo>
                <a:cubicBezTo>
                  <a:pt x="298" y="8775"/>
                  <a:pt x="322" y="8692"/>
                  <a:pt x="358" y="8597"/>
                </a:cubicBezTo>
                <a:lnTo>
                  <a:pt x="1120" y="9251"/>
                </a:lnTo>
                <a:cubicBezTo>
                  <a:pt x="1227" y="9347"/>
                  <a:pt x="1299" y="9478"/>
                  <a:pt x="1299" y="9620"/>
                </a:cubicBezTo>
                <a:lnTo>
                  <a:pt x="1299" y="10132"/>
                </a:lnTo>
                <a:cubicBezTo>
                  <a:pt x="1299" y="10216"/>
                  <a:pt x="1370" y="10275"/>
                  <a:pt x="1453" y="10275"/>
                </a:cubicBezTo>
                <a:cubicBezTo>
                  <a:pt x="1525" y="10275"/>
                  <a:pt x="1596" y="10204"/>
                  <a:pt x="1596" y="10132"/>
                </a:cubicBezTo>
                <a:lnTo>
                  <a:pt x="1596" y="9609"/>
                </a:lnTo>
                <a:cubicBezTo>
                  <a:pt x="1596" y="9370"/>
                  <a:pt x="1489" y="9168"/>
                  <a:pt x="1310" y="9001"/>
                </a:cubicBezTo>
                <a:lnTo>
                  <a:pt x="513" y="8311"/>
                </a:lnTo>
                <a:cubicBezTo>
                  <a:pt x="596" y="8216"/>
                  <a:pt x="715" y="8132"/>
                  <a:pt x="834" y="8085"/>
                </a:cubicBezTo>
                <a:lnTo>
                  <a:pt x="1846" y="7739"/>
                </a:lnTo>
                <a:cubicBezTo>
                  <a:pt x="2537" y="8775"/>
                  <a:pt x="3251" y="9144"/>
                  <a:pt x="3727" y="9275"/>
                </a:cubicBezTo>
                <a:cubicBezTo>
                  <a:pt x="3775" y="9299"/>
                  <a:pt x="3799" y="9299"/>
                  <a:pt x="3846" y="9299"/>
                </a:cubicBezTo>
                <a:cubicBezTo>
                  <a:pt x="3894" y="9299"/>
                  <a:pt x="3930" y="9299"/>
                  <a:pt x="3966" y="9275"/>
                </a:cubicBezTo>
                <a:cubicBezTo>
                  <a:pt x="4442" y="9144"/>
                  <a:pt x="5156" y="8775"/>
                  <a:pt x="5835" y="7739"/>
                </a:cubicBezTo>
                <a:lnTo>
                  <a:pt x="6847" y="8085"/>
                </a:lnTo>
                <a:cubicBezTo>
                  <a:pt x="6990" y="8132"/>
                  <a:pt x="7085" y="8216"/>
                  <a:pt x="7180" y="8311"/>
                </a:cubicBezTo>
                <a:lnTo>
                  <a:pt x="6371" y="9001"/>
                </a:lnTo>
                <a:cubicBezTo>
                  <a:pt x="6192" y="9144"/>
                  <a:pt x="6097" y="9370"/>
                  <a:pt x="6097" y="9609"/>
                </a:cubicBezTo>
                <a:lnTo>
                  <a:pt x="6097" y="10120"/>
                </a:lnTo>
                <a:cubicBezTo>
                  <a:pt x="6097" y="10204"/>
                  <a:pt x="6168" y="10263"/>
                  <a:pt x="6240" y="10263"/>
                </a:cubicBezTo>
                <a:cubicBezTo>
                  <a:pt x="6311" y="10263"/>
                  <a:pt x="6394" y="10192"/>
                  <a:pt x="6394" y="10120"/>
                </a:cubicBezTo>
                <a:lnTo>
                  <a:pt x="6394" y="9609"/>
                </a:lnTo>
                <a:cubicBezTo>
                  <a:pt x="6394" y="9466"/>
                  <a:pt x="6454" y="9323"/>
                  <a:pt x="6573" y="9239"/>
                </a:cubicBezTo>
                <a:lnTo>
                  <a:pt x="7323" y="8585"/>
                </a:lnTo>
                <a:cubicBezTo>
                  <a:pt x="7359" y="8668"/>
                  <a:pt x="7383" y="8775"/>
                  <a:pt x="7383" y="8870"/>
                </a:cubicBezTo>
                <a:lnTo>
                  <a:pt x="7383" y="10120"/>
                </a:lnTo>
                <a:cubicBezTo>
                  <a:pt x="7383" y="10204"/>
                  <a:pt x="7466" y="10263"/>
                  <a:pt x="7537" y="10263"/>
                </a:cubicBezTo>
                <a:cubicBezTo>
                  <a:pt x="7609" y="10263"/>
                  <a:pt x="7680" y="10192"/>
                  <a:pt x="7680" y="10120"/>
                </a:cubicBezTo>
                <a:lnTo>
                  <a:pt x="7680" y="8870"/>
                </a:lnTo>
                <a:cubicBezTo>
                  <a:pt x="7692" y="8406"/>
                  <a:pt x="7395" y="7977"/>
                  <a:pt x="6942" y="7823"/>
                </a:cubicBezTo>
                <a:lnTo>
                  <a:pt x="5275" y="7239"/>
                </a:lnTo>
                <a:cubicBezTo>
                  <a:pt x="5132" y="7203"/>
                  <a:pt x="5025" y="7084"/>
                  <a:pt x="4978" y="6930"/>
                </a:cubicBezTo>
                <a:cubicBezTo>
                  <a:pt x="5740" y="6787"/>
                  <a:pt x="6442" y="6513"/>
                  <a:pt x="6799" y="6382"/>
                </a:cubicBezTo>
                <a:cubicBezTo>
                  <a:pt x="6918" y="6334"/>
                  <a:pt x="7002" y="6251"/>
                  <a:pt x="7061" y="6132"/>
                </a:cubicBezTo>
                <a:cubicBezTo>
                  <a:pt x="7109" y="6013"/>
                  <a:pt x="7109" y="5894"/>
                  <a:pt x="7061" y="5775"/>
                </a:cubicBezTo>
                <a:cubicBezTo>
                  <a:pt x="6942" y="5477"/>
                  <a:pt x="6740" y="4846"/>
                  <a:pt x="6740" y="4013"/>
                </a:cubicBezTo>
                <a:lnTo>
                  <a:pt x="6740" y="2882"/>
                </a:lnTo>
                <a:cubicBezTo>
                  <a:pt x="6740" y="1286"/>
                  <a:pt x="5442" y="0"/>
                  <a:pt x="384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ahnschrift Condensed" panose="020B0502040204020203" pitchFamily="34" charset="0"/>
              <a:sym typeface="Arial"/>
            </a:endParaRPr>
          </a:p>
        </p:txBody>
      </p:sp>
      <p:sp>
        <p:nvSpPr>
          <p:cNvPr id="845" name="Google Shape;845;p11"/>
          <p:cNvSpPr/>
          <p:nvPr/>
        </p:nvSpPr>
        <p:spPr>
          <a:xfrm>
            <a:off x="3675534" y="2027144"/>
            <a:ext cx="27002" cy="12732"/>
          </a:xfrm>
          <a:custGeom>
            <a:avLst/>
            <a:gdLst/>
            <a:ahLst/>
            <a:cxnLst/>
            <a:rect l="l" t="t" r="r" b="b"/>
            <a:pathLst>
              <a:path w="632" h="298" extrusionOk="0">
                <a:moveTo>
                  <a:pt x="155" y="0"/>
                </a:moveTo>
                <a:cubicBezTo>
                  <a:pt x="60" y="0"/>
                  <a:pt x="1" y="83"/>
                  <a:pt x="1" y="155"/>
                </a:cubicBezTo>
                <a:cubicBezTo>
                  <a:pt x="1" y="226"/>
                  <a:pt x="84" y="298"/>
                  <a:pt x="155" y="298"/>
                </a:cubicBezTo>
                <a:lnTo>
                  <a:pt x="477" y="298"/>
                </a:lnTo>
                <a:cubicBezTo>
                  <a:pt x="572" y="298"/>
                  <a:pt x="632" y="226"/>
                  <a:pt x="632" y="155"/>
                </a:cubicBezTo>
                <a:cubicBezTo>
                  <a:pt x="632" y="83"/>
                  <a:pt x="572" y="0"/>
                  <a:pt x="4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ahnschrift Condensed" panose="020B0502040204020203" pitchFamily="34" charset="0"/>
              <a:sym typeface="Arial"/>
            </a:endParaRPr>
          </a:p>
        </p:txBody>
      </p:sp>
      <p:sp>
        <p:nvSpPr>
          <p:cNvPr id="846" name="Google Shape;846;p11"/>
          <p:cNvSpPr/>
          <p:nvPr/>
        </p:nvSpPr>
        <p:spPr>
          <a:xfrm>
            <a:off x="3758461" y="2027144"/>
            <a:ext cx="26489" cy="12732"/>
          </a:xfrm>
          <a:custGeom>
            <a:avLst/>
            <a:gdLst/>
            <a:ahLst/>
            <a:cxnLst/>
            <a:rect l="l" t="t" r="r" b="b"/>
            <a:pathLst>
              <a:path w="620" h="298" extrusionOk="0">
                <a:moveTo>
                  <a:pt x="143" y="0"/>
                </a:moveTo>
                <a:cubicBezTo>
                  <a:pt x="60" y="0"/>
                  <a:pt x="0" y="83"/>
                  <a:pt x="0" y="155"/>
                </a:cubicBezTo>
                <a:cubicBezTo>
                  <a:pt x="0" y="226"/>
                  <a:pt x="72" y="298"/>
                  <a:pt x="143" y="298"/>
                </a:cubicBezTo>
                <a:lnTo>
                  <a:pt x="477" y="298"/>
                </a:lnTo>
                <a:cubicBezTo>
                  <a:pt x="560" y="298"/>
                  <a:pt x="620" y="226"/>
                  <a:pt x="620" y="155"/>
                </a:cubicBezTo>
                <a:cubicBezTo>
                  <a:pt x="620" y="83"/>
                  <a:pt x="548" y="0"/>
                  <a:pt x="4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ahnschrift Condensed" panose="020B0502040204020203" pitchFamily="34" charset="0"/>
              <a:sym typeface="Arial"/>
            </a:endParaRPr>
          </a:p>
        </p:txBody>
      </p:sp>
      <p:grpSp>
        <p:nvGrpSpPr>
          <p:cNvPr id="903" name="Google Shape;903;p11"/>
          <p:cNvGrpSpPr/>
          <p:nvPr/>
        </p:nvGrpSpPr>
        <p:grpSpPr>
          <a:xfrm>
            <a:off x="1031887" y="480598"/>
            <a:ext cx="971730" cy="360875"/>
            <a:chOff x="6623150" y="3880650"/>
            <a:chExt cx="1815300" cy="889950"/>
          </a:xfrm>
        </p:grpSpPr>
        <p:sp>
          <p:nvSpPr>
            <p:cNvPr id="904" name="Google Shape;904;p11"/>
            <p:cNvSpPr/>
            <p:nvPr/>
          </p:nvSpPr>
          <p:spPr>
            <a:xfrm>
              <a:off x="6623150" y="4033800"/>
              <a:ext cx="1815300" cy="736800"/>
            </a:xfrm>
            <a:prstGeom prst="snip2DiagRect">
              <a:avLst>
                <a:gd name="adj1" fmla="val 0"/>
                <a:gd name="adj2" fmla="val 3265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905" name="Google Shape;905;p11"/>
            <p:cNvSpPr/>
            <p:nvPr/>
          </p:nvSpPr>
          <p:spPr>
            <a:xfrm>
              <a:off x="6623150" y="3880650"/>
              <a:ext cx="1815300" cy="736800"/>
            </a:xfrm>
            <a:prstGeom prst="snip2DiagRect">
              <a:avLst>
                <a:gd name="adj1" fmla="val 0"/>
                <a:gd name="adj2" fmla="val 32656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</p:grpSp>
      <p:sp>
        <p:nvSpPr>
          <p:cNvPr id="906" name="Google Shape;906;p11"/>
          <p:cNvSpPr txBox="1"/>
          <p:nvPr/>
        </p:nvSpPr>
        <p:spPr>
          <a:xfrm>
            <a:off x="1163452" y="463474"/>
            <a:ext cx="7086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Bahnschrift Condensed" panose="020B0502040204020203" pitchFamily="34" charset="0"/>
                <a:ea typeface="ZCOOL QingKe HuangYou"/>
                <a:cs typeface="ZCOOL QingKe HuangYou"/>
                <a:sym typeface="ZCOOL QingKe HuangYou"/>
              </a:rPr>
              <a:t>Men</a:t>
            </a:r>
            <a:endParaRPr sz="1800" b="0" i="0" u="none" strike="noStrike" cap="none">
              <a:solidFill>
                <a:schemeClr val="dk1"/>
              </a:solidFill>
              <a:latin typeface="Bahnschrift Condensed" panose="020B0502040204020203" pitchFamily="34" charset="0"/>
              <a:ea typeface="ZCOOL QingKe HuangYou"/>
              <a:cs typeface="ZCOOL QingKe HuangYou"/>
              <a:sym typeface="ZCOOL QingKe HuangYou"/>
            </a:endParaRPr>
          </a:p>
        </p:txBody>
      </p:sp>
      <p:grpSp>
        <p:nvGrpSpPr>
          <p:cNvPr id="907" name="Google Shape;907;p11"/>
          <p:cNvGrpSpPr/>
          <p:nvPr/>
        </p:nvGrpSpPr>
        <p:grpSpPr>
          <a:xfrm>
            <a:off x="2718385" y="476071"/>
            <a:ext cx="1047211" cy="382441"/>
            <a:chOff x="6482143" y="3827466"/>
            <a:chExt cx="1956307" cy="943134"/>
          </a:xfrm>
        </p:grpSpPr>
        <p:sp>
          <p:nvSpPr>
            <p:cNvPr id="908" name="Google Shape;908;p11"/>
            <p:cNvSpPr/>
            <p:nvPr/>
          </p:nvSpPr>
          <p:spPr>
            <a:xfrm>
              <a:off x="6623150" y="4033800"/>
              <a:ext cx="1815300" cy="736800"/>
            </a:xfrm>
            <a:prstGeom prst="snip2DiagRect">
              <a:avLst>
                <a:gd name="adj1" fmla="val 0"/>
                <a:gd name="adj2" fmla="val 3265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909" name="Google Shape;909;p11"/>
            <p:cNvSpPr/>
            <p:nvPr/>
          </p:nvSpPr>
          <p:spPr>
            <a:xfrm>
              <a:off x="6482143" y="3827466"/>
              <a:ext cx="1815300" cy="736801"/>
            </a:xfrm>
            <a:prstGeom prst="snip2DiagRect">
              <a:avLst>
                <a:gd name="adj1" fmla="val 0"/>
                <a:gd name="adj2" fmla="val 3265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</p:grpSp>
      <p:sp>
        <p:nvSpPr>
          <p:cNvPr id="910" name="Google Shape;910;p11"/>
          <p:cNvSpPr txBox="1"/>
          <p:nvPr/>
        </p:nvSpPr>
        <p:spPr>
          <a:xfrm>
            <a:off x="2787677" y="471301"/>
            <a:ext cx="805647" cy="306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Bahnschrift Condensed" panose="020B0502040204020203" pitchFamily="34" charset="0"/>
                <a:ea typeface="ZCOOL QingKe HuangYou"/>
                <a:cs typeface="ZCOOL QingKe HuangYou"/>
                <a:sym typeface="ZCOOL QingKe HuangYou"/>
              </a:rPr>
              <a:t>Women</a:t>
            </a:r>
            <a:endParaRPr sz="1800" b="0" i="0" u="none" strike="noStrike" cap="none">
              <a:solidFill>
                <a:schemeClr val="dk1"/>
              </a:solidFill>
              <a:latin typeface="Bahnschrift Condensed" panose="020B0502040204020203" pitchFamily="34" charset="0"/>
              <a:ea typeface="ZCOOL QingKe HuangYou"/>
              <a:cs typeface="ZCOOL QingKe HuangYou"/>
              <a:sym typeface="ZCOOL QingKe HuangYou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734" y="2037720"/>
            <a:ext cx="1282905" cy="17177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78" y="2073459"/>
            <a:ext cx="1232315" cy="16430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721" y="3730502"/>
            <a:ext cx="789831" cy="981844"/>
          </a:xfrm>
          <a:prstGeom prst="rect">
            <a:avLst/>
          </a:prstGeom>
        </p:spPr>
      </p:pic>
      <p:grpSp>
        <p:nvGrpSpPr>
          <p:cNvPr id="55" name="Google Shape;903;p11">
            <a:extLst>
              <a:ext uri="{FF2B5EF4-FFF2-40B4-BE49-F238E27FC236}">
                <a16:creationId xmlns:a16="http://schemas.microsoft.com/office/drawing/2014/main" id="{0A64FB69-F919-3ADB-7418-E9DE8F46540D}"/>
              </a:ext>
            </a:extLst>
          </p:cNvPr>
          <p:cNvGrpSpPr/>
          <p:nvPr/>
        </p:nvGrpSpPr>
        <p:grpSpPr>
          <a:xfrm>
            <a:off x="6315566" y="534513"/>
            <a:ext cx="971730" cy="360875"/>
            <a:chOff x="6623150" y="3880650"/>
            <a:chExt cx="1815300" cy="889950"/>
          </a:xfrm>
        </p:grpSpPr>
        <p:sp>
          <p:nvSpPr>
            <p:cNvPr id="56" name="Google Shape;904;p11">
              <a:extLst>
                <a:ext uri="{FF2B5EF4-FFF2-40B4-BE49-F238E27FC236}">
                  <a16:creationId xmlns:a16="http://schemas.microsoft.com/office/drawing/2014/main" id="{DA27F66D-4213-4914-EABB-9F8482D64645}"/>
                </a:ext>
              </a:extLst>
            </p:cNvPr>
            <p:cNvSpPr/>
            <p:nvPr/>
          </p:nvSpPr>
          <p:spPr>
            <a:xfrm>
              <a:off x="6623150" y="4033800"/>
              <a:ext cx="1815300" cy="736800"/>
            </a:xfrm>
            <a:prstGeom prst="snip2DiagRect">
              <a:avLst>
                <a:gd name="adj1" fmla="val 0"/>
                <a:gd name="adj2" fmla="val 3265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Bahnschrift Condensed" panose="020B0502040204020203" pitchFamily="34" charset="0"/>
                <a:sym typeface="Arial"/>
              </a:endParaRPr>
            </a:p>
          </p:txBody>
        </p:sp>
        <p:sp>
          <p:nvSpPr>
            <p:cNvPr id="57" name="Google Shape;905;p11">
              <a:extLst>
                <a:ext uri="{FF2B5EF4-FFF2-40B4-BE49-F238E27FC236}">
                  <a16:creationId xmlns:a16="http://schemas.microsoft.com/office/drawing/2014/main" id="{3F88CA25-744C-FB83-9075-D8D77A17D2AF}"/>
                </a:ext>
              </a:extLst>
            </p:cNvPr>
            <p:cNvSpPr/>
            <p:nvPr/>
          </p:nvSpPr>
          <p:spPr>
            <a:xfrm>
              <a:off x="6623150" y="3880650"/>
              <a:ext cx="1815300" cy="736800"/>
            </a:xfrm>
            <a:prstGeom prst="snip2DiagRect">
              <a:avLst>
                <a:gd name="adj1" fmla="val 0"/>
                <a:gd name="adj2" fmla="val 32656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800">
                  <a:solidFill>
                    <a:schemeClr val="dk1"/>
                  </a:solidFill>
                  <a:latin typeface="Bahnschrift Condensed" panose="020B0502040204020203" pitchFamily="34" charset="0"/>
                </a:rPr>
                <a:t>Unisex</a:t>
              </a:r>
            </a:p>
          </p:txBody>
        </p:sp>
      </p:grpSp>
      <p:pic>
        <p:nvPicPr>
          <p:cNvPr id="5" name="Hình ảnh 5" descr="Ảnh có chứa giày dép, quần áo&#10;&#10;Mô tả được tự động tạo">
            <a:extLst>
              <a:ext uri="{FF2B5EF4-FFF2-40B4-BE49-F238E27FC236}">
                <a16:creationId xmlns:a16="http://schemas.microsoft.com/office/drawing/2014/main" id="{FF9A6F67-C41C-22A0-9854-432455D2D5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466" y="3826893"/>
            <a:ext cx="672861" cy="940280"/>
          </a:xfrm>
          <a:prstGeom prst="rect">
            <a:avLst/>
          </a:prstGeom>
        </p:spPr>
      </p:pic>
      <p:pic>
        <p:nvPicPr>
          <p:cNvPr id="6" name="Hình ảnh 6" descr="Ảnh có chứa giày dép&#10;&#10;Mô tả được tự động tạo">
            <a:extLst>
              <a:ext uri="{FF2B5EF4-FFF2-40B4-BE49-F238E27FC236}">
                <a16:creationId xmlns:a16="http://schemas.microsoft.com/office/drawing/2014/main" id="{E3D02A00-2156-51EA-7FD9-322EB32116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2409" y="3859242"/>
            <a:ext cx="694427" cy="907931"/>
          </a:xfrm>
          <a:prstGeom prst="rect">
            <a:avLst/>
          </a:prstGeom>
        </p:spPr>
      </p:pic>
      <p:pic>
        <p:nvPicPr>
          <p:cNvPr id="7" name="Hình ảnh 7" descr="Ảnh có chứa giày dép&#10;&#10;Mô tả được tự động tạo">
            <a:extLst>
              <a:ext uri="{FF2B5EF4-FFF2-40B4-BE49-F238E27FC236}">
                <a16:creationId xmlns:a16="http://schemas.microsoft.com/office/drawing/2014/main" id="{926F642B-FA1B-7651-C010-EED14CDA05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5702" y="3848459"/>
            <a:ext cx="694427" cy="907931"/>
          </a:xfrm>
          <a:prstGeom prst="rect">
            <a:avLst/>
          </a:prstGeom>
        </p:spPr>
      </p:pic>
      <p:pic>
        <p:nvPicPr>
          <p:cNvPr id="8" name="Hình ảnh 8" descr="Ảnh có chứa quần áo, giày dép, trong nhà, đen&#10;&#10;Mô tả được tự động tạo">
            <a:extLst>
              <a:ext uri="{FF2B5EF4-FFF2-40B4-BE49-F238E27FC236}">
                <a16:creationId xmlns:a16="http://schemas.microsoft.com/office/drawing/2014/main" id="{6672B176-BBED-D43A-911E-D65CAF1FCF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9041" y="3859242"/>
            <a:ext cx="899304" cy="1188289"/>
          </a:xfrm>
          <a:prstGeom prst="rect">
            <a:avLst/>
          </a:prstGeom>
        </p:spPr>
      </p:pic>
      <p:pic>
        <p:nvPicPr>
          <p:cNvPr id="9" name="Hình ảnh 9" descr="Ảnh có chứa quần áo, giày dép&#10;&#10;Mô tả được tự động tạo">
            <a:extLst>
              <a:ext uri="{FF2B5EF4-FFF2-40B4-BE49-F238E27FC236}">
                <a16:creationId xmlns:a16="http://schemas.microsoft.com/office/drawing/2014/main" id="{6F744069-27DD-923F-7216-F3DC714206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3003" y="3826894"/>
            <a:ext cx="899304" cy="1145157"/>
          </a:xfrm>
          <a:prstGeom prst="rect">
            <a:avLst/>
          </a:prstGeom>
        </p:spPr>
      </p:pic>
      <p:pic>
        <p:nvPicPr>
          <p:cNvPr id="10" name="Hình ảnh 10" descr="Ảnh có chứa màu đỏ, màu cam&#10;&#10;Mô tả được tự động tạo">
            <a:extLst>
              <a:ext uri="{FF2B5EF4-FFF2-40B4-BE49-F238E27FC236}">
                <a16:creationId xmlns:a16="http://schemas.microsoft.com/office/drawing/2014/main" id="{48998DB7-B28D-FDBC-AB59-5DCEBB5844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022" y="2317270"/>
            <a:ext cx="888521" cy="1145157"/>
          </a:xfrm>
          <a:prstGeom prst="rect">
            <a:avLst/>
          </a:prstGeom>
        </p:spPr>
      </p:pic>
      <p:pic>
        <p:nvPicPr>
          <p:cNvPr id="11" name="Hình ảnh 11" descr="Ảnh có chứa mũ, phụ kiện đội đầu, quần áo, trong nhà&#10;&#10;Mô tả được tự động tạo">
            <a:extLst>
              <a:ext uri="{FF2B5EF4-FFF2-40B4-BE49-F238E27FC236}">
                <a16:creationId xmlns:a16="http://schemas.microsoft.com/office/drawing/2014/main" id="{CAD69FF9-EC54-71DC-3E4C-C721FB3EB3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98344" y="2526460"/>
            <a:ext cx="899305" cy="845390"/>
          </a:xfrm>
          <a:prstGeom prst="rect">
            <a:avLst/>
          </a:prstGeom>
        </p:spPr>
      </p:pic>
      <p:pic>
        <p:nvPicPr>
          <p:cNvPr id="12" name="Hình ảnh 12" descr="Ảnh có chứa mũ, quần áo, phụ kiện đội đầu&#10;&#10;Mô tả được tự động tạo">
            <a:extLst>
              <a:ext uri="{FF2B5EF4-FFF2-40B4-BE49-F238E27FC236}">
                <a16:creationId xmlns:a16="http://schemas.microsoft.com/office/drawing/2014/main" id="{0F57AE61-092C-0409-EF41-0E0A95EFE4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98844" y="2599133"/>
            <a:ext cx="802257" cy="904923"/>
          </a:xfrm>
          <a:prstGeom prst="rect">
            <a:avLst/>
          </a:prstGeom>
        </p:spPr>
      </p:pic>
      <p:pic>
        <p:nvPicPr>
          <p:cNvPr id="13" name="Hình ảnh 13">
            <a:extLst>
              <a:ext uri="{FF2B5EF4-FFF2-40B4-BE49-F238E27FC236}">
                <a16:creationId xmlns:a16="http://schemas.microsoft.com/office/drawing/2014/main" id="{24C820E1-9A0A-A53C-01F3-62D85DB050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2330" y="2974315"/>
            <a:ext cx="887802" cy="984850"/>
          </a:xfrm>
          <a:prstGeom prst="rect">
            <a:avLst/>
          </a:prstGeom>
        </p:spPr>
      </p:pic>
      <p:pic>
        <p:nvPicPr>
          <p:cNvPr id="15" name="Hình ảnh 15" descr="Ảnh có chứa người, quần áo, đứng, đeo&#10;&#10;Mô tả được tự động tạo">
            <a:extLst>
              <a:ext uri="{FF2B5EF4-FFF2-40B4-BE49-F238E27FC236}">
                <a16:creationId xmlns:a16="http://schemas.microsoft.com/office/drawing/2014/main" id="{61B0B960-FE5A-6D76-91E5-C082E68641E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73560" y="1659507"/>
            <a:ext cx="1287493" cy="1716657"/>
          </a:xfrm>
          <a:prstGeom prst="rect">
            <a:avLst/>
          </a:prstGeom>
        </p:spPr>
      </p:pic>
      <p:pic>
        <p:nvPicPr>
          <p:cNvPr id="14" name="Hình ảnh 15" descr="Ảnh có chứa phụ kiện, túi&#10;&#10;Mô tả được tự động tạo">
            <a:extLst>
              <a:ext uri="{FF2B5EF4-FFF2-40B4-BE49-F238E27FC236}">
                <a16:creationId xmlns:a16="http://schemas.microsoft.com/office/drawing/2014/main" id="{5A87DC10-4589-35B2-93E9-68DB908DAA4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43004" y="1314450"/>
            <a:ext cx="899304" cy="11882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5" name="Google Shape;1155;p18"/>
          <p:cNvPicPr preferRelativeResize="0"/>
          <p:nvPr/>
        </p:nvPicPr>
        <p:blipFill rotWithShape="1">
          <a:blip r:embed="rId3">
            <a:alphaModFix/>
          </a:blip>
          <a:srcRect l="33619" r="34" b="3361"/>
          <a:stretch/>
        </p:blipFill>
        <p:spPr>
          <a:xfrm>
            <a:off x="-3736" y="0"/>
            <a:ext cx="5007443" cy="5148497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18"/>
          <p:cNvSpPr/>
          <p:nvPr/>
        </p:nvSpPr>
        <p:spPr>
          <a:xfrm>
            <a:off x="4996594" y="0"/>
            <a:ext cx="1520100" cy="380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ahnschrift Condensed" panose="020B0502040204020203" pitchFamily="34" charset="0"/>
              <a:sym typeface="Arial"/>
            </a:endParaRPr>
          </a:p>
        </p:txBody>
      </p:sp>
      <p:sp>
        <p:nvSpPr>
          <p:cNvPr id="1157" name="Google Shape;1157;p18"/>
          <p:cNvSpPr/>
          <p:nvPr/>
        </p:nvSpPr>
        <p:spPr>
          <a:xfrm>
            <a:off x="6074906" y="3805624"/>
            <a:ext cx="1520100" cy="1087800"/>
          </a:xfrm>
          <a:prstGeom prst="snip2DiagRect">
            <a:avLst>
              <a:gd name="adj1" fmla="val 0"/>
              <a:gd name="adj2" fmla="val 4095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ahnschrift Condensed" panose="020B0502040204020203" pitchFamily="34" charset="0"/>
              <a:sym typeface="Arial"/>
            </a:endParaRPr>
          </a:p>
        </p:txBody>
      </p:sp>
      <p:sp>
        <p:nvSpPr>
          <p:cNvPr id="1158" name="Google Shape;1158;p18"/>
          <p:cNvSpPr txBox="1">
            <a:spLocks noGrp="1"/>
          </p:cNvSpPr>
          <p:nvPr>
            <p:ph type="title"/>
          </p:nvPr>
        </p:nvSpPr>
        <p:spPr>
          <a:xfrm>
            <a:off x="1499925" y="1019114"/>
            <a:ext cx="3503782" cy="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6600" dirty="0">
                <a:latin typeface="Bahnschrift Condensed" panose="020B0502040204020203" pitchFamily="34" charset="0"/>
              </a:rPr>
              <a:t>Mask-RCNN</a:t>
            </a:r>
            <a:endParaRPr lang="vi-VN" sz="6600" dirty="0">
              <a:latin typeface="Bahnschrift Condensed" panose="020B0502040204020203" pitchFamily="34" charset="0"/>
            </a:endParaRPr>
          </a:p>
        </p:txBody>
      </p:sp>
      <p:sp>
        <p:nvSpPr>
          <p:cNvPr id="1159" name="Google Shape;1159;p18"/>
          <p:cNvSpPr txBox="1">
            <a:spLocks noGrp="1"/>
          </p:cNvSpPr>
          <p:nvPr>
            <p:ph type="title" idx="2"/>
          </p:nvPr>
        </p:nvSpPr>
        <p:spPr>
          <a:xfrm>
            <a:off x="5826736" y="3749664"/>
            <a:ext cx="1714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dirty="0">
                <a:latin typeface="Bahnschrift Condensed" panose="020B0502040204020203" pitchFamily="34" charset="0"/>
              </a:rPr>
              <a:t>03</a:t>
            </a:r>
            <a:endParaRPr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263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ndustrial Fashion Design Company Profile by Slidesgo">
  <a:themeElements>
    <a:clrScheme name="Simple Light">
      <a:dk1>
        <a:srgbClr val="646172"/>
      </a:dk1>
      <a:lt1>
        <a:srgbClr val="F9F7F1"/>
      </a:lt1>
      <a:dk2>
        <a:srgbClr val="F5CB5C"/>
      </a:dk2>
      <a:lt2>
        <a:srgbClr val="242423"/>
      </a:lt2>
      <a:accent1>
        <a:srgbClr val="434443"/>
      </a:accent1>
      <a:accent2>
        <a:srgbClr val="FFF0BA"/>
      </a:accent2>
      <a:accent3>
        <a:srgbClr val="E8EDDF"/>
      </a:accent3>
      <a:accent4>
        <a:srgbClr val="CFDBD5"/>
      </a:accent4>
      <a:accent5>
        <a:srgbClr val="B8B7BE"/>
      </a:accent5>
      <a:accent6>
        <a:srgbClr val="EBEBEB"/>
      </a:accent6>
      <a:hlink>
        <a:srgbClr val="4D4D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466</Words>
  <Application>Microsoft Office PowerPoint</Application>
  <PresentationFormat>On-screen Show (16:9)</PresentationFormat>
  <Paragraphs>135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Bahnschrift Condensed</vt:lpstr>
      <vt:lpstr>Playfair Display</vt:lpstr>
      <vt:lpstr>ZCOOL QingKe HuangYou</vt:lpstr>
      <vt:lpstr>Fira Sans Extra Condensed Medium</vt:lpstr>
      <vt:lpstr>Blinker SemiBold</vt:lpstr>
      <vt:lpstr>Arial</vt:lpstr>
      <vt:lpstr>Wingdings</vt:lpstr>
      <vt:lpstr>Saira Condensed</vt:lpstr>
      <vt:lpstr>Industrial Fashion Design Company Profile by Slidesgo</vt:lpstr>
      <vt:lpstr>Gợi ý phối trang phục</vt:lpstr>
      <vt:lpstr>ĐẶT VẤN ĐỀ ?</vt:lpstr>
      <vt:lpstr>Dataset</vt:lpstr>
      <vt:lpstr>01</vt:lpstr>
      <vt:lpstr>01</vt:lpstr>
      <vt:lpstr>01</vt:lpstr>
      <vt:lpstr>PHÂN LOẠI ẢNH</vt:lpstr>
      <vt:lpstr>Phân Loại Ảnh</vt:lpstr>
      <vt:lpstr>Mask-RCNN</vt:lpstr>
      <vt:lpstr>Mask-RCNN</vt:lpstr>
      <vt:lpstr>Mask-RCNN</vt:lpstr>
      <vt:lpstr>Mask-RCNN</vt:lpstr>
      <vt:lpstr>PowerPoint Presentation</vt:lpstr>
      <vt:lpstr>Composite ảnh gốc và ảnh nền trắng</vt:lpstr>
      <vt:lpstr>CROP ẢNH</vt:lpstr>
      <vt:lpstr>CROP ẢNH</vt:lpstr>
      <vt:lpstr>GỢI Ý PHỐI TRANG PHỤC </vt:lpstr>
      <vt:lpstr>Xử lý ảnh cho phần gợi ý trang phục</vt:lpstr>
      <vt:lpstr>CƠ SỞ DỮ LIỆU CHO GỢI Ý</vt:lpstr>
      <vt:lpstr>Gợi ý phối trang phục</vt:lpstr>
      <vt:lpstr>Đánh   Giá</vt:lpstr>
      <vt:lpstr>THANKS FOR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Fashion Product Image</dc:title>
  <dc:creator>ASUS</dc:creator>
  <cp:lastModifiedBy>Phạm Bùi Nhật Huy</cp:lastModifiedBy>
  <cp:revision>4</cp:revision>
  <dcterms:modified xsi:type="dcterms:W3CDTF">2022-07-04T08:26:53Z</dcterms:modified>
</cp:coreProperties>
</file>